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2" r:id="rId7"/>
    <p:sldId id="265" r:id="rId8"/>
    <p:sldId id="267" r:id="rId9"/>
    <p:sldId id="259" r:id="rId10"/>
    <p:sldId id="268" r:id="rId11"/>
    <p:sldId id="269" r:id="rId12"/>
    <p:sldId id="270" r:id="rId13"/>
    <p:sldId id="271" r:id="rId14"/>
    <p:sldId id="258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F321F-F171-4B5E-9440-0904900B7CE3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B5B7D7C5-A2FA-42DD-A123-44C0C3726DAC}">
      <dgm:prSet phldrT="[Testo]" phldr="0"/>
      <dgm:spPr/>
      <dgm:t>
        <a:bodyPr/>
        <a:lstStyle/>
        <a:p>
          <a:r>
            <a:rPr lang="it-IT" dirty="0"/>
            <a:t>Progetto di vita: PRINCIPIO ORDINATORE DELL’INTERVENTO</a:t>
          </a:r>
        </a:p>
      </dgm:t>
    </dgm:pt>
    <dgm:pt modelId="{03D5B2A9-794C-4D73-B223-085AF7DDD095}" type="parTrans" cxnId="{418EF516-8AD7-4586-B0EC-04C70C969DF0}">
      <dgm:prSet/>
      <dgm:spPr/>
      <dgm:t>
        <a:bodyPr/>
        <a:lstStyle/>
        <a:p>
          <a:endParaRPr lang="it-IT"/>
        </a:p>
      </dgm:t>
    </dgm:pt>
    <dgm:pt modelId="{A30538A7-AA5F-4990-8B0F-54F38E6FBA89}" type="sibTrans" cxnId="{418EF516-8AD7-4586-B0EC-04C70C969DF0}">
      <dgm:prSet/>
      <dgm:spPr/>
      <dgm:t>
        <a:bodyPr/>
        <a:lstStyle/>
        <a:p>
          <a:endParaRPr lang="it-IT"/>
        </a:p>
      </dgm:t>
    </dgm:pt>
    <dgm:pt modelId="{8BAC8783-EAD2-4B6A-BAFF-53830CC28B10}">
      <dgm:prSet phldrT="[Testo]" phldr="0"/>
      <dgm:spPr/>
      <dgm:t>
        <a:bodyPr/>
        <a:lstStyle/>
        <a:p>
          <a:r>
            <a:rPr lang="it-IT" dirty="0"/>
            <a:t>NO documento amministrativo/ </a:t>
          </a:r>
          <a:r>
            <a:rPr lang="it-IT" dirty="0" err="1"/>
            <a:t>programamtorio</a:t>
          </a:r>
          <a:endParaRPr lang="it-IT" dirty="0"/>
        </a:p>
      </dgm:t>
    </dgm:pt>
    <dgm:pt modelId="{11F38CBD-17FB-4C9E-853E-35151F48B9CC}" type="parTrans" cxnId="{B85C99C2-5D01-4E27-9DB5-FB6E7FE4952B}">
      <dgm:prSet/>
      <dgm:spPr/>
      <dgm:t>
        <a:bodyPr/>
        <a:lstStyle/>
        <a:p>
          <a:endParaRPr lang="it-IT"/>
        </a:p>
      </dgm:t>
    </dgm:pt>
    <dgm:pt modelId="{D4EABAB1-4350-4A75-9D56-719D5DC21275}" type="sibTrans" cxnId="{B85C99C2-5D01-4E27-9DB5-FB6E7FE4952B}">
      <dgm:prSet/>
      <dgm:spPr/>
      <dgm:t>
        <a:bodyPr/>
        <a:lstStyle/>
        <a:p>
          <a:endParaRPr lang="it-IT"/>
        </a:p>
      </dgm:t>
    </dgm:pt>
    <dgm:pt modelId="{17EC871C-E5CD-4EA0-8595-7C0E0C0F9253}">
      <dgm:prSet phldrT="[Testo]" phldr="0"/>
      <dgm:spPr/>
      <dgm:t>
        <a:bodyPr/>
        <a:lstStyle/>
        <a:p>
          <a:r>
            <a:rPr lang="it-IT" dirty="0"/>
            <a:t>SI dispositivo concettuale  e operativo</a:t>
          </a:r>
        </a:p>
      </dgm:t>
    </dgm:pt>
    <dgm:pt modelId="{9BB7A268-AC67-411E-A492-A423D2484ADC}" type="parTrans" cxnId="{842B91B5-DA75-49D7-97F6-1DC9A064EF6E}">
      <dgm:prSet/>
      <dgm:spPr/>
      <dgm:t>
        <a:bodyPr/>
        <a:lstStyle/>
        <a:p>
          <a:endParaRPr lang="it-IT"/>
        </a:p>
      </dgm:t>
    </dgm:pt>
    <dgm:pt modelId="{CDFD2026-A818-4B19-9587-9624B86CA5CF}" type="sibTrans" cxnId="{842B91B5-DA75-49D7-97F6-1DC9A064EF6E}">
      <dgm:prSet/>
      <dgm:spPr/>
      <dgm:t>
        <a:bodyPr/>
        <a:lstStyle/>
        <a:p>
          <a:endParaRPr lang="it-IT"/>
        </a:p>
      </dgm:t>
    </dgm:pt>
    <dgm:pt modelId="{F2969FC8-ACFD-4F30-80B9-EC8CB98757DF}">
      <dgm:prSet phldrT="[Testo]" phldr="0"/>
      <dgm:spPr/>
      <dgm:t>
        <a:bodyPr/>
        <a:lstStyle/>
        <a:p>
          <a:r>
            <a:rPr lang="it-IT" dirty="0"/>
            <a:t>Qualità della vita</a:t>
          </a:r>
        </a:p>
      </dgm:t>
    </dgm:pt>
    <dgm:pt modelId="{C6AFB8B1-6097-4361-B087-DD18F5A21499}" type="parTrans" cxnId="{E96C32E4-37B8-40B2-991A-FB7BB1353557}">
      <dgm:prSet/>
      <dgm:spPr/>
      <dgm:t>
        <a:bodyPr/>
        <a:lstStyle/>
        <a:p>
          <a:endParaRPr lang="it-IT"/>
        </a:p>
      </dgm:t>
    </dgm:pt>
    <dgm:pt modelId="{B72EECBB-C7B2-493E-BA74-1A856320E36F}" type="sibTrans" cxnId="{E96C32E4-37B8-40B2-991A-FB7BB1353557}">
      <dgm:prSet/>
      <dgm:spPr/>
      <dgm:t>
        <a:bodyPr/>
        <a:lstStyle/>
        <a:p>
          <a:endParaRPr lang="it-IT"/>
        </a:p>
      </dgm:t>
    </dgm:pt>
    <dgm:pt modelId="{F090CBA8-951D-40DB-AEFD-B44C2E4A0377}">
      <dgm:prSet phldrT="[Testo]" phldr="0"/>
      <dgm:spPr/>
      <dgm:t>
        <a:bodyPr/>
        <a:lstStyle/>
        <a:p>
          <a:r>
            <a:rPr lang="it-IT" dirty="0"/>
            <a:t>Multidimensionale e personalizzato</a:t>
          </a:r>
        </a:p>
      </dgm:t>
    </dgm:pt>
    <dgm:pt modelId="{9CF18209-A75D-4CC0-BCDE-FB2ED491CC37}" type="parTrans" cxnId="{A22EC0E4-A0BF-4CF1-95C2-407DE7BA73A5}">
      <dgm:prSet/>
      <dgm:spPr/>
      <dgm:t>
        <a:bodyPr/>
        <a:lstStyle/>
        <a:p>
          <a:endParaRPr lang="it-IT"/>
        </a:p>
      </dgm:t>
    </dgm:pt>
    <dgm:pt modelId="{2F4521DD-F552-4475-BE50-B3FEEECAEF3E}" type="sibTrans" cxnId="{A22EC0E4-A0BF-4CF1-95C2-407DE7BA73A5}">
      <dgm:prSet/>
      <dgm:spPr/>
      <dgm:t>
        <a:bodyPr/>
        <a:lstStyle/>
        <a:p>
          <a:endParaRPr lang="it-IT"/>
        </a:p>
      </dgm:t>
    </dgm:pt>
    <dgm:pt modelId="{9FC31305-68EB-4F39-A386-AB07784FDFAD}">
      <dgm:prSet phldrT="[Testo]" phldr="0"/>
      <dgm:spPr/>
      <dgm:t>
        <a:bodyPr/>
        <a:lstStyle/>
        <a:p>
          <a:r>
            <a:rPr lang="it-IT" dirty="0"/>
            <a:t>Visione unitaria e sistemica</a:t>
          </a:r>
        </a:p>
      </dgm:t>
    </dgm:pt>
    <dgm:pt modelId="{819EEBF4-8DD5-4E42-A132-1ABFED2DD0A3}" type="parTrans" cxnId="{27B30355-169F-4640-95D8-5AA44A337941}">
      <dgm:prSet/>
      <dgm:spPr/>
      <dgm:t>
        <a:bodyPr/>
        <a:lstStyle/>
        <a:p>
          <a:endParaRPr lang="it-IT"/>
        </a:p>
      </dgm:t>
    </dgm:pt>
    <dgm:pt modelId="{95F877C2-8DAE-45A9-B950-AF46384D18BE}" type="sibTrans" cxnId="{27B30355-169F-4640-95D8-5AA44A337941}">
      <dgm:prSet/>
      <dgm:spPr/>
      <dgm:t>
        <a:bodyPr/>
        <a:lstStyle/>
        <a:p>
          <a:endParaRPr lang="it-IT"/>
        </a:p>
      </dgm:t>
    </dgm:pt>
    <dgm:pt modelId="{B014A422-3B73-4911-96FE-5749F4438B2E}">
      <dgm:prSet phldrT="[Testo]" phldr="0"/>
      <dgm:spPr/>
      <dgm:t>
        <a:bodyPr/>
        <a:lstStyle/>
        <a:p>
          <a:r>
            <a:rPr lang="it-IT" dirty="0"/>
            <a:t>Processo dinamico e adattivo</a:t>
          </a:r>
        </a:p>
      </dgm:t>
    </dgm:pt>
    <dgm:pt modelId="{2BD31968-E38D-49C1-8873-5A9DBAB31590}" type="parTrans" cxnId="{1D6D8761-1319-4320-A5BF-5ECCCBBDD64B}">
      <dgm:prSet/>
      <dgm:spPr/>
      <dgm:t>
        <a:bodyPr/>
        <a:lstStyle/>
        <a:p>
          <a:endParaRPr lang="it-IT"/>
        </a:p>
      </dgm:t>
    </dgm:pt>
    <dgm:pt modelId="{3359E1F8-70EE-498C-90A3-8095BF7D77FB}" type="sibTrans" cxnId="{1D6D8761-1319-4320-A5BF-5ECCCBBDD64B}">
      <dgm:prSet/>
      <dgm:spPr/>
      <dgm:t>
        <a:bodyPr/>
        <a:lstStyle/>
        <a:p>
          <a:endParaRPr lang="it-IT"/>
        </a:p>
      </dgm:t>
    </dgm:pt>
    <dgm:pt modelId="{3942C7A5-1D53-4E8E-93C5-FE94A5B10B67}">
      <dgm:prSet phldrT="[Testo]" phldr="0"/>
      <dgm:spPr/>
      <dgm:t>
        <a:bodyPr/>
        <a:lstStyle/>
        <a:p>
          <a:r>
            <a:rPr lang="it-IT" dirty="0"/>
            <a:t>Dialogo tra professionisti, famiglie, servizi e stakeholder istituzionali.</a:t>
          </a:r>
        </a:p>
      </dgm:t>
    </dgm:pt>
    <dgm:pt modelId="{4A664BB7-0CE4-495D-A576-67DFE95B5700}" type="parTrans" cxnId="{946DCA51-C83F-4945-89E3-C23A7EECB32C}">
      <dgm:prSet/>
      <dgm:spPr/>
      <dgm:t>
        <a:bodyPr/>
        <a:lstStyle/>
        <a:p>
          <a:endParaRPr lang="it-IT"/>
        </a:p>
      </dgm:t>
    </dgm:pt>
    <dgm:pt modelId="{89836985-B5A2-4B85-8A35-FF56602FF7D5}" type="sibTrans" cxnId="{946DCA51-C83F-4945-89E3-C23A7EECB32C}">
      <dgm:prSet/>
      <dgm:spPr/>
      <dgm:t>
        <a:bodyPr/>
        <a:lstStyle/>
        <a:p>
          <a:endParaRPr lang="it-IT"/>
        </a:p>
      </dgm:t>
    </dgm:pt>
    <dgm:pt modelId="{6970C75C-946E-4530-BA03-4AA170AA449D}">
      <dgm:prSet phldrT="[Testo]" phldr="0"/>
      <dgm:spPr/>
      <dgm:t>
        <a:bodyPr/>
        <a:lstStyle/>
        <a:p>
          <a:r>
            <a:rPr lang="it-IT" dirty="0"/>
            <a:t>Traiettoria di sviluppo</a:t>
          </a:r>
        </a:p>
      </dgm:t>
    </dgm:pt>
    <dgm:pt modelId="{BB258B7A-84AC-4116-B953-BD1C18568A36}" type="parTrans" cxnId="{B8301CDD-8EDE-4D9A-BF0B-0C6883EDF545}">
      <dgm:prSet/>
      <dgm:spPr/>
      <dgm:t>
        <a:bodyPr/>
        <a:lstStyle/>
        <a:p>
          <a:endParaRPr lang="it-IT"/>
        </a:p>
      </dgm:t>
    </dgm:pt>
    <dgm:pt modelId="{AF56C420-4D6F-4D0C-8395-BFC12DBA495C}" type="sibTrans" cxnId="{B8301CDD-8EDE-4D9A-BF0B-0C6883EDF545}">
      <dgm:prSet/>
      <dgm:spPr/>
      <dgm:t>
        <a:bodyPr/>
        <a:lstStyle/>
        <a:p>
          <a:endParaRPr lang="it-IT"/>
        </a:p>
      </dgm:t>
    </dgm:pt>
    <dgm:pt modelId="{0E02579A-9948-4E83-852C-577B8C03507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La Linea Guida per la valutazione e il trattamento dei disturbi dello spettro autistico negli adulti, definisce con </a:t>
          </a:r>
          <a:r>
            <a:rPr lang="it-IT" b="1" dirty="0"/>
            <a:t>quattro raccomandazioni </a:t>
          </a:r>
          <a:r>
            <a:rPr lang="it-IT" dirty="0"/>
            <a:t>gli elementi essenziali per l’elaborazione </a:t>
          </a:r>
          <a:r>
            <a:rPr lang="it-IT" b="1" dirty="0"/>
            <a:t>fluida, dinamica e coerente </a:t>
          </a:r>
          <a:r>
            <a:rPr lang="it-IT" dirty="0"/>
            <a:t>del progetto di vita per le persone con ASD.</a:t>
          </a:r>
        </a:p>
        <a:p>
          <a:endParaRPr lang="it-IT" dirty="0"/>
        </a:p>
      </dgm:t>
    </dgm:pt>
    <dgm:pt modelId="{E3F8331D-50E3-480A-9A80-4FB22DA49175}" type="parTrans" cxnId="{18B8BEA4-C5A0-44BD-A8B9-F3E2E8AA3099}">
      <dgm:prSet/>
      <dgm:spPr/>
      <dgm:t>
        <a:bodyPr/>
        <a:lstStyle/>
        <a:p>
          <a:endParaRPr lang="it-IT"/>
        </a:p>
      </dgm:t>
    </dgm:pt>
    <dgm:pt modelId="{81C49224-6990-46C5-826A-D2ABBD566745}" type="sibTrans" cxnId="{18B8BEA4-C5A0-44BD-A8B9-F3E2E8AA3099}">
      <dgm:prSet/>
      <dgm:spPr/>
      <dgm:t>
        <a:bodyPr/>
        <a:lstStyle/>
        <a:p>
          <a:endParaRPr lang="it-IT"/>
        </a:p>
      </dgm:t>
    </dgm:pt>
    <dgm:pt modelId="{CE8982A2-8559-4808-87F5-586DC853B087}">
      <dgm:prSet/>
      <dgm:spPr/>
      <dgm:t>
        <a:bodyPr/>
        <a:lstStyle/>
        <a:p>
          <a:r>
            <a:rPr lang="it-IT" dirty="0"/>
            <a:t>L’Italia è tra i primi Paesi europei ad aver formalizzato, nelle Linee Guida, il Progetto di Vita quale dispositivo centrale di programmazione e organizzazione degli interventi nell’autismo </a:t>
          </a:r>
        </a:p>
      </dgm:t>
    </dgm:pt>
    <dgm:pt modelId="{C723397D-9439-4B66-94B9-EA4A114DC1BF}" type="parTrans" cxnId="{798BAB27-53BE-4267-A7D2-CECC090CAADE}">
      <dgm:prSet/>
      <dgm:spPr/>
      <dgm:t>
        <a:bodyPr/>
        <a:lstStyle/>
        <a:p>
          <a:endParaRPr lang="it-IT"/>
        </a:p>
      </dgm:t>
    </dgm:pt>
    <dgm:pt modelId="{950F618D-2A8D-4856-A2E1-33798B9DA9AF}" type="sibTrans" cxnId="{798BAB27-53BE-4267-A7D2-CECC090CAADE}">
      <dgm:prSet/>
      <dgm:spPr/>
      <dgm:t>
        <a:bodyPr/>
        <a:lstStyle/>
        <a:p>
          <a:endParaRPr lang="it-IT"/>
        </a:p>
      </dgm:t>
    </dgm:pt>
    <dgm:pt modelId="{3DC5595A-3D9E-425F-B53C-29ACB233AD61}" type="pres">
      <dgm:prSet presAssocID="{006F321F-F171-4B5E-9440-0904900B7CE3}" presName="Name0" presStyleCnt="0">
        <dgm:presLayoutVars>
          <dgm:dir/>
          <dgm:animLvl val="lvl"/>
          <dgm:resizeHandles val="exact"/>
        </dgm:presLayoutVars>
      </dgm:prSet>
      <dgm:spPr/>
    </dgm:pt>
    <dgm:pt modelId="{AF3A58D9-6133-4EF5-8F34-A868F233E24E}" type="pres">
      <dgm:prSet presAssocID="{B014A422-3B73-4911-96FE-5749F4438B2E}" presName="boxAndChildren" presStyleCnt="0"/>
      <dgm:spPr/>
    </dgm:pt>
    <dgm:pt modelId="{3F563500-8227-465B-B3AD-91789AE51EDB}" type="pres">
      <dgm:prSet presAssocID="{B014A422-3B73-4911-96FE-5749F4438B2E}" presName="parentTextBox" presStyleLbl="node1" presStyleIdx="0" presStyleCnt="5"/>
      <dgm:spPr/>
    </dgm:pt>
    <dgm:pt modelId="{582DAB10-DF2E-4837-A19B-93185C8E559B}" type="pres">
      <dgm:prSet presAssocID="{B014A422-3B73-4911-96FE-5749F4438B2E}" presName="entireBox" presStyleLbl="node1" presStyleIdx="0" presStyleCnt="5"/>
      <dgm:spPr/>
    </dgm:pt>
    <dgm:pt modelId="{427EA614-C1E1-492A-9FB3-8A9043B7F51C}" type="pres">
      <dgm:prSet presAssocID="{B014A422-3B73-4911-96FE-5749F4438B2E}" presName="descendantBox" presStyleCnt="0"/>
      <dgm:spPr/>
    </dgm:pt>
    <dgm:pt modelId="{BC53ED05-C745-4D4B-BF1C-C97B9D84F23B}" type="pres">
      <dgm:prSet presAssocID="{3942C7A5-1D53-4E8E-93C5-FE94A5B10B67}" presName="childTextBox" presStyleLbl="fgAccFollowNode1" presStyleIdx="0" presStyleCnt="6">
        <dgm:presLayoutVars>
          <dgm:bulletEnabled val="1"/>
        </dgm:presLayoutVars>
      </dgm:prSet>
      <dgm:spPr/>
    </dgm:pt>
    <dgm:pt modelId="{4D39A1A3-C7A5-440E-B05B-1C49890EBFF8}" type="pres">
      <dgm:prSet presAssocID="{6970C75C-946E-4530-BA03-4AA170AA449D}" presName="childTextBox" presStyleLbl="fgAccFollowNode1" presStyleIdx="1" presStyleCnt="6">
        <dgm:presLayoutVars>
          <dgm:bulletEnabled val="1"/>
        </dgm:presLayoutVars>
      </dgm:prSet>
      <dgm:spPr/>
    </dgm:pt>
    <dgm:pt modelId="{7E123DCF-DBFD-4C13-BC3B-C37F83BBF453}" type="pres">
      <dgm:prSet presAssocID="{B72EECBB-C7B2-493E-BA74-1A856320E36F}" presName="sp" presStyleCnt="0"/>
      <dgm:spPr/>
    </dgm:pt>
    <dgm:pt modelId="{DE7ACDAB-CE03-4DBB-B78F-5A2FF56DA63A}" type="pres">
      <dgm:prSet presAssocID="{F2969FC8-ACFD-4F30-80B9-EC8CB98757DF}" presName="arrowAndChildren" presStyleCnt="0"/>
      <dgm:spPr/>
    </dgm:pt>
    <dgm:pt modelId="{AB39C506-99A0-4F63-B768-6AEF91ABECA9}" type="pres">
      <dgm:prSet presAssocID="{F2969FC8-ACFD-4F30-80B9-EC8CB98757DF}" presName="parentTextArrow" presStyleLbl="node1" presStyleIdx="0" presStyleCnt="5"/>
      <dgm:spPr/>
    </dgm:pt>
    <dgm:pt modelId="{359D6920-7D57-4504-ACFA-F687CD3A6F84}" type="pres">
      <dgm:prSet presAssocID="{F2969FC8-ACFD-4F30-80B9-EC8CB98757DF}" presName="arrow" presStyleLbl="node1" presStyleIdx="1" presStyleCnt="5"/>
      <dgm:spPr/>
    </dgm:pt>
    <dgm:pt modelId="{B44F5190-5196-4396-B774-9F72ED38C80E}" type="pres">
      <dgm:prSet presAssocID="{F2969FC8-ACFD-4F30-80B9-EC8CB98757DF}" presName="descendantArrow" presStyleCnt="0"/>
      <dgm:spPr/>
    </dgm:pt>
    <dgm:pt modelId="{DF4B02E4-C75E-42BF-B6C2-AB13B9925EFA}" type="pres">
      <dgm:prSet presAssocID="{F090CBA8-951D-40DB-AEFD-B44C2E4A0377}" presName="childTextArrow" presStyleLbl="fgAccFollowNode1" presStyleIdx="2" presStyleCnt="6">
        <dgm:presLayoutVars>
          <dgm:bulletEnabled val="1"/>
        </dgm:presLayoutVars>
      </dgm:prSet>
      <dgm:spPr/>
    </dgm:pt>
    <dgm:pt modelId="{2A096D9F-205E-4013-B3A4-C73609D358E5}" type="pres">
      <dgm:prSet presAssocID="{9FC31305-68EB-4F39-A386-AB07784FDFAD}" presName="childTextArrow" presStyleLbl="fgAccFollowNode1" presStyleIdx="3" presStyleCnt="6">
        <dgm:presLayoutVars>
          <dgm:bulletEnabled val="1"/>
        </dgm:presLayoutVars>
      </dgm:prSet>
      <dgm:spPr/>
    </dgm:pt>
    <dgm:pt modelId="{DDC4AE99-A02F-40BC-9A86-870F448C4840}" type="pres">
      <dgm:prSet presAssocID="{A30538A7-AA5F-4990-8B0F-54F38E6FBA89}" presName="sp" presStyleCnt="0"/>
      <dgm:spPr/>
    </dgm:pt>
    <dgm:pt modelId="{4BD345C1-8786-472B-B380-9BCF98CF43DA}" type="pres">
      <dgm:prSet presAssocID="{B5B7D7C5-A2FA-42DD-A123-44C0C3726DAC}" presName="arrowAndChildren" presStyleCnt="0"/>
      <dgm:spPr/>
    </dgm:pt>
    <dgm:pt modelId="{C9F3E652-2E14-447C-9FD9-109CAB992F90}" type="pres">
      <dgm:prSet presAssocID="{B5B7D7C5-A2FA-42DD-A123-44C0C3726DAC}" presName="parentTextArrow" presStyleLbl="node1" presStyleIdx="1" presStyleCnt="5"/>
      <dgm:spPr/>
    </dgm:pt>
    <dgm:pt modelId="{3D31B94F-A920-4EC0-BA58-704B2335B46B}" type="pres">
      <dgm:prSet presAssocID="{B5B7D7C5-A2FA-42DD-A123-44C0C3726DAC}" presName="arrow" presStyleLbl="node1" presStyleIdx="2" presStyleCnt="5" custLinFactNeighborY="192"/>
      <dgm:spPr/>
    </dgm:pt>
    <dgm:pt modelId="{6117B311-B443-49E6-8B76-84D2E7FF8AA6}" type="pres">
      <dgm:prSet presAssocID="{B5B7D7C5-A2FA-42DD-A123-44C0C3726DAC}" presName="descendantArrow" presStyleCnt="0"/>
      <dgm:spPr/>
    </dgm:pt>
    <dgm:pt modelId="{53B13A41-D00B-4F2F-B488-2530116B465D}" type="pres">
      <dgm:prSet presAssocID="{8BAC8783-EAD2-4B6A-BAFF-53830CC28B10}" presName="childTextArrow" presStyleLbl="fgAccFollowNode1" presStyleIdx="4" presStyleCnt="6">
        <dgm:presLayoutVars>
          <dgm:bulletEnabled val="1"/>
        </dgm:presLayoutVars>
      </dgm:prSet>
      <dgm:spPr/>
    </dgm:pt>
    <dgm:pt modelId="{C31D664B-1CD7-4ECC-B7CE-037B1B6EFA6E}" type="pres">
      <dgm:prSet presAssocID="{17EC871C-E5CD-4EA0-8595-7C0E0C0F9253}" presName="childTextArrow" presStyleLbl="fgAccFollowNode1" presStyleIdx="5" presStyleCnt="6" custLinFactNeighborY="-1291">
        <dgm:presLayoutVars>
          <dgm:bulletEnabled val="1"/>
        </dgm:presLayoutVars>
      </dgm:prSet>
      <dgm:spPr/>
    </dgm:pt>
    <dgm:pt modelId="{7A0A9C92-37A1-40AA-8F74-25E15B4DC6DC}" type="pres">
      <dgm:prSet presAssocID="{950F618D-2A8D-4856-A2E1-33798B9DA9AF}" presName="sp" presStyleCnt="0"/>
      <dgm:spPr/>
    </dgm:pt>
    <dgm:pt modelId="{E41B8C3D-DD3F-4044-8261-A5FF5B44026B}" type="pres">
      <dgm:prSet presAssocID="{CE8982A2-8559-4808-87F5-586DC853B087}" presName="arrowAndChildren" presStyleCnt="0"/>
      <dgm:spPr/>
    </dgm:pt>
    <dgm:pt modelId="{E54ADA03-E169-46D1-948E-EF11F87EC989}" type="pres">
      <dgm:prSet presAssocID="{CE8982A2-8559-4808-87F5-586DC853B087}" presName="parentTextArrow" presStyleLbl="node1" presStyleIdx="3" presStyleCnt="5"/>
      <dgm:spPr/>
    </dgm:pt>
    <dgm:pt modelId="{D160A959-5884-48FD-B430-851F6F8DCD95}" type="pres">
      <dgm:prSet presAssocID="{81C49224-6990-46C5-826A-D2ABBD566745}" presName="sp" presStyleCnt="0"/>
      <dgm:spPr/>
    </dgm:pt>
    <dgm:pt modelId="{975A787E-3E93-41D4-9184-5E1B48C1FC0C}" type="pres">
      <dgm:prSet presAssocID="{0E02579A-9948-4E83-852C-577B8C03507E}" presName="arrowAndChildren" presStyleCnt="0"/>
      <dgm:spPr/>
    </dgm:pt>
    <dgm:pt modelId="{6FAFA56B-074A-47AC-A2C9-0501FBCECBA9}" type="pres">
      <dgm:prSet presAssocID="{0E02579A-9948-4E83-852C-577B8C03507E}" presName="parentTextArrow" presStyleLbl="node1" presStyleIdx="4" presStyleCnt="5" custLinFactNeighborX="199" custLinFactNeighborY="-1397"/>
      <dgm:spPr/>
    </dgm:pt>
  </dgm:ptLst>
  <dgm:cxnLst>
    <dgm:cxn modelId="{9C557F10-F41A-4611-AEDB-A0B79E11AA28}" type="presOf" srcId="{B014A422-3B73-4911-96FE-5749F4438B2E}" destId="{3F563500-8227-465B-B3AD-91789AE51EDB}" srcOrd="0" destOrd="0" presId="urn:microsoft.com/office/officeart/2005/8/layout/process4"/>
    <dgm:cxn modelId="{418EF516-8AD7-4586-B0EC-04C70C969DF0}" srcId="{006F321F-F171-4B5E-9440-0904900B7CE3}" destId="{B5B7D7C5-A2FA-42DD-A123-44C0C3726DAC}" srcOrd="2" destOrd="0" parTransId="{03D5B2A9-794C-4D73-B223-085AF7DDD095}" sibTransId="{A30538A7-AA5F-4990-8B0F-54F38E6FBA89}"/>
    <dgm:cxn modelId="{50A18027-0EC2-4C28-9443-E783B259F5F9}" type="presOf" srcId="{F2969FC8-ACFD-4F30-80B9-EC8CB98757DF}" destId="{359D6920-7D57-4504-ACFA-F687CD3A6F84}" srcOrd="1" destOrd="0" presId="urn:microsoft.com/office/officeart/2005/8/layout/process4"/>
    <dgm:cxn modelId="{798BAB27-53BE-4267-A7D2-CECC090CAADE}" srcId="{006F321F-F171-4B5E-9440-0904900B7CE3}" destId="{CE8982A2-8559-4808-87F5-586DC853B087}" srcOrd="1" destOrd="0" parTransId="{C723397D-9439-4B66-94B9-EA4A114DC1BF}" sibTransId="{950F618D-2A8D-4856-A2E1-33798B9DA9AF}"/>
    <dgm:cxn modelId="{45358660-CCEC-4B8C-ADB3-9C52FDF74E17}" type="presOf" srcId="{CE8982A2-8559-4808-87F5-586DC853B087}" destId="{E54ADA03-E169-46D1-948E-EF11F87EC989}" srcOrd="0" destOrd="0" presId="urn:microsoft.com/office/officeart/2005/8/layout/process4"/>
    <dgm:cxn modelId="{1D6D8761-1319-4320-A5BF-5ECCCBBDD64B}" srcId="{006F321F-F171-4B5E-9440-0904900B7CE3}" destId="{B014A422-3B73-4911-96FE-5749F4438B2E}" srcOrd="4" destOrd="0" parTransId="{2BD31968-E38D-49C1-8873-5A9DBAB31590}" sibTransId="{3359E1F8-70EE-498C-90A3-8095BF7D77FB}"/>
    <dgm:cxn modelId="{946DCA51-C83F-4945-89E3-C23A7EECB32C}" srcId="{B014A422-3B73-4911-96FE-5749F4438B2E}" destId="{3942C7A5-1D53-4E8E-93C5-FE94A5B10B67}" srcOrd="0" destOrd="0" parTransId="{4A664BB7-0CE4-495D-A576-67DFE95B5700}" sibTransId="{89836985-B5A2-4B85-8A35-FF56602FF7D5}"/>
    <dgm:cxn modelId="{27B30355-169F-4640-95D8-5AA44A337941}" srcId="{F2969FC8-ACFD-4F30-80B9-EC8CB98757DF}" destId="{9FC31305-68EB-4F39-A386-AB07784FDFAD}" srcOrd="1" destOrd="0" parTransId="{819EEBF4-8DD5-4E42-A132-1ABFED2DD0A3}" sibTransId="{95F877C2-8DAE-45A9-B950-AF46384D18BE}"/>
    <dgm:cxn modelId="{AA00F086-40A6-4346-B037-DEF64E4E7518}" type="presOf" srcId="{17EC871C-E5CD-4EA0-8595-7C0E0C0F9253}" destId="{C31D664B-1CD7-4ECC-B7CE-037B1B6EFA6E}" srcOrd="0" destOrd="0" presId="urn:microsoft.com/office/officeart/2005/8/layout/process4"/>
    <dgm:cxn modelId="{D0CCF08A-74BD-450D-9CB5-15B7911AF8CF}" type="presOf" srcId="{F090CBA8-951D-40DB-AEFD-B44C2E4A0377}" destId="{DF4B02E4-C75E-42BF-B6C2-AB13B9925EFA}" srcOrd="0" destOrd="0" presId="urn:microsoft.com/office/officeart/2005/8/layout/process4"/>
    <dgm:cxn modelId="{FCB2D18E-CD2B-41C2-8DDB-CEBD998C959D}" type="presOf" srcId="{0E02579A-9948-4E83-852C-577B8C03507E}" destId="{6FAFA56B-074A-47AC-A2C9-0501FBCECBA9}" srcOrd="0" destOrd="0" presId="urn:microsoft.com/office/officeart/2005/8/layout/process4"/>
    <dgm:cxn modelId="{273E1392-3BF0-45B4-AC1D-13028F719985}" type="presOf" srcId="{9FC31305-68EB-4F39-A386-AB07784FDFAD}" destId="{2A096D9F-205E-4013-B3A4-C73609D358E5}" srcOrd="0" destOrd="0" presId="urn:microsoft.com/office/officeart/2005/8/layout/process4"/>
    <dgm:cxn modelId="{F1AA3D99-828F-4890-8938-F56BCCFA299F}" type="presOf" srcId="{3942C7A5-1D53-4E8E-93C5-FE94A5B10B67}" destId="{BC53ED05-C745-4D4B-BF1C-C97B9D84F23B}" srcOrd="0" destOrd="0" presId="urn:microsoft.com/office/officeart/2005/8/layout/process4"/>
    <dgm:cxn modelId="{18B8BEA4-C5A0-44BD-A8B9-F3E2E8AA3099}" srcId="{006F321F-F171-4B5E-9440-0904900B7CE3}" destId="{0E02579A-9948-4E83-852C-577B8C03507E}" srcOrd="0" destOrd="0" parTransId="{E3F8331D-50E3-480A-9A80-4FB22DA49175}" sibTransId="{81C49224-6990-46C5-826A-D2ABBD566745}"/>
    <dgm:cxn modelId="{842B91B5-DA75-49D7-97F6-1DC9A064EF6E}" srcId="{B5B7D7C5-A2FA-42DD-A123-44C0C3726DAC}" destId="{17EC871C-E5CD-4EA0-8595-7C0E0C0F9253}" srcOrd="1" destOrd="0" parTransId="{9BB7A268-AC67-411E-A492-A423D2484ADC}" sibTransId="{CDFD2026-A818-4B19-9587-9624B86CA5CF}"/>
    <dgm:cxn modelId="{E8722DB7-5E4C-41BC-B007-7C6593D39C0A}" type="presOf" srcId="{8BAC8783-EAD2-4B6A-BAFF-53830CC28B10}" destId="{53B13A41-D00B-4F2F-B488-2530116B465D}" srcOrd="0" destOrd="0" presId="urn:microsoft.com/office/officeart/2005/8/layout/process4"/>
    <dgm:cxn modelId="{A5153CBA-A02A-4400-9B42-5FB71EA2574D}" type="presOf" srcId="{B5B7D7C5-A2FA-42DD-A123-44C0C3726DAC}" destId="{3D31B94F-A920-4EC0-BA58-704B2335B46B}" srcOrd="1" destOrd="0" presId="urn:microsoft.com/office/officeart/2005/8/layout/process4"/>
    <dgm:cxn modelId="{B85C99C2-5D01-4E27-9DB5-FB6E7FE4952B}" srcId="{B5B7D7C5-A2FA-42DD-A123-44C0C3726DAC}" destId="{8BAC8783-EAD2-4B6A-BAFF-53830CC28B10}" srcOrd="0" destOrd="0" parTransId="{11F38CBD-17FB-4C9E-853E-35151F48B9CC}" sibTransId="{D4EABAB1-4350-4A75-9D56-719D5DC21275}"/>
    <dgm:cxn modelId="{819FFFC5-C500-4FE5-97D3-C3A357B1C027}" type="presOf" srcId="{F2969FC8-ACFD-4F30-80B9-EC8CB98757DF}" destId="{AB39C506-99A0-4F63-B768-6AEF91ABECA9}" srcOrd="0" destOrd="0" presId="urn:microsoft.com/office/officeart/2005/8/layout/process4"/>
    <dgm:cxn modelId="{AAF729DA-DE6D-4467-8B84-A464CB36BA5B}" type="presOf" srcId="{B014A422-3B73-4911-96FE-5749F4438B2E}" destId="{582DAB10-DF2E-4837-A19B-93185C8E559B}" srcOrd="1" destOrd="0" presId="urn:microsoft.com/office/officeart/2005/8/layout/process4"/>
    <dgm:cxn modelId="{B8301CDD-8EDE-4D9A-BF0B-0C6883EDF545}" srcId="{B014A422-3B73-4911-96FE-5749F4438B2E}" destId="{6970C75C-946E-4530-BA03-4AA170AA449D}" srcOrd="1" destOrd="0" parTransId="{BB258B7A-84AC-4116-B953-BD1C18568A36}" sibTransId="{AF56C420-4D6F-4D0C-8395-BFC12DBA495C}"/>
    <dgm:cxn modelId="{E96C32E4-37B8-40B2-991A-FB7BB1353557}" srcId="{006F321F-F171-4B5E-9440-0904900B7CE3}" destId="{F2969FC8-ACFD-4F30-80B9-EC8CB98757DF}" srcOrd="3" destOrd="0" parTransId="{C6AFB8B1-6097-4361-B087-DD18F5A21499}" sibTransId="{B72EECBB-C7B2-493E-BA74-1A856320E36F}"/>
    <dgm:cxn modelId="{A22EC0E4-A0BF-4CF1-95C2-407DE7BA73A5}" srcId="{F2969FC8-ACFD-4F30-80B9-EC8CB98757DF}" destId="{F090CBA8-951D-40DB-AEFD-B44C2E4A0377}" srcOrd="0" destOrd="0" parTransId="{9CF18209-A75D-4CC0-BCDE-FB2ED491CC37}" sibTransId="{2F4521DD-F552-4475-BE50-B3FEEECAEF3E}"/>
    <dgm:cxn modelId="{EE6537EB-58A3-49B1-8EAA-7B9283FB2439}" type="presOf" srcId="{006F321F-F171-4B5E-9440-0904900B7CE3}" destId="{3DC5595A-3D9E-425F-B53C-29ACB233AD61}" srcOrd="0" destOrd="0" presId="urn:microsoft.com/office/officeart/2005/8/layout/process4"/>
    <dgm:cxn modelId="{9375C0EE-B448-474A-B98A-A2A2E1E811B6}" type="presOf" srcId="{6970C75C-946E-4530-BA03-4AA170AA449D}" destId="{4D39A1A3-C7A5-440E-B05B-1C49890EBFF8}" srcOrd="0" destOrd="0" presId="urn:microsoft.com/office/officeart/2005/8/layout/process4"/>
    <dgm:cxn modelId="{F2181CFB-F333-4222-926F-CBDA7617939F}" type="presOf" srcId="{B5B7D7C5-A2FA-42DD-A123-44C0C3726DAC}" destId="{C9F3E652-2E14-447C-9FD9-109CAB992F90}" srcOrd="0" destOrd="0" presId="urn:microsoft.com/office/officeart/2005/8/layout/process4"/>
    <dgm:cxn modelId="{837C0F2A-B453-40C8-8E56-6C928B0A3BA0}" type="presParOf" srcId="{3DC5595A-3D9E-425F-B53C-29ACB233AD61}" destId="{AF3A58D9-6133-4EF5-8F34-A868F233E24E}" srcOrd="0" destOrd="0" presId="urn:microsoft.com/office/officeart/2005/8/layout/process4"/>
    <dgm:cxn modelId="{59906442-1621-4DC7-BBD0-1D9345F98C1F}" type="presParOf" srcId="{AF3A58D9-6133-4EF5-8F34-A868F233E24E}" destId="{3F563500-8227-465B-B3AD-91789AE51EDB}" srcOrd="0" destOrd="0" presId="urn:microsoft.com/office/officeart/2005/8/layout/process4"/>
    <dgm:cxn modelId="{C289CB14-3D04-4AED-B9C5-07CC9691138B}" type="presParOf" srcId="{AF3A58D9-6133-4EF5-8F34-A868F233E24E}" destId="{582DAB10-DF2E-4837-A19B-93185C8E559B}" srcOrd="1" destOrd="0" presId="urn:microsoft.com/office/officeart/2005/8/layout/process4"/>
    <dgm:cxn modelId="{97D685EB-FA91-47F5-9304-0610B2580E46}" type="presParOf" srcId="{AF3A58D9-6133-4EF5-8F34-A868F233E24E}" destId="{427EA614-C1E1-492A-9FB3-8A9043B7F51C}" srcOrd="2" destOrd="0" presId="urn:microsoft.com/office/officeart/2005/8/layout/process4"/>
    <dgm:cxn modelId="{07DDAB83-1157-40E6-BE98-9ABBE771AA38}" type="presParOf" srcId="{427EA614-C1E1-492A-9FB3-8A9043B7F51C}" destId="{BC53ED05-C745-4D4B-BF1C-C97B9D84F23B}" srcOrd="0" destOrd="0" presId="urn:microsoft.com/office/officeart/2005/8/layout/process4"/>
    <dgm:cxn modelId="{730C3C41-CD61-449F-AE03-32B58D7AF5D0}" type="presParOf" srcId="{427EA614-C1E1-492A-9FB3-8A9043B7F51C}" destId="{4D39A1A3-C7A5-440E-B05B-1C49890EBFF8}" srcOrd="1" destOrd="0" presId="urn:microsoft.com/office/officeart/2005/8/layout/process4"/>
    <dgm:cxn modelId="{C8D4A2BE-B8CB-4287-8B48-CDC681F22F39}" type="presParOf" srcId="{3DC5595A-3D9E-425F-B53C-29ACB233AD61}" destId="{7E123DCF-DBFD-4C13-BC3B-C37F83BBF453}" srcOrd="1" destOrd="0" presId="urn:microsoft.com/office/officeart/2005/8/layout/process4"/>
    <dgm:cxn modelId="{ADCFC810-FA82-432E-BCB2-D142F1728229}" type="presParOf" srcId="{3DC5595A-3D9E-425F-B53C-29ACB233AD61}" destId="{DE7ACDAB-CE03-4DBB-B78F-5A2FF56DA63A}" srcOrd="2" destOrd="0" presId="urn:microsoft.com/office/officeart/2005/8/layout/process4"/>
    <dgm:cxn modelId="{5A40C5A3-C5F5-4018-92B6-EC2102B63367}" type="presParOf" srcId="{DE7ACDAB-CE03-4DBB-B78F-5A2FF56DA63A}" destId="{AB39C506-99A0-4F63-B768-6AEF91ABECA9}" srcOrd="0" destOrd="0" presId="urn:microsoft.com/office/officeart/2005/8/layout/process4"/>
    <dgm:cxn modelId="{A9E2DF5C-0C21-49D9-A23D-E10D72CABC6E}" type="presParOf" srcId="{DE7ACDAB-CE03-4DBB-B78F-5A2FF56DA63A}" destId="{359D6920-7D57-4504-ACFA-F687CD3A6F84}" srcOrd="1" destOrd="0" presId="urn:microsoft.com/office/officeart/2005/8/layout/process4"/>
    <dgm:cxn modelId="{F7C0115E-C762-43F4-8ED2-E60C3C2DD860}" type="presParOf" srcId="{DE7ACDAB-CE03-4DBB-B78F-5A2FF56DA63A}" destId="{B44F5190-5196-4396-B774-9F72ED38C80E}" srcOrd="2" destOrd="0" presId="urn:microsoft.com/office/officeart/2005/8/layout/process4"/>
    <dgm:cxn modelId="{AAA51E0A-3516-41B2-8A87-281059C8F5B3}" type="presParOf" srcId="{B44F5190-5196-4396-B774-9F72ED38C80E}" destId="{DF4B02E4-C75E-42BF-B6C2-AB13B9925EFA}" srcOrd="0" destOrd="0" presId="urn:microsoft.com/office/officeart/2005/8/layout/process4"/>
    <dgm:cxn modelId="{06935D2F-7BEC-4C7E-AE0F-6950E39ED23C}" type="presParOf" srcId="{B44F5190-5196-4396-B774-9F72ED38C80E}" destId="{2A096D9F-205E-4013-B3A4-C73609D358E5}" srcOrd="1" destOrd="0" presId="urn:microsoft.com/office/officeart/2005/8/layout/process4"/>
    <dgm:cxn modelId="{2D5273B6-5B96-40BD-8948-05C5C074F29A}" type="presParOf" srcId="{3DC5595A-3D9E-425F-B53C-29ACB233AD61}" destId="{DDC4AE99-A02F-40BC-9A86-870F448C4840}" srcOrd="3" destOrd="0" presId="urn:microsoft.com/office/officeart/2005/8/layout/process4"/>
    <dgm:cxn modelId="{C6018438-C352-4BA4-8F72-1048F2AA2E22}" type="presParOf" srcId="{3DC5595A-3D9E-425F-B53C-29ACB233AD61}" destId="{4BD345C1-8786-472B-B380-9BCF98CF43DA}" srcOrd="4" destOrd="0" presId="urn:microsoft.com/office/officeart/2005/8/layout/process4"/>
    <dgm:cxn modelId="{94D0D186-2D91-44BE-B1FB-6AAB6917E772}" type="presParOf" srcId="{4BD345C1-8786-472B-B380-9BCF98CF43DA}" destId="{C9F3E652-2E14-447C-9FD9-109CAB992F90}" srcOrd="0" destOrd="0" presId="urn:microsoft.com/office/officeart/2005/8/layout/process4"/>
    <dgm:cxn modelId="{EBF27734-C74A-4BC1-BB04-C0849C0A1E10}" type="presParOf" srcId="{4BD345C1-8786-472B-B380-9BCF98CF43DA}" destId="{3D31B94F-A920-4EC0-BA58-704B2335B46B}" srcOrd="1" destOrd="0" presId="urn:microsoft.com/office/officeart/2005/8/layout/process4"/>
    <dgm:cxn modelId="{97A3DF77-9AB0-443D-BCA0-A5C07071B0CF}" type="presParOf" srcId="{4BD345C1-8786-472B-B380-9BCF98CF43DA}" destId="{6117B311-B443-49E6-8B76-84D2E7FF8AA6}" srcOrd="2" destOrd="0" presId="urn:microsoft.com/office/officeart/2005/8/layout/process4"/>
    <dgm:cxn modelId="{58DA54C1-0169-4148-91B3-44157BEB37F4}" type="presParOf" srcId="{6117B311-B443-49E6-8B76-84D2E7FF8AA6}" destId="{53B13A41-D00B-4F2F-B488-2530116B465D}" srcOrd="0" destOrd="0" presId="urn:microsoft.com/office/officeart/2005/8/layout/process4"/>
    <dgm:cxn modelId="{1621A839-9BB0-43F9-9834-562FDBDA6F92}" type="presParOf" srcId="{6117B311-B443-49E6-8B76-84D2E7FF8AA6}" destId="{C31D664B-1CD7-4ECC-B7CE-037B1B6EFA6E}" srcOrd="1" destOrd="0" presId="urn:microsoft.com/office/officeart/2005/8/layout/process4"/>
    <dgm:cxn modelId="{CD0FCEBE-4D7D-44F6-A523-F565EF0FAC28}" type="presParOf" srcId="{3DC5595A-3D9E-425F-B53C-29ACB233AD61}" destId="{7A0A9C92-37A1-40AA-8F74-25E15B4DC6DC}" srcOrd="5" destOrd="0" presId="urn:microsoft.com/office/officeart/2005/8/layout/process4"/>
    <dgm:cxn modelId="{F4E72089-A8E1-4C06-BEEC-D078F2BF9A85}" type="presParOf" srcId="{3DC5595A-3D9E-425F-B53C-29ACB233AD61}" destId="{E41B8C3D-DD3F-4044-8261-A5FF5B44026B}" srcOrd="6" destOrd="0" presId="urn:microsoft.com/office/officeart/2005/8/layout/process4"/>
    <dgm:cxn modelId="{F33596E5-4164-4F13-A888-BDC1294E246B}" type="presParOf" srcId="{E41B8C3D-DD3F-4044-8261-A5FF5B44026B}" destId="{E54ADA03-E169-46D1-948E-EF11F87EC989}" srcOrd="0" destOrd="0" presId="urn:microsoft.com/office/officeart/2005/8/layout/process4"/>
    <dgm:cxn modelId="{1EFD649B-0D5D-43AE-B63F-D6FB101710FD}" type="presParOf" srcId="{3DC5595A-3D9E-425F-B53C-29ACB233AD61}" destId="{D160A959-5884-48FD-B430-851F6F8DCD95}" srcOrd="7" destOrd="0" presId="urn:microsoft.com/office/officeart/2005/8/layout/process4"/>
    <dgm:cxn modelId="{A7FCA2FB-1249-4C00-9252-6EBE3839BC1B}" type="presParOf" srcId="{3DC5595A-3D9E-425F-B53C-29ACB233AD61}" destId="{975A787E-3E93-41D4-9184-5E1B48C1FC0C}" srcOrd="8" destOrd="0" presId="urn:microsoft.com/office/officeart/2005/8/layout/process4"/>
    <dgm:cxn modelId="{E4A66C91-55AE-4F41-8941-6C6F840E0D0F}" type="presParOf" srcId="{975A787E-3E93-41D4-9184-5E1B48C1FC0C}" destId="{6FAFA56B-074A-47AC-A2C9-0501FBCECB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F6156-4494-4C37-B99D-1F7BEB91D6C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D826043-4D35-4B8F-9F2C-9EA6094BA49A}">
      <dgm:prSet phldrT="[Testo]" phldr="0"/>
      <dgm:spPr/>
      <dgm:t>
        <a:bodyPr/>
        <a:lstStyle/>
        <a:p>
          <a:r>
            <a:rPr lang="it-IT" dirty="0"/>
            <a:t>ABITARE</a:t>
          </a:r>
        </a:p>
        <a:p>
          <a:r>
            <a:rPr lang="it-IT" dirty="0"/>
            <a:t>Tema delicato </a:t>
          </a:r>
        </a:p>
      </dgm:t>
    </dgm:pt>
    <dgm:pt modelId="{048FBF62-8467-4B48-AF1F-90F0FEEDEEFF}" type="parTrans" cxnId="{AB78F43B-3C40-40A0-B5F1-C2791538B155}">
      <dgm:prSet/>
      <dgm:spPr/>
      <dgm:t>
        <a:bodyPr/>
        <a:lstStyle/>
        <a:p>
          <a:endParaRPr lang="it-IT"/>
        </a:p>
      </dgm:t>
    </dgm:pt>
    <dgm:pt modelId="{BCEC3A37-63F7-4D13-A22D-A2C48B447710}" type="sibTrans" cxnId="{AB78F43B-3C40-40A0-B5F1-C2791538B155}">
      <dgm:prSet/>
      <dgm:spPr/>
      <dgm:t>
        <a:bodyPr/>
        <a:lstStyle/>
        <a:p>
          <a:endParaRPr lang="it-IT"/>
        </a:p>
      </dgm:t>
    </dgm:pt>
    <dgm:pt modelId="{28666AAB-914E-40B7-B977-75242CECC0FE}">
      <dgm:prSet phldrT="[Testo]" phldr="0"/>
      <dgm:spPr/>
      <dgm:t>
        <a:bodyPr/>
        <a:lstStyle/>
        <a:p>
          <a:r>
            <a:rPr lang="it-IT" dirty="0"/>
            <a:t>termine usato</a:t>
          </a:r>
        </a:p>
        <a:p>
          <a:r>
            <a:rPr lang="it-IT" dirty="0"/>
            <a:t>MIGLIORE</a:t>
          </a:r>
        </a:p>
      </dgm:t>
    </dgm:pt>
    <dgm:pt modelId="{DDDA6623-D581-4D11-9360-B9CB59E84921}" type="parTrans" cxnId="{C2554B1F-20E7-4594-A808-406A6E4826F1}">
      <dgm:prSet/>
      <dgm:spPr/>
      <dgm:t>
        <a:bodyPr/>
        <a:lstStyle/>
        <a:p>
          <a:endParaRPr lang="it-IT"/>
        </a:p>
      </dgm:t>
    </dgm:pt>
    <dgm:pt modelId="{B6C4D6A5-FD10-49FF-8E06-BC39043BE7F7}" type="sibTrans" cxnId="{C2554B1F-20E7-4594-A808-406A6E4826F1}">
      <dgm:prSet/>
      <dgm:spPr/>
      <dgm:t>
        <a:bodyPr/>
        <a:lstStyle/>
        <a:p>
          <a:endParaRPr lang="it-IT"/>
        </a:p>
      </dgm:t>
    </dgm:pt>
    <dgm:pt modelId="{4CB9D0F5-0C6D-4314-8556-CACCB89A9C9C}">
      <dgm:prSet phldrT="[Testo]" phldr="0"/>
      <dgm:spPr/>
      <dgm:t>
        <a:bodyPr/>
        <a:lstStyle/>
        <a:p>
          <a:r>
            <a:rPr lang="it-IT" dirty="0"/>
            <a:t>Variabilità sintomatologia e manifestazione clinica</a:t>
          </a:r>
        </a:p>
      </dgm:t>
    </dgm:pt>
    <dgm:pt modelId="{995583CF-7951-4CE2-ACCF-FDE3A20C3EF3}" type="parTrans" cxnId="{441867B5-D59D-45AD-A3C4-1F33CAC37697}">
      <dgm:prSet/>
      <dgm:spPr/>
      <dgm:t>
        <a:bodyPr/>
        <a:lstStyle/>
        <a:p>
          <a:endParaRPr lang="it-IT"/>
        </a:p>
      </dgm:t>
    </dgm:pt>
    <dgm:pt modelId="{C82BE8A5-D94B-473E-BC19-0B80CD5ECAE2}" type="sibTrans" cxnId="{441867B5-D59D-45AD-A3C4-1F33CAC37697}">
      <dgm:prSet/>
      <dgm:spPr/>
      <dgm:t>
        <a:bodyPr/>
        <a:lstStyle/>
        <a:p>
          <a:endParaRPr lang="it-IT"/>
        </a:p>
      </dgm:t>
    </dgm:pt>
    <dgm:pt modelId="{D03F108A-4807-4BA2-BB03-4DF0A459B95B}">
      <dgm:prSet phldrT="[Testo]" phldr="0"/>
      <dgm:spPr/>
      <dgm:t>
        <a:bodyPr/>
        <a:lstStyle/>
        <a:p>
          <a:r>
            <a:rPr lang="it-IT" dirty="0"/>
            <a:t>Vita indipendente </a:t>
          </a:r>
        </a:p>
      </dgm:t>
    </dgm:pt>
    <dgm:pt modelId="{74165300-8347-4865-960C-A2F974FDF1DE}" type="parTrans" cxnId="{71861D11-69D7-4E5D-9657-64D94C1A19BC}">
      <dgm:prSet/>
      <dgm:spPr/>
      <dgm:t>
        <a:bodyPr/>
        <a:lstStyle/>
        <a:p>
          <a:endParaRPr lang="it-IT"/>
        </a:p>
      </dgm:t>
    </dgm:pt>
    <dgm:pt modelId="{BA45F34B-43CA-4D75-A45A-025366EFB6F4}" type="sibTrans" cxnId="{71861D11-69D7-4E5D-9657-64D94C1A19BC}">
      <dgm:prSet/>
      <dgm:spPr/>
      <dgm:t>
        <a:bodyPr/>
        <a:lstStyle/>
        <a:p>
          <a:endParaRPr lang="it-IT"/>
        </a:p>
      </dgm:t>
    </dgm:pt>
    <dgm:pt modelId="{469197D7-C4E9-4619-874A-0E9BBB7C8ADF}">
      <dgm:prSet phldrT="[Testo]" phldr="0"/>
      <dgm:spPr/>
      <dgm:t>
        <a:bodyPr/>
        <a:lstStyle/>
        <a:p>
          <a:r>
            <a:rPr lang="it-IT" dirty="0"/>
            <a:t>Esperienze Passato </a:t>
          </a:r>
        </a:p>
      </dgm:t>
    </dgm:pt>
    <dgm:pt modelId="{F6D8A2C7-E2F2-4F77-89B9-2ED2A8C19A25}" type="parTrans" cxnId="{63D84737-842E-41F9-80BB-F53AE7462356}">
      <dgm:prSet/>
      <dgm:spPr/>
      <dgm:t>
        <a:bodyPr/>
        <a:lstStyle/>
        <a:p>
          <a:endParaRPr lang="it-IT"/>
        </a:p>
      </dgm:t>
    </dgm:pt>
    <dgm:pt modelId="{0B2B0174-81B4-4262-B996-9C140DD7C245}" type="sibTrans" cxnId="{63D84737-842E-41F9-80BB-F53AE7462356}">
      <dgm:prSet/>
      <dgm:spPr/>
      <dgm:t>
        <a:bodyPr/>
        <a:lstStyle/>
        <a:p>
          <a:endParaRPr lang="it-IT"/>
        </a:p>
      </dgm:t>
    </dgm:pt>
    <dgm:pt modelId="{DF109F60-34C9-4BAF-A62A-15827F101C68}" type="pres">
      <dgm:prSet presAssocID="{4FEF6156-4494-4C37-B99D-1F7BEB91D6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00663D-9A65-465C-8087-6F3B931398B4}" type="pres">
      <dgm:prSet presAssocID="{FD826043-4D35-4B8F-9F2C-9EA6094BA49A}" presName="centerShape" presStyleLbl="node0" presStyleIdx="0" presStyleCnt="1"/>
      <dgm:spPr/>
    </dgm:pt>
    <dgm:pt modelId="{66C6D72C-AA2C-488B-AF75-197188C7AED2}" type="pres">
      <dgm:prSet presAssocID="{28666AAB-914E-40B7-B977-75242CECC0FE}" presName="node" presStyleLbl="node1" presStyleIdx="0" presStyleCnt="4">
        <dgm:presLayoutVars>
          <dgm:bulletEnabled val="1"/>
        </dgm:presLayoutVars>
      </dgm:prSet>
      <dgm:spPr/>
    </dgm:pt>
    <dgm:pt modelId="{DA351D8B-851B-4616-90C4-8AF787E913D0}" type="pres">
      <dgm:prSet presAssocID="{28666AAB-914E-40B7-B977-75242CECC0FE}" presName="dummy" presStyleCnt="0"/>
      <dgm:spPr/>
    </dgm:pt>
    <dgm:pt modelId="{AE50649F-CE15-45E5-BDDC-E8B71CCDC7BA}" type="pres">
      <dgm:prSet presAssocID="{B6C4D6A5-FD10-49FF-8E06-BC39043BE7F7}" presName="sibTrans" presStyleLbl="sibTrans2D1" presStyleIdx="0" presStyleCnt="4"/>
      <dgm:spPr/>
    </dgm:pt>
    <dgm:pt modelId="{919A9EED-B2C0-4E98-A96B-B2E65840DB12}" type="pres">
      <dgm:prSet presAssocID="{4CB9D0F5-0C6D-4314-8556-CACCB89A9C9C}" presName="node" presStyleLbl="node1" presStyleIdx="1" presStyleCnt="4">
        <dgm:presLayoutVars>
          <dgm:bulletEnabled val="1"/>
        </dgm:presLayoutVars>
      </dgm:prSet>
      <dgm:spPr/>
    </dgm:pt>
    <dgm:pt modelId="{054D93CA-C7F5-4434-86F2-42084CB39319}" type="pres">
      <dgm:prSet presAssocID="{4CB9D0F5-0C6D-4314-8556-CACCB89A9C9C}" presName="dummy" presStyleCnt="0"/>
      <dgm:spPr/>
    </dgm:pt>
    <dgm:pt modelId="{B0507F14-EA08-4F15-9F5F-3800C345A321}" type="pres">
      <dgm:prSet presAssocID="{C82BE8A5-D94B-473E-BC19-0B80CD5ECAE2}" presName="sibTrans" presStyleLbl="sibTrans2D1" presStyleIdx="1" presStyleCnt="4"/>
      <dgm:spPr/>
    </dgm:pt>
    <dgm:pt modelId="{AE38CD98-D9A3-4956-8DC0-9D69EC96CDA8}" type="pres">
      <dgm:prSet presAssocID="{D03F108A-4807-4BA2-BB03-4DF0A459B95B}" presName="node" presStyleLbl="node1" presStyleIdx="2" presStyleCnt="4">
        <dgm:presLayoutVars>
          <dgm:bulletEnabled val="1"/>
        </dgm:presLayoutVars>
      </dgm:prSet>
      <dgm:spPr/>
    </dgm:pt>
    <dgm:pt modelId="{C8E97555-59EE-4B1A-8F19-C50D84428F26}" type="pres">
      <dgm:prSet presAssocID="{D03F108A-4807-4BA2-BB03-4DF0A459B95B}" presName="dummy" presStyleCnt="0"/>
      <dgm:spPr/>
    </dgm:pt>
    <dgm:pt modelId="{3D538D6D-EFB9-496E-8512-934C229D13BA}" type="pres">
      <dgm:prSet presAssocID="{BA45F34B-43CA-4D75-A45A-025366EFB6F4}" presName="sibTrans" presStyleLbl="sibTrans2D1" presStyleIdx="2" presStyleCnt="4"/>
      <dgm:spPr/>
    </dgm:pt>
    <dgm:pt modelId="{E853211E-D76B-4B29-ACB6-6C6E07AE3C96}" type="pres">
      <dgm:prSet presAssocID="{469197D7-C4E9-4619-874A-0E9BBB7C8ADF}" presName="node" presStyleLbl="node1" presStyleIdx="3" presStyleCnt="4">
        <dgm:presLayoutVars>
          <dgm:bulletEnabled val="1"/>
        </dgm:presLayoutVars>
      </dgm:prSet>
      <dgm:spPr/>
    </dgm:pt>
    <dgm:pt modelId="{EB67169C-33D3-4EB5-ABA3-D14F84DA287F}" type="pres">
      <dgm:prSet presAssocID="{469197D7-C4E9-4619-874A-0E9BBB7C8ADF}" presName="dummy" presStyleCnt="0"/>
      <dgm:spPr/>
    </dgm:pt>
    <dgm:pt modelId="{29EEB2AF-3EF2-4637-9CC2-1652CC9A7144}" type="pres">
      <dgm:prSet presAssocID="{0B2B0174-81B4-4262-B996-9C140DD7C245}" presName="sibTrans" presStyleLbl="sibTrans2D1" presStyleIdx="3" presStyleCnt="4"/>
      <dgm:spPr/>
    </dgm:pt>
  </dgm:ptLst>
  <dgm:cxnLst>
    <dgm:cxn modelId="{71861D11-69D7-4E5D-9657-64D94C1A19BC}" srcId="{FD826043-4D35-4B8F-9F2C-9EA6094BA49A}" destId="{D03F108A-4807-4BA2-BB03-4DF0A459B95B}" srcOrd="2" destOrd="0" parTransId="{74165300-8347-4865-960C-A2F974FDF1DE}" sibTransId="{BA45F34B-43CA-4D75-A45A-025366EFB6F4}"/>
    <dgm:cxn modelId="{C2554B1F-20E7-4594-A808-406A6E4826F1}" srcId="{FD826043-4D35-4B8F-9F2C-9EA6094BA49A}" destId="{28666AAB-914E-40B7-B977-75242CECC0FE}" srcOrd="0" destOrd="0" parTransId="{DDDA6623-D581-4D11-9360-B9CB59E84921}" sibTransId="{B6C4D6A5-FD10-49FF-8E06-BC39043BE7F7}"/>
    <dgm:cxn modelId="{D232581F-454B-4C3F-ABD2-D04B05DBAC63}" type="presOf" srcId="{469197D7-C4E9-4619-874A-0E9BBB7C8ADF}" destId="{E853211E-D76B-4B29-ACB6-6C6E07AE3C96}" srcOrd="0" destOrd="0" presId="urn:microsoft.com/office/officeart/2005/8/layout/radial6"/>
    <dgm:cxn modelId="{EC327121-AD30-47A3-932E-8DF4AA2831C2}" type="presOf" srcId="{B6C4D6A5-FD10-49FF-8E06-BC39043BE7F7}" destId="{AE50649F-CE15-45E5-BDDC-E8B71CCDC7BA}" srcOrd="0" destOrd="0" presId="urn:microsoft.com/office/officeart/2005/8/layout/radial6"/>
    <dgm:cxn modelId="{63D84737-842E-41F9-80BB-F53AE7462356}" srcId="{FD826043-4D35-4B8F-9F2C-9EA6094BA49A}" destId="{469197D7-C4E9-4619-874A-0E9BBB7C8ADF}" srcOrd="3" destOrd="0" parTransId="{F6D8A2C7-E2F2-4F77-89B9-2ED2A8C19A25}" sibTransId="{0B2B0174-81B4-4262-B996-9C140DD7C245}"/>
    <dgm:cxn modelId="{AB78F43B-3C40-40A0-B5F1-C2791538B155}" srcId="{4FEF6156-4494-4C37-B99D-1F7BEB91D6CB}" destId="{FD826043-4D35-4B8F-9F2C-9EA6094BA49A}" srcOrd="0" destOrd="0" parTransId="{048FBF62-8467-4B48-AF1F-90F0FEEDEEFF}" sibTransId="{BCEC3A37-63F7-4D13-A22D-A2C48B447710}"/>
    <dgm:cxn modelId="{D69C936D-D534-4AE6-9BD7-3CEF22EDC2D2}" type="presOf" srcId="{BA45F34B-43CA-4D75-A45A-025366EFB6F4}" destId="{3D538D6D-EFB9-496E-8512-934C229D13BA}" srcOrd="0" destOrd="0" presId="urn:microsoft.com/office/officeart/2005/8/layout/radial6"/>
    <dgm:cxn modelId="{38F7164E-6C13-4704-A546-83C065B65A0A}" type="presOf" srcId="{C82BE8A5-D94B-473E-BC19-0B80CD5ECAE2}" destId="{B0507F14-EA08-4F15-9F5F-3800C345A321}" srcOrd="0" destOrd="0" presId="urn:microsoft.com/office/officeart/2005/8/layout/radial6"/>
    <dgm:cxn modelId="{95777A59-53DB-4FEF-AC7B-FAC96B9CE18B}" type="presOf" srcId="{28666AAB-914E-40B7-B977-75242CECC0FE}" destId="{66C6D72C-AA2C-488B-AF75-197188C7AED2}" srcOrd="0" destOrd="0" presId="urn:microsoft.com/office/officeart/2005/8/layout/radial6"/>
    <dgm:cxn modelId="{7922DA79-25DB-46F4-B14D-7E7207D6D6B8}" type="presOf" srcId="{4FEF6156-4494-4C37-B99D-1F7BEB91D6CB}" destId="{DF109F60-34C9-4BAF-A62A-15827F101C68}" srcOrd="0" destOrd="0" presId="urn:microsoft.com/office/officeart/2005/8/layout/radial6"/>
    <dgm:cxn modelId="{EA432FAF-FFBA-4818-B670-A840037B088D}" type="presOf" srcId="{0B2B0174-81B4-4262-B996-9C140DD7C245}" destId="{29EEB2AF-3EF2-4637-9CC2-1652CC9A7144}" srcOrd="0" destOrd="0" presId="urn:microsoft.com/office/officeart/2005/8/layout/radial6"/>
    <dgm:cxn modelId="{441867B5-D59D-45AD-A3C4-1F33CAC37697}" srcId="{FD826043-4D35-4B8F-9F2C-9EA6094BA49A}" destId="{4CB9D0F5-0C6D-4314-8556-CACCB89A9C9C}" srcOrd="1" destOrd="0" parTransId="{995583CF-7951-4CE2-ACCF-FDE3A20C3EF3}" sibTransId="{C82BE8A5-D94B-473E-BC19-0B80CD5ECAE2}"/>
    <dgm:cxn modelId="{5FC11BD1-5A8B-4F3E-88F1-005F55970F8A}" type="presOf" srcId="{D03F108A-4807-4BA2-BB03-4DF0A459B95B}" destId="{AE38CD98-D9A3-4956-8DC0-9D69EC96CDA8}" srcOrd="0" destOrd="0" presId="urn:microsoft.com/office/officeart/2005/8/layout/radial6"/>
    <dgm:cxn modelId="{865684DA-1C79-4647-8497-1BFD0A15B9DF}" type="presOf" srcId="{4CB9D0F5-0C6D-4314-8556-CACCB89A9C9C}" destId="{919A9EED-B2C0-4E98-A96B-B2E65840DB12}" srcOrd="0" destOrd="0" presId="urn:microsoft.com/office/officeart/2005/8/layout/radial6"/>
    <dgm:cxn modelId="{5E3D44F9-F4BD-4E7E-BC46-352033FCD7BF}" type="presOf" srcId="{FD826043-4D35-4B8F-9F2C-9EA6094BA49A}" destId="{AF00663D-9A65-465C-8087-6F3B931398B4}" srcOrd="0" destOrd="0" presId="urn:microsoft.com/office/officeart/2005/8/layout/radial6"/>
    <dgm:cxn modelId="{2B381509-9F62-4BE9-A8F0-85A3256ACFC8}" type="presParOf" srcId="{DF109F60-34C9-4BAF-A62A-15827F101C68}" destId="{AF00663D-9A65-465C-8087-6F3B931398B4}" srcOrd="0" destOrd="0" presId="urn:microsoft.com/office/officeart/2005/8/layout/radial6"/>
    <dgm:cxn modelId="{74C5C211-B009-4D5D-A1A8-ECC4C55CBEA5}" type="presParOf" srcId="{DF109F60-34C9-4BAF-A62A-15827F101C68}" destId="{66C6D72C-AA2C-488B-AF75-197188C7AED2}" srcOrd="1" destOrd="0" presId="urn:microsoft.com/office/officeart/2005/8/layout/radial6"/>
    <dgm:cxn modelId="{DCB9388D-B9F0-40B9-A217-73A232508EF9}" type="presParOf" srcId="{DF109F60-34C9-4BAF-A62A-15827F101C68}" destId="{DA351D8B-851B-4616-90C4-8AF787E913D0}" srcOrd="2" destOrd="0" presId="urn:microsoft.com/office/officeart/2005/8/layout/radial6"/>
    <dgm:cxn modelId="{069281F9-23E2-4B01-8225-8E95AF6E2B2C}" type="presParOf" srcId="{DF109F60-34C9-4BAF-A62A-15827F101C68}" destId="{AE50649F-CE15-45E5-BDDC-E8B71CCDC7BA}" srcOrd="3" destOrd="0" presId="urn:microsoft.com/office/officeart/2005/8/layout/radial6"/>
    <dgm:cxn modelId="{9D14AF41-63DA-4DF7-A919-B6608309B608}" type="presParOf" srcId="{DF109F60-34C9-4BAF-A62A-15827F101C68}" destId="{919A9EED-B2C0-4E98-A96B-B2E65840DB12}" srcOrd="4" destOrd="0" presId="urn:microsoft.com/office/officeart/2005/8/layout/radial6"/>
    <dgm:cxn modelId="{31C9FB9D-23B3-45B0-9BD1-764A110E1F29}" type="presParOf" srcId="{DF109F60-34C9-4BAF-A62A-15827F101C68}" destId="{054D93CA-C7F5-4434-86F2-42084CB39319}" srcOrd="5" destOrd="0" presId="urn:microsoft.com/office/officeart/2005/8/layout/radial6"/>
    <dgm:cxn modelId="{ABDE2C96-4FCE-4A37-9FA4-88251612D923}" type="presParOf" srcId="{DF109F60-34C9-4BAF-A62A-15827F101C68}" destId="{B0507F14-EA08-4F15-9F5F-3800C345A321}" srcOrd="6" destOrd="0" presId="urn:microsoft.com/office/officeart/2005/8/layout/radial6"/>
    <dgm:cxn modelId="{7D111BD7-0F03-4647-AD76-422E609105E5}" type="presParOf" srcId="{DF109F60-34C9-4BAF-A62A-15827F101C68}" destId="{AE38CD98-D9A3-4956-8DC0-9D69EC96CDA8}" srcOrd="7" destOrd="0" presId="urn:microsoft.com/office/officeart/2005/8/layout/radial6"/>
    <dgm:cxn modelId="{7F3BC8F5-7A43-4C7C-B95C-BB64CAE2D168}" type="presParOf" srcId="{DF109F60-34C9-4BAF-A62A-15827F101C68}" destId="{C8E97555-59EE-4B1A-8F19-C50D84428F26}" srcOrd="8" destOrd="0" presId="urn:microsoft.com/office/officeart/2005/8/layout/radial6"/>
    <dgm:cxn modelId="{55EA1D7F-D083-49C8-8CD1-17268D0459ED}" type="presParOf" srcId="{DF109F60-34C9-4BAF-A62A-15827F101C68}" destId="{3D538D6D-EFB9-496E-8512-934C229D13BA}" srcOrd="9" destOrd="0" presId="urn:microsoft.com/office/officeart/2005/8/layout/radial6"/>
    <dgm:cxn modelId="{4FF10C48-1618-4DD7-B5E5-C79502581B33}" type="presParOf" srcId="{DF109F60-34C9-4BAF-A62A-15827F101C68}" destId="{E853211E-D76B-4B29-ACB6-6C6E07AE3C96}" srcOrd="10" destOrd="0" presId="urn:microsoft.com/office/officeart/2005/8/layout/radial6"/>
    <dgm:cxn modelId="{68BC4048-AA73-4E06-894B-DF2219DCFABC}" type="presParOf" srcId="{DF109F60-34C9-4BAF-A62A-15827F101C68}" destId="{EB67169C-33D3-4EB5-ABA3-D14F84DA287F}" srcOrd="11" destOrd="0" presId="urn:microsoft.com/office/officeart/2005/8/layout/radial6"/>
    <dgm:cxn modelId="{26BE8AA3-A307-4E3B-9B2A-2CF3350BE40F}" type="presParOf" srcId="{DF109F60-34C9-4BAF-A62A-15827F101C68}" destId="{29EEB2AF-3EF2-4637-9CC2-1652CC9A71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F6156-4494-4C37-B99D-1F7BEB91D6C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D826043-4D35-4B8F-9F2C-9EA6094BA49A}">
      <dgm:prSet phldrT="[Testo]" phldr="0"/>
      <dgm:spPr/>
      <dgm:t>
        <a:bodyPr/>
        <a:lstStyle/>
        <a:p>
          <a:r>
            <a:rPr lang="it-IT" dirty="0"/>
            <a:t>ABITARE</a:t>
          </a:r>
        </a:p>
        <a:p>
          <a:r>
            <a:rPr lang="it-IT" dirty="0"/>
            <a:t>Tema delicato </a:t>
          </a:r>
        </a:p>
      </dgm:t>
    </dgm:pt>
    <dgm:pt modelId="{048FBF62-8467-4B48-AF1F-90F0FEEDEEFF}" type="parTrans" cxnId="{AB78F43B-3C40-40A0-B5F1-C2791538B155}">
      <dgm:prSet/>
      <dgm:spPr/>
      <dgm:t>
        <a:bodyPr/>
        <a:lstStyle/>
        <a:p>
          <a:endParaRPr lang="it-IT"/>
        </a:p>
      </dgm:t>
    </dgm:pt>
    <dgm:pt modelId="{BCEC3A37-63F7-4D13-A22D-A2C48B447710}" type="sibTrans" cxnId="{AB78F43B-3C40-40A0-B5F1-C2791538B155}">
      <dgm:prSet/>
      <dgm:spPr/>
      <dgm:t>
        <a:bodyPr/>
        <a:lstStyle/>
        <a:p>
          <a:endParaRPr lang="it-IT"/>
        </a:p>
      </dgm:t>
    </dgm:pt>
    <dgm:pt modelId="{28666AAB-914E-40B7-B977-75242CECC0FE}">
      <dgm:prSet phldrT="[Testo]" phldr="0"/>
      <dgm:spPr/>
      <dgm:t>
        <a:bodyPr/>
        <a:lstStyle/>
        <a:p>
          <a:r>
            <a:rPr lang="it-IT" dirty="0"/>
            <a:t>termine usato</a:t>
          </a:r>
        </a:p>
        <a:p>
          <a:r>
            <a:rPr lang="it-IT" dirty="0"/>
            <a:t>MIGLIORE</a:t>
          </a:r>
        </a:p>
      </dgm:t>
    </dgm:pt>
    <dgm:pt modelId="{DDDA6623-D581-4D11-9360-B9CB59E84921}" type="parTrans" cxnId="{C2554B1F-20E7-4594-A808-406A6E4826F1}">
      <dgm:prSet/>
      <dgm:spPr/>
      <dgm:t>
        <a:bodyPr/>
        <a:lstStyle/>
        <a:p>
          <a:endParaRPr lang="it-IT"/>
        </a:p>
      </dgm:t>
    </dgm:pt>
    <dgm:pt modelId="{B6C4D6A5-FD10-49FF-8E06-BC39043BE7F7}" type="sibTrans" cxnId="{C2554B1F-20E7-4594-A808-406A6E4826F1}">
      <dgm:prSet/>
      <dgm:spPr/>
      <dgm:t>
        <a:bodyPr/>
        <a:lstStyle/>
        <a:p>
          <a:endParaRPr lang="it-IT"/>
        </a:p>
      </dgm:t>
    </dgm:pt>
    <dgm:pt modelId="{4CB9D0F5-0C6D-4314-8556-CACCB89A9C9C}">
      <dgm:prSet phldrT="[Testo]" phldr="0"/>
      <dgm:spPr/>
      <dgm:t>
        <a:bodyPr/>
        <a:lstStyle/>
        <a:p>
          <a:r>
            <a:rPr lang="it-IT" dirty="0"/>
            <a:t>Variabilità sintomatologia e manifestazione clinica</a:t>
          </a:r>
        </a:p>
      </dgm:t>
    </dgm:pt>
    <dgm:pt modelId="{995583CF-7951-4CE2-ACCF-FDE3A20C3EF3}" type="parTrans" cxnId="{441867B5-D59D-45AD-A3C4-1F33CAC37697}">
      <dgm:prSet/>
      <dgm:spPr/>
      <dgm:t>
        <a:bodyPr/>
        <a:lstStyle/>
        <a:p>
          <a:endParaRPr lang="it-IT"/>
        </a:p>
      </dgm:t>
    </dgm:pt>
    <dgm:pt modelId="{C82BE8A5-D94B-473E-BC19-0B80CD5ECAE2}" type="sibTrans" cxnId="{441867B5-D59D-45AD-A3C4-1F33CAC37697}">
      <dgm:prSet/>
      <dgm:spPr/>
      <dgm:t>
        <a:bodyPr/>
        <a:lstStyle/>
        <a:p>
          <a:endParaRPr lang="it-IT"/>
        </a:p>
      </dgm:t>
    </dgm:pt>
    <dgm:pt modelId="{D03F108A-4807-4BA2-BB03-4DF0A459B95B}">
      <dgm:prSet phldrT="[Testo]" phldr="0"/>
      <dgm:spPr/>
      <dgm:t>
        <a:bodyPr/>
        <a:lstStyle/>
        <a:p>
          <a:r>
            <a:rPr lang="it-IT" dirty="0"/>
            <a:t>Vita indipendente </a:t>
          </a:r>
        </a:p>
      </dgm:t>
    </dgm:pt>
    <dgm:pt modelId="{74165300-8347-4865-960C-A2F974FDF1DE}" type="parTrans" cxnId="{71861D11-69D7-4E5D-9657-64D94C1A19BC}">
      <dgm:prSet/>
      <dgm:spPr/>
      <dgm:t>
        <a:bodyPr/>
        <a:lstStyle/>
        <a:p>
          <a:endParaRPr lang="it-IT"/>
        </a:p>
      </dgm:t>
    </dgm:pt>
    <dgm:pt modelId="{BA45F34B-43CA-4D75-A45A-025366EFB6F4}" type="sibTrans" cxnId="{71861D11-69D7-4E5D-9657-64D94C1A19BC}">
      <dgm:prSet/>
      <dgm:spPr/>
      <dgm:t>
        <a:bodyPr/>
        <a:lstStyle/>
        <a:p>
          <a:endParaRPr lang="it-IT"/>
        </a:p>
      </dgm:t>
    </dgm:pt>
    <dgm:pt modelId="{469197D7-C4E9-4619-874A-0E9BBB7C8ADF}">
      <dgm:prSet phldrT="[Testo]" phldr="0"/>
      <dgm:spPr/>
      <dgm:t>
        <a:bodyPr/>
        <a:lstStyle/>
        <a:p>
          <a:r>
            <a:rPr lang="it-IT" dirty="0"/>
            <a:t>Esperienze Passato </a:t>
          </a:r>
        </a:p>
      </dgm:t>
    </dgm:pt>
    <dgm:pt modelId="{F6D8A2C7-E2F2-4F77-89B9-2ED2A8C19A25}" type="parTrans" cxnId="{63D84737-842E-41F9-80BB-F53AE7462356}">
      <dgm:prSet/>
      <dgm:spPr/>
      <dgm:t>
        <a:bodyPr/>
        <a:lstStyle/>
        <a:p>
          <a:endParaRPr lang="it-IT"/>
        </a:p>
      </dgm:t>
    </dgm:pt>
    <dgm:pt modelId="{0B2B0174-81B4-4262-B996-9C140DD7C245}" type="sibTrans" cxnId="{63D84737-842E-41F9-80BB-F53AE7462356}">
      <dgm:prSet/>
      <dgm:spPr/>
      <dgm:t>
        <a:bodyPr/>
        <a:lstStyle/>
        <a:p>
          <a:endParaRPr lang="it-IT"/>
        </a:p>
      </dgm:t>
    </dgm:pt>
    <dgm:pt modelId="{DF109F60-34C9-4BAF-A62A-15827F101C68}" type="pres">
      <dgm:prSet presAssocID="{4FEF6156-4494-4C37-B99D-1F7BEB91D6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00663D-9A65-465C-8087-6F3B931398B4}" type="pres">
      <dgm:prSet presAssocID="{FD826043-4D35-4B8F-9F2C-9EA6094BA49A}" presName="centerShape" presStyleLbl="node0" presStyleIdx="0" presStyleCnt="1"/>
      <dgm:spPr/>
    </dgm:pt>
    <dgm:pt modelId="{66C6D72C-AA2C-488B-AF75-197188C7AED2}" type="pres">
      <dgm:prSet presAssocID="{28666AAB-914E-40B7-B977-75242CECC0FE}" presName="node" presStyleLbl="node1" presStyleIdx="0" presStyleCnt="4">
        <dgm:presLayoutVars>
          <dgm:bulletEnabled val="1"/>
        </dgm:presLayoutVars>
      </dgm:prSet>
      <dgm:spPr/>
    </dgm:pt>
    <dgm:pt modelId="{DA351D8B-851B-4616-90C4-8AF787E913D0}" type="pres">
      <dgm:prSet presAssocID="{28666AAB-914E-40B7-B977-75242CECC0FE}" presName="dummy" presStyleCnt="0"/>
      <dgm:spPr/>
    </dgm:pt>
    <dgm:pt modelId="{AE50649F-CE15-45E5-BDDC-E8B71CCDC7BA}" type="pres">
      <dgm:prSet presAssocID="{B6C4D6A5-FD10-49FF-8E06-BC39043BE7F7}" presName="sibTrans" presStyleLbl="sibTrans2D1" presStyleIdx="0" presStyleCnt="4"/>
      <dgm:spPr/>
    </dgm:pt>
    <dgm:pt modelId="{919A9EED-B2C0-4E98-A96B-B2E65840DB12}" type="pres">
      <dgm:prSet presAssocID="{4CB9D0F5-0C6D-4314-8556-CACCB89A9C9C}" presName="node" presStyleLbl="node1" presStyleIdx="1" presStyleCnt="4">
        <dgm:presLayoutVars>
          <dgm:bulletEnabled val="1"/>
        </dgm:presLayoutVars>
      </dgm:prSet>
      <dgm:spPr/>
    </dgm:pt>
    <dgm:pt modelId="{054D93CA-C7F5-4434-86F2-42084CB39319}" type="pres">
      <dgm:prSet presAssocID="{4CB9D0F5-0C6D-4314-8556-CACCB89A9C9C}" presName="dummy" presStyleCnt="0"/>
      <dgm:spPr/>
    </dgm:pt>
    <dgm:pt modelId="{B0507F14-EA08-4F15-9F5F-3800C345A321}" type="pres">
      <dgm:prSet presAssocID="{C82BE8A5-D94B-473E-BC19-0B80CD5ECAE2}" presName="sibTrans" presStyleLbl="sibTrans2D1" presStyleIdx="1" presStyleCnt="4"/>
      <dgm:spPr/>
    </dgm:pt>
    <dgm:pt modelId="{AE38CD98-D9A3-4956-8DC0-9D69EC96CDA8}" type="pres">
      <dgm:prSet presAssocID="{D03F108A-4807-4BA2-BB03-4DF0A459B95B}" presName="node" presStyleLbl="node1" presStyleIdx="2" presStyleCnt="4">
        <dgm:presLayoutVars>
          <dgm:bulletEnabled val="1"/>
        </dgm:presLayoutVars>
      </dgm:prSet>
      <dgm:spPr/>
    </dgm:pt>
    <dgm:pt modelId="{C8E97555-59EE-4B1A-8F19-C50D84428F26}" type="pres">
      <dgm:prSet presAssocID="{D03F108A-4807-4BA2-BB03-4DF0A459B95B}" presName="dummy" presStyleCnt="0"/>
      <dgm:spPr/>
    </dgm:pt>
    <dgm:pt modelId="{3D538D6D-EFB9-496E-8512-934C229D13BA}" type="pres">
      <dgm:prSet presAssocID="{BA45F34B-43CA-4D75-A45A-025366EFB6F4}" presName="sibTrans" presStyleLbl="sibTrans2D1" presStyleIdx="2" presStyleCnt="4"/>
      <dgm:spPr/>
    </dgm:pt>
    <dgm:pt modelId="{E853211E-D76B-4B29-ACB6-6C6E07AE3C96}" type="pres">
      <dgm:prSet presAssocID="{469197D7-C4E9-4619-874A-0E9BBB7C8ADF}" presName="node" presStyleLbl="node1" presStyleIdx="3" presStyleCnt="4">
        <dgm:presLayoutVars>
          <dgm:bulletEnabled val="1"/>
        </dgm:presLayoutVars>
      </dgm:prSet>
      <dgm:spPr/>
    </dgm:pt>
    <dgm:pt modelId="{EB67169C-33D3-4EB5-ABA3-D14F84DA287F}" type="pres">
      <dgm:prSet presAssocID="{469197D7-C4E9-4619-874A-0E9BBB7C8ADF}" presName="dummy" presStyleCnt="0"/>
      <dgm:spPr/>
    </dgm:pt>
    <dgm:pt modelId="{29EEB2AF-3EF2-4637-9CC2-1652CC9A7144}" type="pres">
      <dgm:prSet presAssocID="{0B2B0174-81B4-4262-B996-9C140DD7C245}" presName="sibTrans" presStyleLbl="sibTrans2D1" presStyleIdx="3" presStyleCnt="4"/>
      <dgm:spPr/>
    </dgm:pt>
  </dgm:ptLst>
  <dgm:cxnLst>
    <dgm:cxn modelId="{71861D11-69D7-4E5D-9657-64D94C1A19BC}" srcId="{FD826043-4D35-4B8F-9F2C-9EA6094BA49A}" destId="{D03F108A-4807-4BA2-BB03-4DF0A459B95B}" srcOrd="2" destOrd="0" parTransId="{74165300-8347-4865-960C-A2F974FDF1DE}" sibTransId="{BA45F34B-43CA-4D75-A45A-025366EFB6F4}"/>
    <dgm:cxn modelId="{C2554B1F-20E7-4594-A808-406A6E4826F1}" srcId="{FD826043-4D35-4B8F-9F2C-9EA6094BA49A}" destId="{28666AAB-914E-40B7-B977-75242CECC0FE}" srcOrd="0" destOrd="0" parTransId="{DDDA6623-D581-4D11-9360-B9CB59E84921}" sibTransId="{B6C4D6A5-FD10-49FF-8E06-BC39043BE7F7}"/>
    <dgm:cxn modelId="{D232581F-454B-4C3F-ABD2-D04B05DBAC63}" type="presOf" srcId="{469197D7-C4E9-4619-874A-0E9BBB7C8ADF}" destId="{E853211E-D76B-4B29-ACB6-6C6E07AE3C96}" srcOrd="0" destOrd="0" presId="urn:microsoft.com/office/officeart/2005/8/layout/radial6"/>
    <dgm:cxn modelId="{EC327121-AD30-47A3-932E-8DF4AA2831C2}" type="presOf" srcId="{B6C4D6A5-FD10-49FF-8E06-BC39043BE7F7}" destId="{AE50649F-CE15-45E5-BDDC-E8B71CCDC7BA}" srcOrd="0" destOrd="0" presId="urn:microsoft.com/office/officeart/2005/8/layout/radial6"/>
    <dgm:cxn modelId="{63D84737-842E-41F9-80BB-F53AE7462356}" srcId="{FD826043-4D35-4B8F-9F2C-9EA6094BA49A}" destId="{469197D7-C4E9-4619-874A-0E9BBB7C8ADF}" srcOrd="3" destOrd="0" parTransId="{F6D8A2C7-E2F2-4F77-89B9-2ED2A8C19A25}" sibTransId="{0B2B0174-81B4-4262-B996-9C140DD7C245}"/>
    <dgm:cxn modelId="{AB78F43B-3C40-40A0-B5F1-C2791538B155}" srcId="{4FEF6156-4494-4C37-B99D-1F7BEB91D6CB}" destId="{FD826043-4D35-4B8F-9F2C-9EA6094BA49A}" srcOrd="0" destOrd="0" parTransId="{048FBF62-8467-4B48-AF1F-90F0FEEDEEFF}" sibTransId="{BCEC3A37-63F7-4D13-A22D-A2C48B447710}"/>
    <dgm:cxn modelId="{D69C936D-D534-4AE6-9BD7-3CEF22EDC2D2}" type="presOf" srcId="{BA45F34B-43CA-4D75-A45A-025366EFB6F4}" destId="{3D538D6D-EFB9-496E-8512-934C229D13BA}" srcOrd="0" destOrd="0" presId="urn:microsoft.com/office/officeart/2005/8/layout/radial6"/>
    <dgm:cxn modelId="{38F7164E-6C13-4704-A546-83C065B65A0A}" type="presOf" srcId="{C82BE8A5-D94B-473E-BC19-0B80CD5ECAE2}" destId="{B0507F14-EA08-4F15-9F5F-3800C345A321}" srcOrd="0" destOrd="0" presId="urn:microsoft.com/office/officeart/2005/8/layout/radial6"/>
    <dgm:cxn modelId="{95777A59-53DB-4FEF-AC7B-FAC96B9CE18B}" type="presOf" srcId="{28666AAB-914E-40B7-B977-75242CECC0FE}" destId="{66C6D72C-AA2C-488B-AF75-197188C7AED2}" srcOrd="0" destOrd="0" presId="urn:microsoft.com/office/officeart/2005/8/layout/radial6"/>
    <dgm:cxn modelId="{7922DA79-25DB-46F4-B14D-7E7207D6D6B8}" type="presOf" srcId="{4FEF6156-4494-4C37-B99D-1F7BEB91D6CB}" destId="{DF109F60-34C9-4BAF-A62A-15827F101C68}" srcOrd="0" destOrd="0" presId="urn:microsoft.com/office/officeart/2005/8/layout/radial6"/>
    <dgm:cxn modelId="{EA432FAF-FFBA-4818-B670-A840037B088D}" type="presOf" srcId="{0B2B0174-81B4-4262-B996-9C140DD7C245}" destId="{29EEB2AF-3EF2-4637-9CC2-1652CC9A7144}" srcOrd="0" destOrd="0" presId="urn:microsoft.com/office/officeart/2005/8/layout/radial6"/>
    <dgm:cxn modelId="{441867B5-D59D-45AD-A3C4-1F33CAC37697}" srcId="{FD826043-4D35-4B8F-9F2C-9EA6094BA49A}" destId="{4CB9D0F5-0C6D-4314-8556-CACCB89A9C9C}" srcOrd="1" destOrd="0" parTransId="{995583CF-7951-4CE2-ACCF-FDE3A20C3EF3}" sibTransId="{C82BE8A5-D94B-473E-BC19-0B80CD5ECAE2}"/>
    <dgm:cxn modelId="{5FC11BD1-5A8B-4F3E-88F1-005F55970F8A}" type="presOf" srcId="{D03F108A-4807-4BA2-BB03-4DF0A459B95B}" destId="{AE38CD98-D9A3-4956-8DC0-9D69EC96CDA8}" srcOrd="0" destOrd="0" presId="urn:microsoft.com/office/officeart/2005/8/layout/radial6"/>
    <dgm:cxn modelId="{865684DA-1C79-4647-8497-1BFD0A15B9DF}" type="presOf" srcId="{4CB9D0F5-0C6D-4314-8556-CACCB89A9C9C}" destId="{919A9EED-B2C0-4E98-A96B-B2E65840DB12}" srcOrd="0" destOrd="0" presId="urn:microsoft.com/office/officeart/2005/8/layout/radial6"/>
    <dgm:cxn modelId="{5E3D44F9-F4BD-4E7E-BC46-352033FCD7BF}" type="presOf" srcId="{FD826043-4D35-4B8F-9F2C-9EA6094BA49A}" destId="{AF00663D-9A65-465C-8087-6F3B931398B4}" srcOrd="0" destOrd="0" presId="urn:microsoft.com/office/officeart/2005/8/layout/radial6"/>
    <dgm:cxn modelId="{2B381509-9F62-4BE9-A8F0-85A3256ACFC8}" type="presParOf" srcId="{DF109F60-34C9-4BAF-A62A-15827F101C68}" destId="{AF00663D-9A65-465C-8087-6F3B931398B4}" srcOrd="0" destOrd="0" presId="urn:microsoft.com/office/officeart/2005/8/layout/radial6"/>
    <dgm:cxn modelId="{74C5C211-B009-4D5D-A1A8-ECC4C55CBEA5}" type="presParOf" srcId="{DF109F60-34C9-4BAF-A62A-15827F101C68}" destId="{66C6D72C-AA2C-488B-AF75-197188C7AED2}" srcOrd="1" destOrd="0" presId="urn:microsoft.com/office/officeart/2005/8/layout/radial6"/>
    <dgm:cxn modelId="{DCB9388D-B9F0-40B9-A217-73A232508EF9}" type="presParOf" srcId="{DF109F60-34C9-4BAF-A62A-15827F101C68}" destId="{DA351D8B-851B-4616-90C4-8AF787E913D0}" srcOrd="2" destOrd="0" presId="urn:microsoft.com/office/officeart/2005/8/layout/radial6"/>
    <dgm:cxn modelId="{069281F9-23E2-4B01-8225-8E95AF6E2B2C}" type="presParOf" srcId="{DF109F60-34C9-4BAF-A62A-15827F101C68}" destId="{AE50649F-CE15-45E5-BDDC-E8B71CCDC7BA}" srcOrd="3" destOrd="0" presId="urn:microsoft.com/office/officeart/2005/8/layout/radial6"/>
    <dgm:cxn modelId="{9D14AF41-63DA-4DF7-A919-B6608309B608}" type="presParOf" srcId="{DF109F60-34C9-4BAF-A62A-15827F101C68}" destId="{919A9EED-B2C0-4E98-A96B-B2E65840DB12}" srcOrd="4" destOrd="0" presId="urn:microsoft.com/office/officeart/2005/8/layout/radial6"/>
    <dgm:cxn modelId="{31C9FB9D-23B3-45B0-9BD1-764A110E1F29}" type="presParOf" srcId="{DF109F60-34C9-4BAF-A62A-15827F101C68}" destId="{054D93CA-C7F5-4434-86F2-42084CB39319}" srcOrd="5" destOrd="0" presId="urn:microsoft.com/office/officeart/2005/8/layout/radial6"/>
    <dgm:cxn modelId="{ABDE2C96-4FCE-4A37-9FA4-88251612D923}" type="presParOf" srcId="{DF109F60-34C9-4BAF-A62A-15827F101C68}" destId="{B0507F14-EA08-4F15-9F5F-3800C345A321}" srcOrd="6" destOrd="0" presId="urn:microsoft.com/office/officeart/2005/8/layout/radial6"/>
    <dgm:cxn modelId="{7D111BD7-0F03-4647-AD76-422E609105E5}" type="presParOf" srcId="{DF109F60-34C9-4BAF-A62A-15827F101C68}" destId="{AE38CD98-D9A3-4956-8DC0-9D69EC96CDA8}" srcOrd="7" destOrd="0" presId="urn:microsoft.com/office/officeart/2005/8/layout/radial6"/>
    <dgm:cxn modelId="{7F3BC8F5-7A43-4C7C-B95C-BB64CAE2D168}" type="presParOf" srcId="{DF109F60-34C9-4BAF-A62A-15827F101C68}" destId="{C8E97555-59EE-4B1A-8F19-C50D84428F26}" srcOrd="8" destOrd="0" presId="urn:microsoft.com/office/officeart/2005/8/layout/radial6"/>
    <dgm:cxn modelId="{55EA1D7F-D083-49C8-8CD1-17268D0459ED}" type="presParOf" srcId="{DF109F60-34C9-4BAF-A62A-15827F101C68}" destId="{3D538D6D-EFB9-496E-8512-934C229D13BA}" srcOrd="9" destOrd="0" presId="urn:microsoft.com/office/officeart/2005/8/layout/radial6"/>
    <dgm:cxn modelId="{4FF10C48-1618-4DD7-B5E5-C79502581B33}" type="presParOf" srcId="{DF109F60-34C9-4BAF-A62A-15827F101C68}" destId="{E853211E-D76B-4B29-ACB6-6C6E07AE3C96}" srcOrd="10" destOrd="0" presId="urn:microsoft.com/office/officeart/2005/8/layout/radial6"/>
    <dgm:cxn modelId="{68BC4048-AA73-4E06-894B-DF2219DCFABC}" type="presParOf" srcId="{DF109F60-34C9-4BAF-A62A-15827F101C68}" destId="{EB67169C-33D3-4EB5-ABA3-D14F84DA287F}" srcOrd="11" destOrd="0" presId="urn:microsoft.com/office/officeart/2005/8/layout/radial6"/>
    <dgm:cxn modelId="{26BE8AA3-A307-4E3B-9B2A-2CF3350BE40F}" type="presParOf" srcId="{DF109F60-34C9-4BAF-A62A-15827F101C68}" destId="{29EEB2AF-3EF2-4637-9CC2-1652CC9A71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F6156-4494-4C37-B99D-1F7BEB91D6C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D826043-4D35-4B8F-9F2C-9EA6094BA49A}">
      <dgm:prSet phldrT="[Testo]" phldr="0"/>
      <dgm:spPr/>
      <dgm:t>
        <a:bodyPr/>
        <a:lstStyle/>
        <a:p>
          <a:r>
            <a:rPr lang="it-IT" dirty="0"/>
            <a:t>ABITARE</a:t>
          </a:r>
        </a:p>
        <a:p>
          <a:r>
            <a:rPr lang="it-IT" dirty="0"/>
            <a:t>Tema delicato </a:t>
          </a:r>
        </a:p>
      </dgm:t>
    </dgm:pt>
    <dgm:pt modelId="{048FBF62-8467-4B48-AF1F-90F0FEEDEEFF}" type="parTrans" cxnId="{AB78F43B-3C40-40A0-B5F1-C2791538B155}">
      <dgm:prSet/>
      <dgm:spPr/>
      <dgm:t>
        <a:bodyPr/>
        <a:lstStyle/>
        <a:p>
          <a:endParaRPr lang="it-IT"/>
        </a:p>
      </dgm:t>
    </dgm:pt>
    <dgm:pt modelId="{BCEC3A37-63F7-4D13-A22D-A2C48B447710}" type="sibTrans" cxnId="{AB78F43B-3C40-40A0-B5F1-C2791538B155}">
      <dgm:prSet/>
      <dgm:spPr/>
      <dgm:t>
        <a:bodyPr/>
        <a:lstStyle/>
        <a:p>
          <a:endParaRPr lang="it-IT"/>
        </a:p>
      </dgm:t>
    </dgm:pt>
    <dgm:pt modelId="{28666AAB-914E-40B7-B977-75242CECC0FE}">
      <dgm:prSet phldrT="[Testo]" phldr="0"/>
      <dgm:spPr/>
      <dgm:t>
        <a:bodyPr/>
        <a:lstStyle/>
        <a:p>
          <a:r>
            <a:rPr lang="it-IT" dirty="0"/>
            <a:t>termine usato</a:t>
          </a:r>
        </a:p>
        <a:p>
          <a:r>
            <a:rPr lang="it-IT" dirty="0"/>
            <a:t>MIGLIORE</a:t>
          </a:r>
        </a:p>
      </dgm:t>
    </dgm:pt>
    <dgm:pt modelId="{DDDA6623-D581-4D11-9360-B9CB59E84921}" type="parTrans" cxnId="{C2554B1F-20E7-4594-A808-406A6E4826F1}">
      <dgm:prSet/>
      <dgm:spPr/>
      <dgm:t>
        <a:bodyPr/>
        <a:lstStyle/>
        <a:p>
          <a:endParaRPr lang="it-IT"/>
        </a:p>
      </dgm:t>
    </dgm:pt>
    <dgm:pt modelId="{B6C4D6A5-FD10-49FF-8E06-BC39043BE7F7}" type="sibTrans" cxnId="{C2554B1F-20E7-4594-A808-406A6E4826F1}">
      <dgm:prSet/>
      <dgm:spPr/>
      <dgm:t>
        <a:bodyPr/>
        <a:lstStyle/>
        <a:p>
          <a:endParaRPr lang="it-IT"/>
        </a:p>
      </dgm:t>
    </dgm:pt>
    <dgm:pt modelId="{4CB9D0F5-0C6D-4314-8556-CACCB89A9C9C}">
      <dgm:prSet phldrT="[Testo]" phldr="0"/>
      <dgm:spPr/>
      <dgm:t>
        <a:bodyPr/>
        <a:lstStyle/>
        <a:p>
          <a:r>
            <a:rPr lang="it-IT" dirty="0"/>
            <a:t>Variabilità sintomatologia e manifestazione clinica</a:t>
          </a:r>
        </a:p>
      </dgm:t>
    </dgm:pt>
    <dgm:pt modelId="{995583CF-7951-4CE2-ACCF-FDE3A20C3EF3}" type="parTrans" cxnId="{441867B5-D59D-45AD-A3C4-1F33CAC37697}">
      <dgm:prSet/>
      <dgm:spPr/>
      <dgm:t>
        <a:bodyPr/>
        <a:lstStyle/>
        <a:p>
          <a:endParaRPr lang="it-IT"/>
        </a:p>
      </dgm:t>
    </dgm:pt>
    <dgm:pt modelId="{C82BE8A5-D94B-473E-BC19-0B80CD5ECAE2}" type="sibTrans" cxnId="{441867B5-D59D-45AD-A3C4-1F33CAC37697}">
      <dgm:prSet/>
      <dgm:spPr/>
      <dgm:t>
        <a:bodyPr/>
        <a:lstStyle/>
        <a:p>
          <a:endParaRPr lang="it-IT"/>
        </a:p>
      </dgm:t>
    </dgm:pt>
    <dgm:pt modelId="{D03F108A-4807-4BA2-BB03-4DF0A459B95B}">
      <dgm:prSet phldrT="[Testo]" phldr="0"/>
      <dgm:spPr/>
      <dgm:t>
        <a:bodyPr/>
        <a:lstStyle/>
        <a:p>
          <a:r>
            <a:rPr lang="it-IT" dirty="0"/>
            <a:t>Vita indipendente </a:t>
          </a:r>
        </a:p>
      </dgm:t>
    </dgm:pt>
    <dgm:pt modelId="{74165300-8347-4865-960C-A2F974FDF1DE}" type="parTrans" cxnId="{71861D11-69D7-4E5D-9657-64D94C1A19BC}">
      <dgm:prSet/>
      <dgm:spPr/>
      <dgm:t>
        <a:bodyPr/>
        <a:lstStyle/>
        <a:p>
          <a:endParaRPr lang="it-IT"/>
        </a:p>
      </dgm:t>
    </dgm:pt>
    <dgm:pt modelId="{BA45F34B-43CA-4D75-A45A-025366EFB6F4}" type="sibTrans" cxnId="{71861D11-69D7-4E5D-9657-64D94C1A19BC}">
      <dgm:prSet/>
      <dgm:spPr/>
      <dgm:t>
        <a:bodyPr/>
        <a:lstStyle/>
        <a:p>
          <a:endParaRPr lang="it-IT"/>
        </a:p>
      </dgm:t>
    </dgm:pt>
    <dgm:pt modelId="{469197D7-C4E9-4619-874A-0E9BBB7C8ADF}">
      <dgm:prSet phldrT="[Testo]" phldr="0"/>
      <dgm:spPr/>
      <dgm:t>
        <a:bodyPr/>
        <a:lstStyle/>
        <a:p>
          <a:r>
            <a:rPr lang="it-IT" dirty="0"/>
            <a:t>Esperienze Passato </a:t>
          </a:r>
        </a:p>
      </dgm:t>
    </dgm:pt>
    <dgm:pt modelId="{F6D8A2C7-E2F2-4F77-89B9-2ED2A8C19A25}" type="parTrans" cxnId="{63D84737-842E-41F9-80BB-F53AE7462356}">
      <dgm:prSet/>
      <dgm:spPr/>
      <dgm:t>
        <a:bodyPr/>
        <a:lstStyle/>
        <a:p>
          <a:endParaRPr lang="it-IT"/>
        </a:p>
      </dgm:t>
    </dgm:pt>
    <dgm:pt modelId="{0B2B0174-81B4-4262-B996-9C140DD7C245}" type="sibTrans" cxnId="{63D84737-842E-41F9-80BB-F53AE7462356}">
      <dgm:prSet/>
      <dgm:spPr/>
      <dgm:t>
        <a:bodyPr/>
        <a:lstStyle/>
        <a:p>
          <a:endParaRPr lang="it-IT"/>
        </a:p>
      </dgm:t>
    </dgm:pt>
    <dgm:pt modelId="{DF109F60-34C9-4BAF-A62A-15827F101C68}" type="pres">
      <dgm:prSet presAssocID="{4FEF6156-4494-4C37-B99D-1F7BEB91D6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00663D-9A65-465C-8087-6F3B931398B4}" type="pres">
      <dgm:prSet presAssocID="{FD826043-4D35-4B8F-9F2C-9EA6094BA49A}" presName="centerShape" presStyleLbl="node0" presStyleIdx="0" presStyleCnt="1"/>
      <dgm:spPr/>
    </dgm:pt>
    <dgm:pt modelId="{66C6D72C-AA2C-488B-AF75-197188C7AED2}" type="pres">
      <dgm:prSet presAssocID="{28666AAB-914E-40B7-B977-75242CECC0FE}" presName="node" presStyleLbl="node1" presStyleIdx="0" presStyleCnt="4">
        <dgm:presLayoutVars>
          <dgm:bulletEnabled val="1"/>
        </dgm:presLayoutVars>
      </dgm:prSet>
      <dgm:spPr/>
    </dgm:pt>
    <dgm:pt modelId="{DA351D8B-851B-4616-90C4-8AF787E913D0}" type="pres">
      <dgm:prSet presAssocID="{28666AAB-914E-40B7-B977-75242CECC0FE}" presName="dummy" presStyleCnt="0"/>
      <dgm:spPr/>
    </dgm:pt>
    <dgm:pt modelId="{AE50649F-CE15-45E5-BDDC-E8B71CCDC7BA}" type="pres">
      <dgm:prSet presAssocID="{B6C4D6A5-FD10-49FF-8E06-BC39043BE7F7}" presName="sibTrans" presStyleLbl="sibTrans2D1" presStyleIdx="0" presStyleCnt="4"/>
      <dgm:spPr/>
    </dgm:pt>
    <dgm:pt modelId="{919A9EED-B2C0-4E98-A96B-B2E65840DB12}" type="pres">
      <dgm:prSet presAssocID="{4CB9D0F5-0C6D-4314-8556-CACCB89A9C9C}" presName="node" presStyleLbl="node1" presStyleIdx="1" presStyleCnt="4">
        <dgm:presLayoutVars>
          <dgm:bulletEnabled val="1"/>
        </dgm:presLayoutVars>
      </dgm:prSet>
      <dgm:spPr/>
    </dgm:pt>
    <dgm:pt modelId="{054D93CA-C7F5-4434-86F2-42084CB39319}" type="pres">
      <dgm:prSet presAssocID="{4CB9D0F5-0C6D-4314-8556-CACCB89A9C9C}" presName="dummy" presStyleCnt="0"/>
      <dgm:spPr/>
    </dgm:pt>
    <dgm:pt modelId="{B0507F14-EA08-4F15-9F5F-3800C345A321}" type="pres">
      <dgm:prSet presAssocID="{C82BE8A5-D94B-473E-BC19-0B80CD5ECAE2}" presName="sibTrans" presStyleLbl="sibTrans2D1" presStyleIdx="1" presStyleCnt="4"/>
      <dgm:spPr/>
    </dgm:pt>
    <dgm:pt modelId="{AE38CD98-D9A3-4956-8DC0-9D69EC96CDA8}" type="pres">
      <dgm:prSet presAssocID="{D03F108A-4807-4BA2-BB03-4DF0A459B95B}" presName="node" presStyleLbl="node1" presStyleIdx="2" presStyleCnt="4">
        <dgm:presLayoutVars>
          <dgm:bulletEnabled val="1"/>
        </dgm:presLayoutVars>
      </dgm:prSet>
      <dgm:spPr/>
    </dgm:pt>
    <dgm:pt modelId="{C8E97555-59EE-4B1A-8F19-C50D84428F26}" type="pres">
      <dgm:prSet presAssocID="{D03F108A-4807-4BA2-BB03-4DF0A459B95B}" presName="dummy" presStyleCnt="0"/>
      <dgm:spPr/>
    </dgm:pt>
    <dgm:pt modelId="{3D538D6D-EFB9-496E-8512-934C229D13BA}" type="pres">
      <dgm:prSet presAssocID="{BA45F34B-43CA-4D75-A45A-025366EFB6F4}" presName="sibTrans" presStyleLbl="sibTrans2D1" presStyleIdx="2" presStyleCnt="4"/>
      <dgm:spPr/>
    </dgm:pt>
    <dgm:pt modelId="{E853211E-D76B-4B29-ACB6-6C6E07AE3C96}" type="pres">
      <dgm:prSet presAssocID="{469197D7-C4E9-4619-874A-0E9BBB7C8ADF}" presName="node" presStyleLbl="node1" presStyleIdx="3" presStyleCnt="4">
        <dgm:presLayoutVars>
          <dgm:bulletEnabled val="1"/>
        </dgm:presLayoutVars>
      </dgm:prSet>
      <dgm:spPr/>
    </dgm:pt>
    <dgm:pt modelId="{EB67169C-33D3-4EB5-ABA3-D14F84DA287F}" type="pres">
      <dgm:prSet presAssocID="{469197D7-C4E9-4619-874A-0E9BBB7C8ADF}" presName="dummy" presStyleCnt="0"/>
      <dgm:spPr/>
    </dgm:pt>
    <dgm:pt modelId="{29EEB2AF-3EF2-4637-9CC2-1652CC9A7144}" type="pres">
      <dgm:prSet presAssocID="{0B2B0174-81B4-4262-B996-9C140DD7C245}" presName="sibTrans" presStyleLbl="sibTrans2D1" presStyleIdx="3" presStyleCnt="4"/>
      <dgm:spPr/>
    </dgm:pt>
  </dgm:ptLst>
  <dgm:cxnLst>
    <dgm:cxn modelId="{71861D11-69D7-4E5D-9657-64D94C1A19BC}" srcId="{FD826043-4D35-4B8F-9F2C-9EA6094BA49A}" destId="{D03F108A-4807-4BA2-BB03-4DF0A459B95B}" srcOrd="2" destOrd="0" parTransId="{74165300-8347-4865-960C-A2F974FDF1DE}" sibTransId="{BA45F34B-43CA-4D75-A45A-025366EFB6F4}"/>
    <dgm:cxn modelId="{C2554B1F-20E7-4594-A808-406A6E4826F1}" srcId="{FD826043-4D35-4B8F-9F2C-9EA6094BA49A}" destId="{28666AAB-914E-40B7-B977-75242CECC0FE}" srcOrd="0" destOrd="0" parTransId="{DDDA6623-D581-4D11-9360-B9CB59E84921}" sibTransId="{B6C4D6A5-FD10-49FF-8E06-BC39043BE7F7}"/>
    <dgm:cxn modelId="{D232581F-454B-4C3F-ABD2-D04B05DBAC63}" type="presOf" srcId="{469197D7-C4E9-4619-874A-0E9BBB7C8ADF}" destId="{E853211E-D76B-4B29-ACB6-6C6E07AE3C96}" srcOrd="0" destOrd="0" presId="urn:microsoft.com/office/officeart/2005/8/layout/radial6"/>
    <dgm:cxn modelId="{EC327121-AD30-47A3-932E-8DF4AA2831C2}" type="presOf" srcId="{B6C4D6A5-FD10-49FF-8E06-BC39043BE7F7}" destId="{AE50649F-CE15-45E5-BDDC-E8B71CCDC7BA}" srcOrd="0" destOrd="0" presId="urn:microsoft.com/office/officeart/2005/8/layout/radial6"/>
    <dgm:cxn modelId="{63D84737-842E-41F9-80BB-F53AE7462356}" srcId="{FD826043-4D35-4B8F-9F2C-9EA6094BA49A}" destId="{469197D7-C4E9-4619-874A-0E9BBB7C8ADF}" srcOrd="3" destOrd="0" parTransId="{F6D8A2C7-E2F2-4F77-89B9-2ED2A8C19A25}" sibTransId="{0B2B0174-81B4-4262-B996-9C140DD7C245}"/>
    <dgm:cxn modelId="{AB78F43B-3C40-40A0-B5F1-C2791538B155}" srcId="{4FEF6156-4494-4C37-B99D-1F7BEB91D6CB}" destId="{FD826043-4D35-4B8F-9F2C-9EA6094BA49A}" srcOrd="0" destOrd="0" parTransId="{048FBF62-8467-4B48-AF1F-90F0FEEDEEFF}" sibTransId="{BCEC3A37-63F7-4D13-A22D-A2C48B447710}"/>
    <dgm:cxn modelId="{D69C936D-D534-4AE6-9BD7-3CEF22EDC2D2}" type="presOf" srcId="{BA45F34B-43CA-4D75-A45A-025366EFB6F4}" destId="{3D538D6D-EFB9-496E-8512-934C229D13BA}" srcOrd="0" destOrd="0" presId="urn:microsoft.com/office/officeart/2005/8/layout/radial6"/>
    <dgm:cxn modelId="{38F7164E-6C13-4704-A546-83C065B65A0A}" type="presOf" srcId="{C82BE8A5-D94B-473E-BC19-0B80CD5ECAE2}" destId="{B0507F14-EA08-4F15-9F5F-3800C345A321}" srcOrd="0" destOrd="0" presId="urn:microsoft.com/office/officeart/2005/8/layout/radial6"/>
    <dgm:cxn modelId="{95777A59-53DB-4FEF-AC7B-FAC96B9CE18B}" type="presOf" srcId="{28666AAB-914E-40B7-B977-75242CECC0FE}" destId="{66C6D72C-AA2C-488B-AF75-197188C7AED2}" srcOrd="0" destOrd="0" presId="urn:microsoft.com/office/officeart/2005/8/layout/radial6"/>
    <dgm:cxn modelId="{7922DA79-25DB-46F4-B14D-7E7207D6D6B8}" type="presOf" srcId="{4FEF6156-4494-4C37-B99D-1F7BEB91D6CB}" destId="{DF109F60-34C9-4BAF-A62A-15827F101C68}" srcOrd="0" destOrd="0" presId="urn:microsoft.com/office/officeart/2005/8/layout/radial6"/>
    <dgm:cxn modelId="{EA432FAF-FFBA-4818-B670-A840037B088D}" type="presOf" srcId="{0B2B0174-81B4-4262-B996-9C140DD7C245}" destId="{29EEB2AF-3EF2-4637-9CC2-1652CC9A7144}" srcOrd="0" destOrd="0" presId="urn:microsoft.com/office/officeart/2005/8/layout/radial6"/>
    <dgm:cxn modelId="{441867B5-D59D-45AD-A3C4-1F33CAC37697}" srcId="{FD826043-4D35-4B8F-9F2C-9EA6094BA49A}" destId="{4CB9D0F5-0C6D-4314-8556-CACCB89A9C9C}" srcOrd="1" destOrd="0" parTransId="{995583CF-7951-4CE2-ACCF-FDE3A20C3EF3}" sibTransId="{C82BE8A5-D94B-473E-BC19-0B80CD5ECAE2}"/>
    <dgm:cxn modelId="{5FC11BD1-5A8B-4F3E-88F1-005F55970F8A}" type="presOf" srcId="{D03F108A-4807-4BA2-BB03-4DF0A459B95B}" destId="{AE38CD98-D9A3-4956-8DC0-9D69EC96CDA8}" srcOrd="0" destOrd="0" presId="urn:microsoft.com/office/officeart/2005/8/layout/radial6"/>
    <dgm:cxn modelId="{865684DA-1C79-4647-8497-1BFD0A15B9DF}" type="presOf" srcId="{4CB9D0F5-0C6D-4314-8556-CACCB89A9C9C}" destId="{919A9EED-B2C0-4E98-A96B-B2E65840DB12}" srcOrd="0" destOrd="0" presId="urn:microsoft.com/office/officeart/2005/8/layout/radial6"/>
    <dgm:cxn modelId="{5E3D44F9-F4BD-4E7E-BC46-352033FCD7BF}" type="presOf" srcId="{FD826043-4D35-4B8F-9F2C-9EA6094BA49A}" destId="{AF00663D-9A65-465C-8087-6F3B931398B4}" srcOrd="0" destOrd="0" presId="urn:microsoft.com/office/officeart/2005/8/layout/radial6"/>
    <dgm:cxn modelId="{2B381509-9F62-4BE9-A8F0-85A3256ACFC8}" type="presParOf" srcId="{DF109F60-34C9-4BAF-A62A-15827F101C68}" destId="{AF00663D-9A65-465C-8087-6F3B931398B4}" srcOrd="0" destOrd="0" presId="urn:microsoft.com/office/officeart/2005/8/layout/radial6"/>
    <dgm:cxn modelId="{74C5C211-B009-4D5D-A1A8-ECC4C55CBEA5}" type="presParOf" srcId="{DF109F60-34C9-4BAF-A62A-15827F101C68}" destId="{66C6D72C-AA2C-488B-AF75-197188C7AED2}" srcOrd="1" destOrd="0" presId="urn:microsoft.com/office/officeart/2005/8/layout/radial6"/>
    <dgm:cxn modelId="{DCB9388D-B9F0-40B9-A217-73A232508EF9}" type="presParOf" srcId="{DF109F60-34C9-4BAF-A62A-15827F101C68}" destId="{DA351D8B-851B-4616-90C4-8AF787E913D0}" srcOrd="2" destOrd="0" presId="urn:microsoft.com/office/officeart/2005/8/layout/radial6"/>
    <dgm:cxn modelId="{069281F9-23E2-4B01-8225-8E95AF6E2B2C}" type="presParOf" srcId="{DF109F60-34C9-4BAF-A62A-15827F101C68}" destId="{AE50649F-CE15-45E5-BDDC-E8B71CCDC7BA}" srcOrd="3" destOrd="0" presId="urn:microsoft.com/office/officeart/2005/8/layout/radial6"/>
    <dgm:cxn modelId="{9D14AF41-63DA-4DF7-A919-B6608309B608}" type="presParOf" srcId="{DF109F60-34C9-4BAF-A62A-15827F101C68}" destId="{919A9EED-B2C0-4E98-A96B-B2E65840DB12}" srcOrd="4" destOrd="0" presId="urn:microsoft.com/office/officeart/2005/8/layout/radial6"/>
    <dgm:cxn modelId="{31C9FB9D-23B3-45B0-9BD1-764A110E1F29}" type="presParOf" srcId="{DF109F60-34C9-4BAF-A62A-15827F101C68}" destId="{054D93CA-C7F5-4434-86F2-42084CB39319}" srcOrd="5" destOrd="0" presId="urn:microsoft.com/office/officeart/2005/8/layout/radial6"/>
    <dgm:cxn modelId="{ABDE2C96-4FCE-4A37-9FA4-88251612D923}" type="presParOf" srcId="{DF109F60-34C9-4BAF-A62A-15827F101C68}" destId="{B0507F14-EA08-4F15-9F5F-3800C345A321}" srcOrd="6" destOrd="0" presId="urn:microsoft.com/office/officeart/2005/8/layout/radial6"/>
    <dgm:cxn modelId="{7D111BD7-0F03-4647-AD76-422E609105E5}" type="presParOf" srcId="{DF109F60-34C9-4BAF-A62A-15827F101C68}" destId="{AE38CD98-D9A3-4956-8DC0-9D69EC96CDA8}" srcOrd="7" destOrd="0" presId="urn:microsoft.com/office/officeart/2005/8/layout/radial6"/>
    <dgm:cxn modelId="{7F3BC8F5-7A43-4C7C-B95C-BB64CAE2D168}" type="presParOf" srcId="{DF109F60-34C9-4BAF-A62A-15827F101C68}" destId="{C8E97555-59EE-4B1A-8F19-C50D84428F26}" srcOrd="8" destOrd="0" presId="urn:microsoft.com/office/officeart/2005/8/layout/radial6"/>
    <dgm:cxn modelId="{55EA1D7F-D083-49C8-8CD1-17268D0459ED}" type="presParOf" srcId="{DF109F60-34C9-4BAF-A62A-15827F101C68}" destId="{3D538D6D-EFB9-496E-8512-934C229D13BA}" srcOrd="9" destOrd="0" presId="urn:microsoft.com/office/officeart/2005/8/layout/radial6"/>
    <dgm:cxn modelId="{4FF10C48-1618-4DD7-B5E5-C79502581B33}" type="presParOf" srcId="{DF109F60-34C9-4BAF-A62A-15827F101C68}" destId="{E853211E-D76B-4B29-ACB6-6C6E07AE3C96}" srcOrd="10" destOrd="0" presId="urn:microsoft.com/office/officeart/2005/8/layout/radial6"/>
    <dgm:cxn modelId="{68BC4048-AA73-4E06-894B-DF2219DCFABC}" type="presParOf" srcId="{DF109F60-34C9-4BAF-A62A-15827F101C68}" destId="{EB67169C-33D3-4EB5-ABA3-D14F84DA287F}" srcOrd="11" destOrd="0" presId="urn:microsoft.com/office/officeart/2005/8/layout/radial6"/>
    <dgm:cxn modelId="{26BE8AA3-A307-4E3B-9B2A-2CF3350BE40F}" type="presParOf" srcId="{DF109F60-34C9-4BAF-A62A-15827F101C68}" destId="{29EEB2AF-3EF2-4637-9CC2-1652CC9A71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AB10-DF2E-4837-A19B-93185C8E559B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Processo dinamico e adattivo</a:t>
          </a:r>
        </a:p>
      </dsp:txBody>
      <dsp:txXfrm>
        <a:off x="0" y="4652753"/>
        <a:ext cx="8128000" cy="412194"/>
      </dsp:txXfrm>
    </dsp:sp>
    <dsp:sp modelId="{BC53ED05-C745-4D4B-BF1C-C97B9D84F23B}">
      <dsp:nvSpPr>
        <dsp:cNvPr id="0" name=""/>
        <dsp:cNvSpPr/>
      </dsp:nvSpPr>
      <dsp:spPr>
        <a:xfrm>
          <a:off x="0" y="5049681"/>
          <a:ext cx="4064000" cy="3511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Dialogo tra professionisti, famiglie, servizi e stakeholder istituzionali.</a:t>
          </a:r>
        </a:p>
      </dsp:txBody>
      <dsp:txXfrm>
        <a:off x="0" y="5049681"/>
        <a:ext cx="4064000" cy="351128"/>
      </dsp:txXfrm>
    </dsp:sp>
    <dsp:sp modelId="{4D39A1A3-C7A5-440E-B05B-1C49890EBFF8}">
      <dsp:nvSpPr>
        <dsp:cNvPr id="0" name=""/>
        <dsp:cNvSpPr/>
      </dsp:nvSpPr>
      <dsp:spPr>
        <a:xfrm>
          <a:off x="4064000" y="5049681"/>
          <a:ext cx="4064000" cy="351128"/>
        </a:xfrm>
        <a:prstGeom prst="rect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Traiettoria di sviluppo</a:t>
          </a:r>
        </a:p>
      </dsp:txBody>
      <dsp:txXfrm>
        <a:off x="4064000" y="5049681"/>
        <a:ext cx="4064000" cy="351128"/>
      </dsp:txXfrm>
    </dsp:sp>
    <dsp:sp modelId="{359D6920-7D57-4504-ACFA-F687CD3A6F84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Qualità della vita</a:t>
          </a:r>
        </a:p>
      </dsp:txBody>
      <dsp:txXfrm rot="-10800000">
        <a:off x="0" y="3490212"/>
        <a:ext cx="8128000" cy="412070"/>
      </dsp:txXfrm>
    </dsp:sp>
    <dsp:sp modelId="{DF4B02E4-C75E-42BF-B6C2-AB13B9925EFA}">
      <dsp:nvSpPr>
        <dsp:cNvPr id="0" name=""/>
        <dsp:cNvSpPr/>
      </dsp:nvSpPr>
      <dsp:spPr>
        <a:xfrm>
          <a:off x="0" y="3902283"/>
          <a:ext cx="4064000" cy="351023"/>
        </a:xfrm>
        <a:prstGeom prst="rect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Multidimensionale e personalizzato</a:t>
          </a:r>
        </a:p>
      </dsp:txBody>
      <dsp:txXfrm>
        <a:off x="0" y="3902283"/>
        <a:ext cx="4064000" cy="351023"/>
      </dsp:txXfrm>
    </dsp:sp>
    <dsp:sp modelId="{2A096D9F-205E-4013-B3A4-C73609D358E5}">
      <dsp:nvSpPr>
        <dsp:cNvPr id="0" name=""/>
        <dsp:cNvSpPr/>
      </dsp:nvSpPr>
      <dsp:spPr>
        <a:xfrm>
          <a:off x="4064000" y="3902283"/>
          <a:ext cx="4064000" cy="351023"/>
        </a:xfrm>
        <a:prstGeom prst="rect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Visione unitaria e sistemica</a:t>
          </a:r>
        </a:p>
      </dsp:txBody>
      <dsp:txXfrm>
        <a:off x="4064000" y="3902283"/>
        <a:ext cx="4064000" cy="351023"/>
      </dsp:txXfrm>
    </dsp:sp>
    <dsp:sp modelId="{3D31B94F-A920-4EC0-BA58-704B2335B46B}">
      <dsp:nvSpPr>
        <dsp:cNvPr id="0" name=""/>
        <dsp:cNvSpPr/>
      </dsp:nvSpPr>
      <dsp:spPr>
        <a:xfrm rot="10800000">
          <a:off x="0" y="2329926"/>
          <a:ext cx="8128000" cy="1173990"/>
        </a:xfrm>
        <a:prstGeom prst="upArrowCallou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Progetto di vita: PRINCIPIO ORDINATORE DELL’INTERVENTO</a:t>
          </a:r>
        </a:p>
      </dsp:txBody>
      <dsp:txXfrm rot="-10800000">
        <a:off x="0" y="2329926"/>
        <a:ext cx="8128000" cy="412070"/>
      </dsp:txXfrm>
    </dsp:sp>
    <dsp:sp modelId="{53B13A41-D00B-4F2F-B488-2530116B465D}">
      <dsp:nvSpPr>
        <dsp:cNvPr id="0" name=""/>
        <dsp:cNvSpPr/>
      </dsp:nvSpPr>
      <dsp:spPr>
        <a:xfrm>
          <a:off x="0" y="2739742"/>
          <a:ext cx="4064000" cy="351023"/>
        </a:xfrm>
        <a:prstGeom prst="rect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NO documento amministrativo/ </a:t>
          </a:r>
          <a:r>
            <a:rPr lang="it-IT" sz="1100" kern="1200" dirty="0" err="1"/>
            <a:t>programamtorio</a:t>
          </a:r>
          <a:endParaRPr lang="it-IT" sz="1100" kern="1200" dirty="0"/>
        </a:p>
      </dsp:txBody>
      <dsp:txXfrm>
        <a:off x="0" y="2739742"/>
        <a:ext cx="4064000" cy="351023"/>
      </dsp:txXfrm>
    </dsp:sp>
    <dsp:sp modelId="{C31D664B-1CD7-4ECC-B7CE-037B1B6EFA6E}">
      <dsp:nvSpPr>
        <dsp:cNvPr id="0" name=""/>
        <dsp:cNvSpPr/>
      </dsp:nvSpPr>
      <dsp:spPr>
        <a:xfrm>
          <a:off x="4064000" y="2735211"/>
          <a:ext cx="4064000" cy="351023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SI dispositivo concettuale  e operativo</a:t>
          </a:r>
        </a:p>
      </dsp:txBody>
      <dsp:txXfrm>
        <a:off x="4064000" y="2735211"/>
        <a:ext cx="4064000" cy="351023"/>
      </dsp:txXfrm>
    </dsp:sp>
    <dsp:sp modelId="{E54ADA03-E169-46D1-948E-EF11F87EC989}">
      <dsp:nvSpPr>
        <dsp:cNvPr id="0" name=""/>
        <dsp:cNvSpPr/>
      </dsp:nvSpPr>
      <dsp:spPr>
        <a:xfrm rot="10800000">
          <a:off x="0" y="1165131"/>
          <a:ext cx="8128000" cy="1173990"/>
        </a:xfrm>
        <a:prstGeom prst="upArrowCallou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L’Italia è tra i primi Paesi europei ad aver formalizzato, nelle Linee Guida, il Progetto di Vita quale dispositivo centrale di programmazione e organizzazione degli interventi nell’autismo </a:t>
          </a:r>
        </a:p>
      </dsp:txBody>
      <dsp:txXfrm rot="10800000">
        <a:off x="0" y="1165131"/>
        <a:ext cx="8128000" cy="762823"/>
      </dsp:txXfrm>
    </dsp:sp>
    <dsp:sp modelId="{6FAFA56B-074A-47AC-A2C9-0501FBCECBA9}">
      <dsp:nvSpPr>
        <dsp:cNvPr id="0" name=""/>
        <dsp:cNvSpPr/>
      </dsp:nvSpPr>
      <dsp:spPr>
        <a:xfrm rot="10800000">
          <a:off x="0" y="0"/>
          <a:ext cx="8128000" cy="1173990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kern="1200" dirty="0"/>
            <a:t>La Linea Guida per la valutazione e il trattamento dei disturbi dello spettro autistico negli adulti, definisce con </a:t>
          </a:r>
          <a:r>
            <a:rPr lang="it-IT" sz="1100" b="1" kern="1200" dirty="0"/>
            <a:t>quattro raccomandazioni </a:t>
          </a:r>
          <a:r>
            <a:rPr lang="it-IT" sz="1100" kern="1200" dirty="0"/>
            <a:t>gli elementi essenziali per l’elaborazione </a:t>
          </a:r>
          <a:r>
            <a:rPr lang="it-IT" sz="1100" b="1" kern="1200" dirty="0"/>
            <a:t>fluida, dinamica e coerente </a:t>
          </a:r>
          <a:r>
            <a:rPr lang="it-IT" sz="1100" kern="1200" dirty="0"/>
            <a:t>del progetto di vita per le persone con ASD.</a:t>
          </a:r>
        </a:p>
        <a:p>
          <a:pPr algn="ctr">
            <a:buNone/>
          </a:pPr>
          <a:endParaRPr lang="it-IT" sz="1100" kern="1200" dirty="0"/>
        </a:p>
      </dsp:txBody>
      <dsp:txXfrm rot="10800000">
        <a:off x="0" y="0"/>
        <a:ext cx="8128000" cy="76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B2AF-3EF2-4637-9CC2-1652CC9A7144}">
      <dsp:nvSpPr>
        <dsp:cNvPr id="0" name=""/>
        <dsp:cNvSpPr/>
      </dsp:nvSpPr>
      <dsp:spPr>
        <a:xfrm>
          <a:off x="457010" y="851280"/>
          <a:ext cx="3044368" cy="304436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38D6D-EFB9-496E-8512-934C229D13BA}">
      <dsp:nvSpPr>
        <dsp:cNvPr id="0" name=""/>
        <dsp:cNvSpPr/>
      </dsp:nvSpPr>
      <dsp:spPr>
        <a:xfrm>
          <a:off x="457010" y="851280"/>
          <a:ext cx="3044368" cy="304436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07F14-EA08-4F15-9F5F-3800C345A321}">
      <dsp:nvSpPr>
        <dsp:cNvPr id="0" name=""/>
        <dsp:cNvSpPr/>
      </dsp:nvSpPr>
      <dsp:spPr>
        <a:xfrm>
          <a:off x="457010" y="851280"/>
          <a:ext cx="3044368" cy="3044368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649F-CE15-45E5-BDDC-E8B71CCDC7BA}">
      <dsp:nvSpPr>
        <dsp:cNvPr id="0" name=""/>
        <dsp:cNvSpPr/>
      </dsp:nvSpPr>
      <dsp:spPr>
        <a:xfrm>
          <a:off x="457010" y="851280"/>
          <a:ext cx="3044368" cy="304436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663D-9A65-465C-8087-6F3B931398B4}">
      <dsp:nvSpPr>
        <dsp:cNvPr id="0" name=""/>
        <dsp:cNvSpPr/>
      </dsp:nvSpPr>
      <dsp:spPr>
        <a:xfrm>
          <a:off x="1278551" y="1672821"/>
          <a:ext cx="1401285" cy="140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ABITARE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Tema delicato </a:t>
          </a:r>
        </a:p>
      </dsp:txBody>
      <dsp:txXfrm>
        <a:off x="1483764" y="1878034"/>
        <a:ext cx="990859" cy="990859"/>
      </dsp:txXfrm>
    </dsp:sp>
    <dsp:sp modelId="{66C6D72C-AA2C-488B-AF75-197188C7AED2}">
      <dsp:nvSpPr>
        <dsp:cNvPr id="0" name=""/>
        <dsp:cNvSpPr/>
      </dsp:nvSpPr>
      <dsp:spPr>
        <a:xfrm>
          <a:off x="1488744" y="396143"/>
          <a:ext cx="980899" cy="9808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termine usato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MIGLIORE</a:t>
          </a:r>
        </a:p>
      </dsp:txBody>
      <dsp:txXfrm>
        <a:off x="1632393" y="539792"/>
        <a:ext cx="693601" cy="693601"/>
      </dsp:txXfrm>
    </dsp:sp>
    <dsp:sp modelId="{919A9EED-B2C0-4E98-A96B-B2E65840DB12}">
      <dsp:nvSpPr>
        <dsp:cNvPr id="0" name=""/>
        <dsp:cNvSpPr/>
      </dsp:nvSpPr>
      <dsp:spPr>
        <a:xfrm>
          <a:off x="2975616" y="1883014"/>
          <a:ext cx="980899" cy="9808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Variabilità sintomatologia e manifestazione clinica</a:t>
          </a:r>
        </a:p>
      </dsp:txBody>
      <dsp:txXfrm>
        <a:off x="3119265" y="2026663"/>
        <a:ext cx="693601" cy="693601"/>
      </dsp:txXfrm>
    </dsp:sp>
    <dsp:sp modelId="{AE38CD98-D9A3-4956-8DC0-9D69EC96CDA8}">
      <dsp:nvSpPr>
        <dsp:cNvPr id="0" name=""/>
        <dsp:cNvSpPr/>
      </dsp:nvSpPr>
      <dsp:spPr>
        <a:xfrm>
          <a:off x="1488744" y="3369886"/>
          <a:ext cx="980899" cy="9808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Vita indipendente </a:t>
          </a:r>
        </a:p>
      </dsp:txBody>
      <dsp:txXfrm>
        <a:off x="1632393" y="3513535"/>
        <a:ext cx="693601" cy="693601"/>
      </dsp:txXfrm>
    </dsp:sp>
    <dsp:sp modelId="{E853211E-D76B-4B29-ACB6-6C6E07AE3C96}">
      <dsp:nvSpPr>
        <dsp:cNvPr id="0" name=""/>
        <dsp:cNvSpPr/>
      </dsp:nvSpPr>
      <dsp:spPr>
        <a:xfrm>
          <a:off x="1873" y="1883014"/>
          <a:ext cx="980899" cy="9808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Esperienze Passato </a:t>
          </a:r>
        </a:p>
      </dsp:txBody>
      <dsp:txXfrm>
        <a:off x="145522" y="2026663"/>
        <a:ext cx="693601" cy="693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B2AF-3EF2-4637-9CC2-1652CC9A7144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38D6D-EFB9-496E-8512-934C229D13BA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07F14-EA08-4F15-9F5F-3800C345A321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649F-CE15-45E5-BDDC-E8B71CCDC7BA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663D-9A65-465C-8087-6F3B931398B4}">
      <dsp:nvSpPr>
        <dsp:cNvPr id="0" name=""/>
        <dsp:cNvSpPr/>
      </dsp:nvSpPr>
      <dsp:spPr>
        <a:xfrm>
          <a:off x="1116220" y="1363611"/>
          <a:ext cx="1223370" cy="1223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ABITARE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Tema delicato </a:t>
          </a:r>
        </a:p>
      </dsp:txBody>
      <dsp:txXfrm>
        <a:off x="1295378" y="1542769"/>
        <a:ext cx="865054" cy="865054"/>
      </dsp:txXfrm>
    </dsp:sp>
    <dsp:sp modelId="{66C6D72C-AA2C-488B-AF75-197188C7AED2}">
      <dsp:nvSpPr>
        <dsp:cNvPr id="0" name=""/>
        <dsp:cNvSpPr/>
      </dsp:nvSpPr>
      <dsp:spPr>
        <a:xfrm>
          <a:off x="1299725" y="249026"/>
          <a:ext cx="856359" cy="856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termine usato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MIGLIORE</a:t>
          </a:r>
        </a:p>
      </dsp:txBody>
      <dsp:txXfrm>
        <a:off x="1425136" y="374437"/>
        <a:ext cx="605537" cy="605537"/>
      </dsp:txXfrm>
    </dsp:sp>
    <dsp:sp modelId="{919A9EED-B2C0-4E98-A96B-B2E65840DB12}">
      <dsp:nvSpPr>
        <dsp:cNvPr id="0" name=""/>
        <dsp:cNvSpPr/>
      </dsp:nvSpPr>
      <dsp:spPr>
        <a:xfrm>
          <a:off x="2597816" y="1547117"/>
          <a:ext cx="856359" cy="856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Variabilità sintomatologia e manifestazione clinica</a:t>
          </a:r>
        </a:p>
      </dsp:txBody>
      <dsp:txXfrm>
        <a:off x="2723227" y="1672528"/>
        <a:ext cx="605537" cy="605537"/>
      </dsp:txXfrm>
    </dsp:sp>
    <dsp:sp modelId="{AE38CD98-D9A3-4956-8DC0-9D69EC96CDA8}">
      <dsp:nvSpPr>
        <dsp:cNvPr id="0" name=""/>
        <dsp:cNvSpPr/>
      </dsp:nvSpPr>
      <dsp:spPr>
        <a:xfrm>
          <a:off x="1299725" y="2845207"/>
          <a:ext cx="856359" cy="856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Vita indipendente </a:t>
          </a:r>
        </a:p>
      </dsp:txBody>
      <dsp:txXfrm>
        <a:off x="1425136" y="2970618"/>
        <a:ext cx="605537" cy="605537"/>
      </dsp:txXfrm>
    </dsp:sp>
    <dsp:sp modelId="{E853211E-D76B-4B29-ACB6-6C6E07AE3C96}">
      <dsp:nvSpPr>
        <dsp:cNvPr id="0" name=""/>
        <dsp:cNvSpPr/>
      </dsp:nvSpPr>
      <dsp:spPr>
        <a:xfrm>
          <a:off x="1635" y="1547117"/>
          <a:ext cx="856359" cy="8563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Esperienze Passato </a:t>
          </a:r>
        </a:p>
      </dsp:txBody>
      <dsp:txXfrm>
        <a:off x="127046" y="1672528"/>
        <a:ext cx="605537" cy="605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B2AF-3EF2-4637-9CC2-1652CC9A7144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38D6D-EFB9-496E-8512-934C229D13BA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07F14-EA08-4F15-9F5F-3800C345A321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0649F-CE15-45E5-BDDC-E8B71CCDC7BA}">
      <dsp:nvSpPr>
        <dsp:cNvPr id="0" name=""/>
        <dsp:cNvSpPr/>
      </dsp:nvSpPr>
      <dsp:spPr>
        <a:xfrm>
          <a:off x="398986" y="646377"/>
          <a:ext cx="2657838" cy="265783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0663D-9A65-465C-8087-6F3B931398B4}">
      <dsp:nvSpPr>
        <dsp:cNvPr id="0" name=""/>
        <dsp:cNvSpPr/>
      </dsp:nvSpPr>
      <dsp:spPr>
        <a:xfrm>
          <a:off x="1116220" y="1363611"/>
          <a:ext cx="1223370" cy="1223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ABITARE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Tema delicato </a:t>
          </a:r>
        </a:p>
      </dsp:txBody>
      <dsp:txXfrm>
        <a:off x="1295378" y="1542769"/>
        <a:ext cx="865054" cy="865054"/>
      </dsp:txXfrm>
    </dsp:sp>
    <dsp:sp modelId="{66C6D72C-AA2C-488B-AF75-197188C7AED2}">
      <dsp:nvSpPr>
        <dsp:cNvPr id="0" name=""/>
        <dsp:cNvSpPr/>
      </dsp:nvSpPr>
      <dsp:spPr>
        <a:xfrm>
          <a:off x="1299725" y="249026"/>
          <a:ext cx="856359" cy="856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termine usato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MIGLIORE</a:t>
          </a:r>
        </a:p>
      </dsp:txBody>
      <dsp:txXfrm>
        <a:off x="1425136" y="374437"/>
        <a:ext cx="605537" cy="605537"/>
      </dsp:txXfrm>
    </dsp:sp>
    <dsp:sp modelId="{919A9EED-B2C0-4E98-A96B-B2E65840DB12}">
      <dsp:nvSpPr>
        <dsp:cNvPr id="0" name=""/>
        <dsp:cNvSpPr/>
      </dsp:nvSpPr>
      <dsp:spPr>
        <a:xfrm>
          <a:off x="2597816" y="1547117"/>
          <a:ext cx="856359" cy="856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Variabilità sintomatologia e manifestazione clinica</a:t>
          </a:r>
        </a:p>
      </dsp:txBody>
      <dsp:txXfrm>
        <a:off x="2723227" y="1672528"/>
        <a:ext cx="605537" cy="605537"/>
      </dsp:txXfrm>
    </dsp:sp>
    <dsp:sp modelId="{AE38CD98-D9A3-4956-8DC0-9D69EC96CDA8}">
      <dsp:nvSpPr>
        <dsp:cNvPr id="0" name=""/>
        <dsp:cNvSpPr/>
      </dsp:nvSpPr>
      <dsp:spPr>
        <a:xfrm>
          <a:off x="1299725" y="2845207"/>
          <a:ext cx="856359" cy="856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Vita indipendente </a:t>
          </a:r>
        </a:p>
      </dsp:txBody>
      <dsp:txXfrm>
        <a:off x="1425136" y="2970618"/>
        <a:ext cx="605537" cy="605537"/>
      </dsp:txXfrm>
    </dsp:sp>
    <dsp:sp modelId="{E853211E-D76B-4B29-ACB6-6C6E07AE3C96}">
      <dsp:nvSpPr>
        <dsp:cNvPr id="0" name=""/>
        <dsp:cNvSpPr/>
      </dsp:nvSpPr>
      <dsp:spPr>
        <a:xfrm>
          <a:off x="1635" y="1547117"/>
          <a:ext cx="856359" cy="8563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Esperienze Passato </a:t>
          </a:r>
        </a:p>
      </dsp:txBody>
      <dsp:txXfrm>
        <a:off x="127046" y="1672528"/>
        <a:ext cx="605537" cy="60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75968-46D3-CCD3-16F7-233E027EE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E5210A-AB81-8AFC-346C-C01D3BD23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EFD133-1A49-8E93-6BDD-291E8D4C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FA805-CCF2-9D25-1ADB-8A6EECFE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D82231-C621-8156-7FEC-C99F5D3F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40AFB-1FC8-4542-F21D-3566CFF4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9C4147-1050-87E7-E5EB-8B2740223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AF720-A78D-E3F2-935C-0056B674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FAE0C-E738-C0DF-B951-3F5BB1AA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CC2EA-A0E0-346B-6C46-45F23966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03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11C708A-A435-EAA6-1D54-FB4F69B2A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669F8B-783F-2472-73BE-54BC9E798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AF391-EF6D-717C-A0E7-77F1F798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3CE8A4-3024-BCF1-35C2-8DCA1C6C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07E65B-AEAD-83D0-40FE-1FA07182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3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C0F99-683D-F65F-B50A-1F96C959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120312-7217-0EE5-81DD-42D347D1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8302B-FCAF-6CD6-498E-500B7E9B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86E91A-03D2-A047-317C-381E712C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729285-7204-8EF7-F2B4-ED531185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1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44107-6F1C-03A9-38A2-A78670A4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BDF63-17B4-335D-2367-4A9A0A0F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A85FE6-76F3-3A38-31C0-B89D2FD3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D1B5D-7217-7C97-E81C-5121FCD7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AB85FF-04C8-DAF5-E1A5-7177576B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0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001C3-8DA9-E504-0FCA-E543842E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14B72-8E6A-B8D2-E00B-65FA2B96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D4BA2C-F25A-48EA-092D-E89442162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9A6F1D-7819-52E1-FFBE-7FEEA91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EB464E-D281-EB8A-175C-20F1F812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8EA39C-8824-F919-4885-9967D9F7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06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FDCC2-EA4E-DF0C-09D7-D5D4B225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FD03C0-9DBF-5E32-520F-4355C770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9198CF-60EF-F4EB-7BFB-59D0789D8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AF12BC-5C37-D3C5-7717-A634264E4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EB1724-68B5-5057-2F48-48D3FE183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8E54A5-BFCB-4377-685B-398DA67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FB1C1C-BCD6-4419-2E2F-297D4475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76B4A0-E145-0219-F9DC-A875ECE9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7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490FA-EB66-4086-2056-C23FE7BF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DC7C22-B362-983D-3089-31444A66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46E90A-AC61-7C86-974E-CBD52F7B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AF6C65-69A1-EF78-D457-19D4E21A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78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31D6F0-9C6E-3BA9-174C-6E30B985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C8BF6D-F3E9-5ABA-452C-6A51711E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B6C9AC-E8ED-640C-9347-01447A99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1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489EE-F658-B0B0-C948-2DBDAC91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5EA21-604C-F13B-A296-C88079C3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7F4472-255E-A468-E40C-61FBE2754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CE3E8E-602F-8B27-D218-82EBAA7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470DDC-6757-1931-F8F6-C17FE3C7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D8988C-3DB4-671E-F97E-839D1A85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36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7C043-9FEE-E7C8-836C-B06C496B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2B1761-D6FA-0213-B4DF-BB5B93893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56E2-2833-AB6C-D76C-24E312BE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77872C-43A7-E00E-9B2B-F03B1CF9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24327C-75CA-C602-197D-ACD458DB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6B689C-478F-7ECA-9CF5-15480F9A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98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04A4F4-CE12-59E7-B660-CCBAB59D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AFD630-D97E-91A9-E059-5CB56CD4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4B1C86-A04B-6888-A1EE-89DC794F0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D253-BABF-46AC-B8E3-959A8D0B52E0}" type="datetimeFigureOut">
              <a:rPr lang="it-IT" smtClean="0"/>
              <a:t>26/02/2026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3A6C3A-E0A3-8D44-6C92-9849600D6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81653-D0BB-D3B0-0330-1DD5B1F04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26EC-3613-4B78-8100-CEB9F8CB17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AB4CED9-AD59-9A1C-2363-FF04E8D54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94" y="5086905"/>
            <a:ext cx="10928411" cy="1249240"/>
          </a:xfrm>
        </p:spPr>
        <p:txBody>
          <a:bodyPr>
            <a:normAutofit fontScale="25000" lnSpcReduction="20000"/>
          </a:bodyPr>
          <a:lstStyle/>
          <a:p>
            <a:r>
              <a:rPr lang="it-IT" sz="9600" b="1" dirty="0"/>
              <a:t>ELEMENTI PRIORITARI PER IL PROGETTO DI VITA</a:t>
            </a:r>
          </a:p>
          <a:p>
            <a:r>
              <a:rPr lang="it-IT" sz="7200" dirty="0"/>
              <a:t>Dott.ssa Pasqualina Pace – Psicologa, Analista del comportamento-  Direttore Clinico  </a:t>
            </a:r>
          </a:p>
          <a:p>
            <a:r>
              <a:rPr lang="it-IT" sz="7200" dirty="0"/>
              <a:t>               Fondazione Marino per l’autismo Ets</a:t>
            </a:r>
          </a:p>
          <a:p>
            <a:r>
              <a:rPr lang="it-IT" sz="2800" dirty="0"/>
              <a:t>             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729A92-CF08-8E01-DC2D-60D8FA1A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83" t="17063" r="33991" b="25049"/>
          <a:stretch>
            <a:fillRect/>
          </a:stretch>
        </p:blipFill>
        <p:spPr>
          <a:xfrm>
            <a:off x="2181885" y="217282"/>
            <a:ext cx="7613965" cy="46121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F7FFD3-5D06-A205-3883-0D8227757FFE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939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A8BE9-3B1E-5492-9765-7FE44FD59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F4D18DA-CC2D-9E7F-AE81-9EC7292B2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1223119" cy="444954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3. Interventi di supporto all’inserimento lavorativo e alle attività occupazionali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F3054C-A07D-18AA-7555-1993C3EB4FB1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5A598E-534E-25BD-150A-E2ACE52F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0" y="744875"/>
            <a:ext cx="5822185" cy="12071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484AB8-7CE5-7758-88AE-7C616616DF14}"/>
              </a:ext>
            </a:extLst>
          </p:cNvPr>
          <p:cNvSpPr txBox="1"/>
          <p:nvPr/>
        </p:nvSpPr>
        <p:spPr>
          <a:xfrm>
            <a:off x="137206" y="2446154"/>
            <a:ext cx="52001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Linea Guida indica che l’inserimento lavorativo deve rappresentare un obiettivo progettuale anche per le persone con livelli di supporto </a:t>
            </a:r>
            <a:r>
              <a:rPr lang="it-IT" b="1" dirty="0"/>
              <a:t>consistente e molto consistente.</a:t>
            </a:r>
          </a:p>
          <a:p>
            <a:r>
              <a:rPr lang="it-IT" dirty="0"/>
              <a:t>L’accesso alla dimensione occupazionale:</a:t>
            </a:r>
          </a:p>
          <a:p>
            <a:pPr marL="285750" indent="-285750">
              <a:buFontTx/>
              <a:buChar char="-"/>
            </a:pPr>
            <a:r>
              <a:rPr lang="it-IT" dirty="0"/>
              <a:t>non è subordinato al livello di autonomia</a:t>
            </a:r>
          </a:p>
          <a:p>
            <a:pPr marL="285750" indent="-285750">
              <a:buFontTx/>
              <a:buChar char="-"/>
            </a:pPr>
            <a:r>
              <a:rPr lang="it-IT" dirty="0"/>
              <a:t>costituisce parte integrante del Progetto di Vita</a:t>
            </a:r>
          </a:p>
          <a:p>
            <a:pPr marL="285750" indent="-285750">
              <a:buFontTx/>
              <a:buChar char="-"/>
            </a:pPr>
            <a:r>
              <a:rPr lang="it-IT" dirty="0"/>
              <a:t>deve essere previsto nella pianificazione individuale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34C9E2-8AD0-2EDD-CE62-8D5F6B22CDCA}"/>
              </a:ext>
            </a:extLst>
          </p:cNvPr>
          <p:cNvSpPr txBox="1"/>
          <p:nvPr/>
        </p:nvSpPr>
        <p:spPr>
          <a:xfrm>
            <a:off x="5649403" y="2551837"/>
            <a:ext cx="60946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Finalità della Raccomandazione</a:t>
            </a:r>
          </a:p>
          <a:p>
            <a:pPr marL="285750" indent="-285750">
              <a:buFontTx/>
              <a:buChar char="-"/>
            </a:pPr>
            <a:r>
              <a:rPr lang="it-IT" dirty="0"/>
              <a:t>garantire continuità delle opportunità di apprendimento</a:t>
            </a:r>
          </a:p>
          <a:p>
            <a:pPr marL="285750" indent="-285750">
              <a:buFontTx/>
              <a:buChar char="-"/>
            </a:pPr>
            <a:r>
              <a:rPr lang="it-IT" dirty="0"/>
              <a:t>favorire l’espressione delle competenze acquisite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promuovere esperienze al di fuori del solo contesto familiare o residenziale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sostenere l’assunzione di un ruolo sociale riconosciuto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79113C-31D5-9883-3DF0-8C1E4B7973CA}"/>
              </a:ext>
            </a:extLst>
          </p:cNvPr>
          <p:cNvSpPr txBox="1"/>
          <p:nvPr/>
        </p:nvSpPr>
        <p:spPr>
          <a:xfrm>
            <a:off x="4079019" y="5664960"/>
            <a:ext cx="749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/>
              <a:t>Finché il lavoro resta un’opzione per pochi, l’inclusione resta incompleta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46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C87EE-EB97-4A3E-BEF6-196CFDBF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63A770A-08B5-5D17-83D1-A32E28B93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1223119" cy="444954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3. Interventi di supporto all’inserimento lavorativo e alle attività occupazionali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33797B-AF65-DA10-0ED8-731ADE67AD9C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0357DE-9EA3-E81E-273F-A2C7969E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2" y="826936"/>
            <a:ext cx="5822185" cy="12071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3390DB-AD79-6C55-A535-C1BCD1EF3391}"/>
              </a:ext>
            </a:extLst>
          </p:cNvPr>
          <p:cNvSpPr txBox="1"/>
          <p:nvPr/>
        </p:nvSpPr>
        <p:spPr>
          <a:xfrm>
            <a:off x="1011803" y="2034049"/>
            <a:ext cx="60946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Modelli di supporto all’inserimento lavorativo:</a:t>
            </a:r>
          </a:p>
          <a:p>
            <a:r>
              <a:rPr lang="it-IT" dirty="0"/>
              <a:t>La Linea Guida evidenzia che i sostegni al lavoro devono essere:</a:t>
            </a:r>
          </a:p>
          <a:p>
            <a:r>
              <a:rPr lang="it-IT" dirty="0"/>
              <a:t>-     personalizzati </a:t>
            </a:r>
          </a:p>
          <a:p>
            <a:pPr marL="285750" indent="-285750">
              <a:buFontTx/>
              <a:buChar char="-"/>
            </a:pPr>
            <a:r>
              <a:rPr lang="it-IT" dirty="0"/>
              <a:t>coerenti con lo stile di funzionamento</a:t>
            </a:r>
          </a:p>
          <a:p>
            <a:pPr marL="285750" indent="-285750">
              <a:buFontTx/>
              <a:buChar char="-"/>
            </a:pPr>
            <a:r>
              <a:rPr lang="it-IT" dirty="0"/>
              <a:t>rispettosi di aspettative e preferenze</a:t>
            </a:r>
          </a:p>
          <a:p>
            <a:pPr marL="285750" indent="-285750">
              <a:buFontTx/>
              <a:buChar char="-"/>
            </a:pPr>
            <a:r>
              <a:rPr lang="it-IT" dirty="0"/>
              <a:t>flessibili e adattabili nel tempo</a:t>
            </a:r>
          </a:p>
          <a:p>
            <a:r>
              <a:rPr lang="it-IT" dirty="0"/>
              <a:t>🔎 </a:t>
            </a:r>
            <a:r>
              <a:rPr lang="it-IT" b="1" dirty="0"/>
              <a:t>Modelli di intervento principali:</a:t>
            </a:r>
          </a:p>
          <a:p>
            <a:r>
              <a:rPr lang="it-IT" u="sng" dirty="0"/>
              <a:t>Place and Train: </a:t>
            </a:r>
          </a:p>
          <a:p>
            <a:r>
              <a:rPr lang="it-IT" dirty="0"/>
              <a:t>- Inserimento diretto nel mercato del lavoro</a:t>
            </a:r>
          </a:p>
          <a:p>
            <a:r>
              <a:rPr lang="it-IT" dirty="0"/>
              <a:t>- Supporto individualizzato in situazione reale</a:t>
            </a:r>
          </a:p>
          <a:p>
            <a:r>
              <a:rPr lang="it-IT" u="sng" dirty="0"/>
              <a:t>Train and Place:</a:t>
            </a:r>
          </a:p>
          <a:p>
            <a:r>
              <a:rPr lang="it-IT" dirty="0"/>
              <a:t>- Formazione preliminare mirata</a:t>
            </a:r>
          </a:p>
          <a:p>
            <a:r>
              <a:rPr lang="it-IT" dirty="0"/>
              <a:t>- Individuazione di contesti lavorativi adeguati</a:t>
            </a:r>
          </a:p>
          <a:p>
            <a:r>
              <a:rPr lang="it-IT" dirty="0"/>
              <a:t>- Inserimento con accompagnamento strutturato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4D067A-FB2B-68B0-EFE1-915072A9C4D7}"/>
              </a:ext>
            </a:extLst>
          </p:cNvPr>
          <p:cNvSpPr txBox="1"/>
          <p:nvPr/>
        </p:nvSpPr>
        <p:spPr>
          <a:xfrm>
            <a:off x="6097326" y="2865046"/>
            <a:ext cx="60946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Ulteriori strumenti previsti:</a:t>
            </a:r>
          </a:p>
          <a:p>
            <a:pPr marL="285750" indent="-285750">
              <a:buFontTx/>
              <a:buChar char="-"/>
            </a:pPr>
            <a:r>
              <a:rPr lang="it-IT" dirty="0"/>
              <a:t>Orientamento specialistico</a:t>
            </a:r>
          </a:p>
          <a:p>
            <a:pPr marL="285750" indent="-285750">
              <a:buFontTx/>
              <a:buChar char="-"/>
            </a:pPr>
            <a:r>
              <a:rPr lang="it-IT" dirty="0"/>
              <a:t>Tirocini e percorsi formativi</a:t>
            </a:r>
          </a:p>
          <a:p>
            <a:pPr marL="285750" indent="-285750">
              <a:buFontTx/>
              <a:buChar char="-"/>
            </a:pPr>
            <a:r>
              <a:rPr lang="it-IT" dirty="0"/>
              <a:t>Inserimento in cooperative sociali</a:t>
            </a:r>
          </a:p>
          <a:p>
            <a:pPr marL="285750" indent="-285750">
              <a:buFontTx/>
              <a:buChar char="-"/>
            </a:pPr>
            <a:r>
              <a:rPr lang="it-IT" dirty="0"/>
              <a:t>Laboratori socio-abilitativi</a:t>
            </a:r>
          </a:p>
          <a:p>
            <a:pPr marL="285750" indent="-285750">
              <a:buFontTx/>
              <a:buChar char="-"/>
            </a:pPr>
            <a:r>
              <a:rPr lang="it-IT" dirty="0"/>
              <a:t>Integrazione tra servizi sanitari, sociali ed educativi</a:t>
            </a:r>
          </a:p>
          <a:p>
            <a:r>
              <a:rPr lang="it-IT" b="1" dirty="0"/>
              <a:t>Metodologie di insegnamento:</a:t>
            </a:r>
          </a:p>
          <a:p>
            <a:pPr marL="285750" indent="-285750">
              <a:buFontTx/>
              <a:buChar char="-"/>
            </a:pPr>
            <a:r>
              <a:rPr lang="it-IT" dirty="0"/>
              <a:t>Strategie cognitivo-comportamentali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Procedure ABA per competenze adattive e professionali</a:t>
            </a:r>
          </a:p>
          <a:p>
            <a:pPr marL="285750" indent="-285750">
              <a:buFontTx/>
              <a:buChar char="-"/>
            </a:pPr>
            <a:r>
              <a:rPr lang="it-IT" dirty="0"/>
              <a:t>Presenza del job coach esperto in autismo come figura chiave di mediazione e supporto</a:t>
            </a:r>
          </a:p>
        </p:txBody>
      </p:sp>
    </p:spTree>
    <p:extLst>
      <p:ext uri="{BB962C8B-B14F-4D97-AF65-F5344CB8AC3E}">
        <p14:creationId xmlns:p14="http://schemas.microsoft.com/office/powerpoint/2010/main" val="633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A4D89-97EF-7F39-DCBA-C2D72DF20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0A72735-2172-A7A9-7418-666838E6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1223119" cy="444954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4. Valutazione della Qualità di vita </a:t>
            </a: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0FA4B160-B144-ABB3-CD27-6CA8B183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2" t="10460" r="1195" b="3765"/>
          <a:stretch>
            <a:fillRect/>
          </a:stretch>
        </p:blipFill>
        <p:spPr>
          <a:xfrm>
            <a:off x="307716" y="1033271"/>
            <a:ext cx="4818887" cy="470916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956D94-13A4-64B8-C7C4-FF5777FB557F}"/>
              </a:ext>
            </a:extLst>
          </p:cNvPr>
          <p:cNvSpPr txBox="1"/>
          <p:nvPr/>
        </p:nvSpPr>
        <p:spPr>
          <a:xfrm>
            <a:off x="5388102" y="524946"/>
            <a:ext cx="60944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/>
              <a:t>Condotta </a:t>
            </a:r>
            <a:r>
              <a:rPr lang="it-IT" b="1" dirty="0"/>
              <a:t>revisione sistematica della letteratura</a:t>
            </a:r>
            <a:r>
              <a:rPr lang="it-IT" dirty="0"/>
              <a:t> per: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identificare strumenti di misurazione della </a:t>
            </a:r>
            <a:r>
              <a:rPr lang="it-IT" dirty="0" err="1"/>
              <a:t>QdV</a:t>
            </a:r>
            <a:r>
              <a:rPr lang="it-IT" dirty="0"/>
              <a:t> generica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analizzarne le proprietà psicometriche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verificare la presenza di validazioni italiane</a:t>
            </a:r>
          </a:p>
          <a:p>
            <a:pPr>
              <a:buNone/>
            </a:pPr>
            <a:r>
              <a:rPr lang="it-IT" dirty="0"/>
              <a:t>Il Panel ha evidenziato gli strumenti disponibili con adattamento e validazione nel contesto italiano.</a:t>
            </a:r>
          </a:p>
          <a:p>
            <a:pPr>
              <a:buNone/>
            </a:pPr>
            <a:r>
              <a:rPr lang="it-IT" b="1" dirty="0"/>
              <a:t>🔎 Good Practice Statement</a:t>
            </a:r>
          </a:p>
          <a:p>
            <a:pPr>
              <a:buNone/>
            </a:pPr>
            <a:r>
              <a:rPr lang="it-IT" dirty="0"/>
              <a:t>La Raccomandazione: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indica la </a:t>
            </a:r>
            <a:r>
              <a:rPr lang="it-IT" b="1" dirty="0"/>
              <a:t>necessità di valutare la </a:t>
            </a:r>
            <a:r>
              <a:rPr lang="it-IT" b="1" dirty="0" err="1"/>
              <a:t>QdV</a:t>
            </a:r>
            <a:r>
              <a:rPr lang="it-IT" b="1" dirty="0"/>
              <a:t> nella pratica clinica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non attribuisce un </a:t>
            </a:r>
            <a:r>
              <a:rPr lang="it-IT" dirty="0" err="1"/>
              <a:t>grading</a:t>
            </a:r>
            <a:r>
              <a:rPr lang="it-IT" dirty="0"/>
              <a:t> comparativo tra strumenti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riconosce limiti metodologici e concettuali che impediscono una gerarchizzazione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🎯 Messaggio chiave</a:t>
            </a:r>
          </a:p>
          <a:p>
            <a:pPr>
              <a:buNone/>
            </a:pPr>
            <a:r>
              <a:rPr lang="it-IT" dirty="0"/>
              <a:t>La misurazione della </a:t>
            </a:r>
            <a:r>
              <a:rPr lang="it-IT" dirty="0" err="1"/>
              <a:t>QdV</a:t>
            </a:r>
            <a:r>
              <a:rPr lang="it-IT" dirty="0"/>
              <a:t> è raccomandata come processo clinico strutturato, indipendentemente dallo specifico strumento utilizzato.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18C7D8-3201-FEFA-A336-9F65D93F872B}"/>
              </a:ext>
            </a:extLst>
          </p:cNvPr>
          <p:cNvSpPr txBox="1"/>
          <p:nvPr/>
        </p:nvSpPr>
        <p:spPr>
          <a:xfrm>
            <a:off x="8104368" y="633305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misurare per rendere conto</a:t>
            </a:r>
          </a:p>
        </p:txBody>
      </p:sp>
    </p:spTree>
    <p:extLst>
      <p:ext uri="{BB962C8B-B14F-4D97-AF65-F5344CB8AC3E}">
        <p14:creationId xmlns:p14="http://schemas.microsoft.com/office/powerpoint/2010/main" val="37302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818DB-BD23-C848-098C-00E21AF15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1B22A8-1A00-A847-3AD3-96E19E9AFE39}"/>
              </a:ext>
            </a:extLst>
          </p:cNvPr>
          <p:cNvSpPr txBox="1"/>
          <p:nvPr/>
        </p:nvSpPr>
        <p:spPr>
          <a:xfrm>
            <a:off x="5679567" y="3803904"/>
            <a:ext cx="6094476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Il Progetto di Vita è il punto in cui evidenza scientifica, diritti e responsabilità pubblica si incontrano. È lì che si misura la maturità di un sistema.</a:t>
            </a:r>
          </a:p>
          <a:p>
            <a:endParaRPr lang="it-IT" dirty="0"/>
          </a:p>
          <a:p>
            <a:r>
              <a:rPr lang="it-IT" dirty="0"/>
              <a:t>Le raccomandazioni non definiscono solo cosa fare.</a:t>
            </a:r>
          </a:p>
          <a:p>
            <a:r>
              <a:rPr lang="it-IT" dirty="0"/>
              <a:t>Definiscono che tipo di vita siamo chiamati a rendere possibile!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D7925A-BF7C-2664-29D6-69DC8627D981}"/>
              </a:ext>
            </a:extLst>
          </p:cNvPr>
          <p:cNvSpPr txBox="1"/>
          <p:nvPr/>
        </p:nvSpPr>
        <p:spPr>
          <a:xfrm>
            <a:off x="413766" y="826282"/>
            <a:ext cx="103121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Le quattro Raccomandazioni nel Progetto di Vita</a:t>
            </a:r>
            <a:r>
              <a:rPr lang="it-IT" dirty="0"/>
              <a:t> configurano un modello strutturato fondato su quattro dimensioni interdipendenti:</a:t>
            </a:r>
          </a:p>
          <a:p>
            <a:pPr>
              <a:buNone/>
            </a:pPr>
            <a:r>
              <a:rPr lang="it-IT" b="1" dirty="0"/>
              <a:t>1️⃣ Valutazione delle preferenze</a:t>
            </a:r>
            <a:br>
              <a:rPr lang="it-IT" dirty="0"/>
            </a:br>
            <a:r>
              <a:rPr lang="it-IT" dirty="0"/>
              <a:t>→ Identificazione standardizzata delle preferenze individuali</a:t>
            </a:r>
          </a:p>
          <a:p>
            <a:pPr>
              <a:buNone/>
            </a:pPr>
            <a:r>
              <a:rPr lang="it-IT" b="1" dirty="0"/>
              <a:t>2️⃣ Condizione abitativa</a:t>
            </a:r>
            <a:br>
              <a:rPr lang="it-IT" dirty="0"/>
            </a:br>
            <a:r>
              <a:rPr lang="it-IT" dirty="0"/>
              <a:t>→ Analisi multidimensionale della soluzione più appropriata</a:t>
            </a:r>
          </a:p>
          <a:p>
            <a:pPr>
              <a:buNone/>
            </a:pPr>
            <a:r>
              <a:rPr lang="it-IT" b="1" dirty="0"/>
              <a:t>3️⃣ Inserimento lavorativo / Attività occupazionali</a:t>
            </a:r>
            <a:br>
              <a:rPr lang="it-IT" dirty="0"/>
            </a:br>
            <a:r>
              <a:rPr lang="it-IT" dirty="0"/>
              <a:t>→ Pianificazione di percorsi coerenti con il profilo di funzionamento e orientati all’esterno</a:t>
            </a:r>
          </a:p>
          <a:p>
            <a:pPr>
              <a:buNone/>
            </a:pPr>
            <a:r>
              <a:rPr lang="it-IT" b="1" dirty="0"/>
              <a:t>4️⃣ Valutazione della Qualità di Vita</a:t>
            </a:r>
            <a:br>
              <a:rPr lang="it-IT" dirty="0"/>
            </a:br>
            <a:r>
              <a:rPr lang="it-IT" dirty="0"/>
              <a:t>→ Misurazione sistematica degli </a:t>
            </a:r>
            <a:r>
              <a:rPr lang="it-IT" dirty="0" err="1"/>
              <a:t>outcome</a:t>
            </a:r>
            <a:r>
              <a:rPr lang="it-IT" dirty="0"/>
              <a:t> mediante strumenti validati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1C9DB1-5022-5BD8-A805-00F6EB728999}"/>
              </a:ext>
            </a:extLst>
          </p:cNvPr>
          <p:cNvSpPr txBox="1"/>
          <p:nvPr/>
        </p:nvSpPr>
        <p:spPr>
          <a:xfrm>
            <a:off x="477774" y="210312"/>
            <a:ext cx="104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CONCLUSIONE………………….</a:t>
            </a:r>
          </a:p>
        </p:txBody>
      </p:sp>
      <p:pic>
        <p:nvPicPr>
          <p:cNvPr id="1026" name="Picture 2" descr="Il progetto di vita: la tutela dei più fragili programmata nel tempo |  Salvis Juribus">
            <a:extLst>
              <a:ext uri="{FF2B5EF4-FFF2-40B4-BE49-F238E27FC236}">
                <a16:creationId xmlns:a16="http://schemas.microsoft.com/office/drawing/2014/main" id="{C6DF206C-C3CA-E9CD-DEEA-5AA0D0FE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" y="4085332"/>
            <a:ext cx="3463290" cy="22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46EFC5-78FE-53A2-614D-D8F558E06E97}"/>
              </a:ext>
            </a:extLst>
          </p:cNvPr>
          <p:cNvSpPr txBox="1"/>
          <p:nvPr/>
        </p:nvSpPr>
        <p:spPr>
          <a:xfrm>
            <a:off x="4263887" y="6031718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Non sono quattro capitoli. Sono quattro dimensioni interdipendenti.</a:t>
            </a:r>
          </a:p>
        </p:txBody>
      </p:sp>
    </p:spTree>
    <p:extLst>
      <p:ext uri="{BB962C8B-B14F-4D97-AF65-F5344CB8AC3E}">
        <p14:creationId xmlns:p14="http://schemas.microsoft.com/office/powerpoint/2010/main" val="7245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CDE15-4036-520D-DFFA-DCC1209B6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2B1504C-CDAE-1B59-E382-0C2AAB83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94" y="5086905"/>
            <a:ext cx="10928411" cy="1249240"/>
          </a:xfrm>
        </p:spPr>
        <p:txBody>
          <a:bodyPr>
            <a:normAutofit fontScale="25000" lnSpcReduction="20000"/>
          </a:bodyPr>
          <a:lstStyle/>
          <a:p>
            <a:r>
              <a:rPr lang="it-IT" sz="9600" b="1" dirty="0"/>
              <a:t>ELEMENTI PRIORITARI PER IL PROGETTO DI VITA</a:t>
            </a:r>
          </a:p>
          <a:p>
            <a:r>
              <a:rPr lang="it-IT" sz="7200" dirty="0"/>
              <a:t>Dott.ssa Pasqualina Pace – Psicologa, Analista del comportamento-  Direttore Clinico  </a:t>
            </a:r>
          </a:p>
          <a:p>
            <a:r>
              <a:rPr lang="it-IT" sz="7200" dirty="0"/>
              <a:t>                      della Fondazione Marino per l’autismo Ets</a:t>
            </a:r>
          </a:p>
          <a:p>
            <a:r>
              <a:rPr lang="it-IT" sz="7200" dirty="0"/>
              <a:t>pasqualinapace@fondazionemarino.it</a:t>
            </a:r>
          </a:p>
          <a:p>
            <a:r>
              <a:rPr lang="it-IT" sz="2800" dirty="0"/>
              <a:t>             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C1D8FB-4CF1-4790-10CA-8073EE22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83" t="17063" r="33991" b="25049"/>
          <a:stretch>
            <a:fillRect/>
          </a:stretch>
        </p:blipFill>
        <p:spPr>
          <a:xfrm>
            <a:off x="2317072" y="289106"/>
            <a:ext cx="7000664" cy="2215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6965AB-D13C-BFDF-92D5-BC4A6987E141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9A7924-D6BE-4A2B-596B-5B08E08C2655}"/>
              </a:ext>
            </a:extLst>
          </p:cNvPr>
          <p:cNvSpPr txBox="1"/>
          <p:nvPr/>
        </p:nvSpPr>
        <p:spPr>
          <a:xfrm>
            <a:off x="3383280" y="3691432"/>
            <a:ext cx="89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06914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6703F-3FD2-05C5-5EE7-555A01E0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DAE6587-BD99-D130-A06E-335A864E1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 fontScale="40000" lnSpcReduction="20000"/>
          </a:bodyPr>
          <a:lstStyle/>
          <a:p>
            <a:r>
              <a:rPr lang="it-IT" sz="9600" b="1" dirty="0"/>
              <a:t>ELEMENTI PRIORITARI PER IL PROGETTO DI VITA</a:t>
            </a:r>
          </a:p>
          <a:p>
            <a:r>
              <a:rPr lang="it-IT" sz="2800" dirty="0"/>
              <a:t>             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E4CC00-4558-EDEA-2727-17E894A1DEC0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Immagine che contiene testo, schermata, software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E4611A9B-DD30-B416-1676-DDA46B18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31" t="24376" r="24924" b="6800"/>
          <a:stretch>
            <a:fillRect/>
          </a:stretch>
        </p:blipFill>
        <p:spPr>
          <a:xfrm>
            <a:off x="185663" y="1347390"/>
            <a:ext cx="3368336" cy="4730024"/>
          </a:xfrm>
          <a:prstGeom prst="rect">
            <a:avLst/>
          </a:prstGeom>
        </p:spPr>
      </p:pic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2873AC77-94F3-700D-B29B-03287BF79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664125"/>
              </p:ext>
            </p:extLst>
          </p:nvPr>
        </p:nvGraphicFramePr>
        <p:xfrm>
          <a:off x="3788668" y="11052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587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EF931-5147-ED3C-B343-EBDD7C9AF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D4B1308-13F0-792C-443C-134649929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 fontScale="40000" lnSpcReduction="20000"/>
          </a:bodyPr>
          <a:lstStyle/>
          <a:p>
            <a:r>
              <a:rPr lang="it-IT" sz="9600" b="1" dirty="0"/>
              <a:t>ELEMENTI PRIORITARI PER IL PROGETTO DI VITA</a:t>
            </a:r>
          </a:p>
          <a:p>
            <a:r>
              <a:rPr lang="it-IT" sz="2800" dirty="0"/>
              <a:t>             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47236B-9629-F2FE-9327-EF2BA5516F7A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53A012-D668-E917-D6D5-A12C64432BB4}"/>
              </a:ext>
            </a:extLst>
          </p:cNvPr>
          <p:cNvSpPr txBox="1"/>
          <p:nvPr/>
        </p:nvSpPr>
        <p:spPr>
          <a:xfrm>
            <a:off x="520958" y="1283855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 descr="Immagine che contiene testo, schermata, software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26650125-38A3-7CC8-C0F4-D22950CA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31" t="24376" r="24924" b="6800"/>
          <a:stretch>
            <a:fillRect/>
          </a:stretch>
        </p:blipFill>
        <p:spPr>
          <a:xfrm>
            <a:off x="159720" y="1283855"/>
            <a:ext cx="3368336" cy="4730024"/>
          </a:xfrm>
          <a:prstGeom prst="rect">
            <a:avLst/>
          </a:prstGeom>
        </p:spPr>
      </p:pic>
      <p:pic>
        <p:nvPicPr>
          <p:cNvPr id="14" name="Immagine 13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2E6B2BBD-97B7-5E3B-91B4-5B8048B0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49" t="58171" r="24867" b="18721"/>
          <a:stretch>
            <a:fillRect/>
          </a:stretch>
        </p:blipFill>
        <p:spPr>
          <a:xfrm>
            <a:off x="4406434" y="1745101"/>
            <a:ext cx="6164556" cy="321359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E8FBCD-9EFF-D083-A240-3454C8E14055}"/>
              </a:ext>
            </a:extLst>
          </p:cNvPr>
          <p:cNvSpPr txBox="1"/>
          <p:nvPr/>
        </p:nvSpPr>
        <p:spPr>
          <a:xfrm>
            <a:off x="4168472" y="5350738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L’efficacia di un </a:t>
            </a:r>
            <a:r>
              <a:rPr lang="it-IT" dirty="0" err="1"/>
              <a:t>PdV</a:t>
            </a:r>
            <a:r>
              <a:rPr lang="it-IT" dirty="0"/>
              <a:t> è subordinata alla necessità di saper/poter coniugare al suo interno la storia e i valori personali, i bisogni e le necessità garantendone eque opportunità.</a:t>
            </a:r>
          </a:p>
        </p:txBody>
      </p:sp>
    </p:spTree>
    <p:extLst>
      <p:ext uri="{BB962C8B-B14F-4D97-AF65-F5344CB8AC3E}">
        <p14:creationId xmlns:p14="http://schemas.microsoft.com/office/powerpoint/2010/main" val="121981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15772-33C9-7B2A-583C-B52669D9C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C2E5BC8-9511-7FC4-9FA4-2FDEB5AC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/>
          </a:bodyPr>
          <a:lstStyle/>
          <a:p>
            <a:pPr algn="l"/>
            <a:r>
              <a:rPr lang="it-IT" sz="2800" u="sng" dirty="0"/>
              <a:t>1 Raccomandazione :Procedure per la valutazione standardizzata delle preferenze              </a:t>
            </a:r>
            <a:endParaRPr lang="it-IT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AFBBF6-C83B-B8F3-83B8-E8D1E25EE7BC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3FE38C-F0E8-D320-BFBD-08FF1C7C841E}"/>
              </a:ext>
            </a:extLst>
          </p:cNvPr>
          <p:cNvSpPr txBox="1"/>
          <p:nvPr/>
        </p:nvSpPr>
        <p:spPr>
          <a:xfrm>
            <a:off x="520958" y="1367043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C3BABE5-F8E1-2C67-CADD-CBF7673A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54" t="14278" r="26129" b="15988"/>
          <a:stretch>
            <a:fillRect/>
          </a:stretch>
        </p:blipFill>
        <p:spPr>
          <a:xfrm>
            <a:off x="369455" y="1181437"/>
            <a:ext cx="4283465" cy="52274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84D517-654D-0690-E36A-CFCB263D33CD}"/>
              </a:ext>
            </a:extLst>
          </p:cNvPr>
          <p:cNvSpPr txBox="1"/>
          <p:nvPr/>
        </p:nvSpPr>
        <p:spPr>
          <a:xfrm>
            <a:off x="4992786" y="1181437"/>
            <a:ext cx="60123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Framework concettuale:</a:t>
            </a:r>
          </a:p>
          <a:p>
            <a:r>
              <a:rPr lang="it-IT" dirty="0"/>
              <a:t>Necessità di  individuare e definire azioni e opportunità che rivestono significato e importanza per la persona. </a:t>
            </a:r>
          </a:p>
          <a:p>
            <a:endParaRPr lang="it-IT" dirty="0"/>
          </a:p>
          <a:p>
            <a:r>
              <a:rPr lang="it-IT" dirty="0"/>
              <a:t>Centralità della persona: Vengono individuate procedure standardizzate per la valutazione diretta delle preferenze e delle priorità.</a:t>
            </a:r>
          </a:p>
          <a:p>
            <a:endParaRPr lang="it-IT" dirty="0"/>
          </a:p>
          <a:p>
            <a:r>
              <a:rPr lang="it-IT" dirty="0"/>
              <a:t>Importante accedere a ciò che è maggiormente significativo, gradito e preferito dalla persona (</a:t>
            </a:r>
            <a:r>
              <a:rPr lang="it-IT" dirty="0" err="1"/>
              <a:t>Virués</a:t>
            </a:r>
            <a:r>
              <a:rPr lang="it-IT" dirty="0"/>
              <a:t>-Ortega et al., 2014). Queste informazioni saranno quindi la base per la individuazione di stimoli, attività, opportunità, desideri, aspettative, preferenze, valori e relazioni considerate più importanti per la </a:t>
            </a:r>
            <a:r>
              <a:rPr lang="it-IT" dirty="0" err="1"/>
              <a:t>PcASD</a:t>
            </a:r>
            <a:r>
              <a:rPr lang="it-IT" dirty="0"/>
              <a:t> e dovranno essere gli elementi prioritari su cui definire le mete esistenziali, gli obiettivi da perseguire unitamente alla definizione di un piano dei sostegni.</a:t>
            </a:r>
          </a:p>
          <a:p>
            <a:endParaRPr lang="it-IT" dirty="0"/>
          </a:p>
          <a:p>
            <a:r>
              <a:rPr lang="it-IT" b="1" dirty="0"/>
              <a:t>Punto di partenza del progetto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B9D85A7-8E5A-3249-56EE-E8EA6EBE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46" y="5649594"/>
            <a:ext cx="1915644" cy="10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B05D7-677A-A56D-3D6C-3BEE898B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F667EB8-7E54-6967-9FB0-37E5A5B81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/>
          </a:bodyPr>
          <a:lstStyle/>
          <a:p>
            <a:pPr algn="l"/>
            <a:r>
              <a:rPr lang="it-IT" sz="2800" u="sng" dirty="0"/>
              <a:t>1 Raccomandazione :Procedure per la valutazione standardizzata delle preferenze              </a:t>
            </a:r>
            <a:endParaRPr lang="it-IT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D7AAB4-27E8-026D-9E8E-AFF2B7872CBE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C16C72-B9E1-30BF-2EF3-8D6EAE5FDD88}"/>
              </a:ext>
            </a:extLst>
          </p:cNvPr>
          <p:cNvSpPr txBox="1"/>
          <p:nvPr/>
        </p:nvSpPr>
        <p:spPr>
          <a:xfrm>
            <a:off x="520958" y="1367043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F9ECC0CF-08D7-9049-863A-2E7258BB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54" t="14278" r="26129" b="15988"/>
          <a:stretch>
            <a:fillRect/>
          </a:stretch>
        </p:blipFill>
        <p:spPr>
          <a:xfrm>
            <a:off x="369455" y="1181437"/>
            <a:ext cx="4283465" cy="52274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1955DC-182D-8518-F206-80B6C6F43E33}"/>
              </a:ext>
            </a:extLst>
          </p:cNvPr>
          <p:cNvSpPr txBox="1"/>
          <p:nvPr/>
        </p:nvSpPr>
        <p:spPr>
          <a:xfrm>
            <a:off x="4897369" y="812575"/>
            <a:ext cx="682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procedure di valutazione standardizzata diretta delle preferenze della </a:t>
            </a:r>
            <a:r>
              <a:rPr lang="it-IT" b="1" dirty="0" err="1"/>
              <a:t>PcASD</a:t>
            </a:r>
            <a:r>
              <a:rPr lang="it-IT" b="1" dirty="0"/>
              <a:t> e DI emerse dalla valutazione della letteratura:</a:t>
            </a:r>
          </a:p>
        </p:txBody>
      </p:sp>
      <p:pic>
        <p:nvPicPr>
          <p:cNvPr id="5" name="Immagine 4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3DFF03F0-E61B-61DF-D5C4-3295A9A6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48" t="39468" r="25730" b="26652"/>
          <a:stretch>
            <a:fillRect/>
          </a:stretch>
        </p:blipFill>
        <p:spPr>
          <a:xfrm>
            <a:off x="4973905" y="1496225"/>
            <a:ext cx="5130351" cy="2391742"/>
          </a:xfrm>
          <a:prstGeom prst="rect">
            <a:avLst/>
          </a:prstGeom>
        </p:spPr>
      </p:pic>
      <p:pic>
        <p:nvPicPr>
          <p:cNvPr id="13" name="Immagine 12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EAD237C2-978C-10B6-1077-5B77818D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50" t="23776" r="29846" b="71088"/>
          <a:stretch>
            <a:fillRect/>
          </a:stretch>
        </p:blipFill>
        <p:spPr>
          <a:xfrm>
            <a:off x="4973904" y="3896531"/>
            <a:ext cx="5130351" cy="352205"/>
          </a:xfrm>
          <a:prstGeom prst="rect">
            <a:avLst/>
          </a:prstGeom>
        </p:spPr>
      </p:pic>
      <p:pic>
        <p:nvPicPr>
          <p:cNvPr id="15" name="Immagine 14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E5486D4A-AA11-541F-2AF1-227EDD21F4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25" t="25320" r="26567" b="41168"/>
          <a:stretch>
            <a:fillRect/>
          </a:stretch>
        </p:blipFill>
        <p:spPr>
          <a:xfrm>
            <a:off x="4973904" y="4257300"/>
            <a:ext cx="5130351" cy="22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3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09561-8CCD-DDF9-33D0-DB7E8C4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4B4D3C5-0D83-1AB9-5BFD-05B5DABC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/>
          </a:bodyPr>
          <a:lstStyle/>
          <a:p>
            <a:r>
              <a:rPr lang="it-IT" sz="2800" dirty="0"/>
              <a:t>             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D0F836-7439-6F79-5591-64FDB5687367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7DF4EA-3914-92C4-F651-8A9FA483563D}"/>
              </a:ext>
            </a:extLst>
          </p:cNvPr>
          <p:cNvSpPr txBox="1"/>
          <p:nvPr/>
        </p:nvSpPr>
        <p:spPr>
          <a:xfrm>
            <a:off x="520958" y="1283855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80E073-2022-C14B-496B-0F2AA1C2C495}"/>
              </a:ext>
            </a:extLst>
          </p:cNvPr>
          <p:cNvSpPr txBox="1"/>
          <p:nvPr/>
        </p:nvSpPr>
        <p:spPr>
          <a:xfrm>
            <a:off x="280283" y="302469"/>
            <a:ext cx="1116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u="sng" dirty="0"/>
              <a:t>2</a:t>
            </a:r>
            <a:r>
              <a:rPr lang="it-IT" sz="1800" u="sng" dirty="0"/>
              <a:t> </a:t>
            </a:r>
            <a:r>
              <a:rPr lang="it-IT" sz="1800" u="sng" dirty="0" err="1"/>
              <a:t>Raccomandazione:Valutazione</a:t>
            </a:r>
            <a:r>
              <a:rPr lang="it-IT" sz="1800" u="sng" dirty="0"/>
              <a:t> della (migliore) condizione abitativa      </a:t>
            </a:r>
            <a:endParaRPr lang="it-IT" u="sng" dirty="0"/>
          </a:p>
        </p:txBody>
      </p:sp>
      <p:pic>
        <p:nvPicPr>
          <p:cNvPr id="9" name="Immagine 8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4CA2B48E-34A3-CDB6-67A4-AFB2BD7A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56" t="15768" r="26565" b="10493"/>
          <a:stretch>
            <a:fillRect/>
          </a:stretch>
        </p:blipFill>
        <p:spPr>
          <a:xfrm>
            <a:off x="280283" y="894201"/>
            <a:ext cx="3898817" cy="5661330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546181F1-D087-A150-316D-57F695C02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519822"/>
              </p:ext>
            </p:extLst>
          </p:nvPr>
        </p:nvGraphicFramePr>
        <p:xfrm>
          <a:off x="4493847" y="1168841"/>
          <a:ext cx="3958389" cy="474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EF770-BE8D-2179-712C-6723C075D3C1}"/>
              </a:ext>
            </a:extLst>
          </p:cNvPr>
          <p:cNvSpPr txBox="1"/>
          <p:nvPr/>
        </p:nvSpPr>
        <p:spPr>
          <a:xfrm>
            <a:off x="8515847" y="1673990"/>
            <a:ext cx="357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FRAMEWORK CONCETTUALE:</a:t>
            </a:r>
          </a:p>
          <a:p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Garanzia ad una vita indipendente si raggiunge assicurando e costruendo modelli abitativi che siano luoghi </a:t>
            </a:r>
            <a:r>
              <a:rPr lang="it-IT" sz="1200" b="1" i="1" dirty="0"/>
              <a:t>di opportunità, di apprendimento, di sostegno e di emancipazione per raggiungere il più alto livello di benessere e affermazione esistenziale</a:t>
            </a:r>
            <a:r>
              <a:rPr lang="it-IT" b="1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luoghi di vita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«PERCEPIRSI A CASA»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aperti alla comunità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No soluzioni emergenziali e standardizzate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Variabilità Elementi comuni struttura ad alta integrazione per le persone con alto bisogno di supporto, appartamenti protetti o al co-housing per le persone con minore bisogno di supporto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APPROPRIATEZZA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51AE3BF-770E-7F77-F491-D05963AF4103}"/>
              </a:ext>
            </a:extLst>
          </p:cNvPr>
          <p:cNvSpPr txBox="1"/>
          <p:nvPr/>
        </p:nvSpPr>
        <p:spPr>
          <a:xfrm>
            <a:off x="8994913" y="6213988"/>
            <a:ext cx="288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LUOGHI DA RENDERE CASA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29A809-FB47-F4CA-0FD8-944E201067D5}"/>
              </a:ext>
            </a:extLst>
          </p:cNvPr>
          <p:cNvSpPr txBox="1"/>
          <p:nvPr/>
        </p:nvSpPr>
        <p:spPr>
          <a:xfrm>
            <a:off x="4343401" y="5559816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Abitare come parte del Progetto di Vita, fondato su autodeterminazione, inclusione e superamento dei modelli segreganti.</a:t>
            </a:r>
          </a:p>
        </p:txBody>
      </p:sp>
    </p:spTree>
    <p:extLst>
      <p:ext uri="{BB962C8B-B14F-4D97-AF65-F5344CB8AC3E}">
        <p14:creationId xmlns:p14="http://schemas.microsoft.com/office/powerpoint/2010/main" val="7824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A1F55-B80F-E7E1-2393-03F6D5C57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5F0D8DC-C0A1-0332-5CFF-F9ECF0415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/>
          </a:bodyPr>
          <a:lstStyle/>
          <a:p>
            <a:r>
              <a:rPr lang="it-IT" sz="2800" dirty="0"/>
              <a:t>             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5FAB39-53A9-64E5-77D6-6A4D09548CBA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54855E-8958-DDF4-0D94-E47571B81BF4}"/>
              </a:ext>
            </a:extLst>
          </p:cNvPr>
          <p:cNvSpPr txBox="1"/>
          <p:nvPr/>
        </p:nvSpPr>
        <p:spPr>
          <a:xfrm>
            <a:off x="520958" y="1283855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7E6D05-9D6E-1FF6-C0AC-163CB37C0C35}"/>
              </a:ext>
            </a:extLst>
          </p:cNvPr>
          <p:cNvSpPr txBox="1"/>
          <p:nvPr/>
        </p:nvSpPr>
        <p:spPr>
          <a:xfrm>
            <a:off x="280283" y="302469"/>
            <a:ext cx="1116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u="sng" dirty="0"/>
              <a:t>2</a:t>
            </a:r>
            <a:r>
              <a:rPr lang="it-IT" sz="1800" u="sng" dirty="0"/>
              <a:t> </a:t>
            </a:r>
            <a:r>
              <a:rPr lang="it-IT" sz="1800" u="sng" dirty="0" err="1"/>
              <a:t>Raccomandazione:Valutazione</a:t>
            </a:r>
            <a:r>
              <a:rPr lang="it-IT" sz="1800" u="sng" dirty="0"/>
              <a:t> della (migliore) condizione abitativa      </a:t>
            </a:r>
            <a:endParaRPr lang="it-IT" u="sng" dirty="0"/>
          </a:p>
        </p:txBody>
      </p:sp>
      <p:pic>
        <p:nvPicPr>
          <p:cNvPr id="11" name="Immagine 10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DC7C8132-A482-262B-5C87-18172A4E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4" t="14703" r="26347" b="13658"/>
          <a:stretch>
            <a:fillRect/>
          </a:stretch>
        </p:blipFill>
        <p:spPr>
          <a:xfrm>
            <a:off x="7857180" y="884119"/>
            <a:ext cx="3898817" cy="5661330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541ABD09-F312-685D-019C-91747530F6F0}"/>
              </a:ext>
            </a:extLst>
          </p:cNvPr>
          <p:cNvGraphicFramePr/>
          <p:nvPr/>
        </p:nvGraphicFramePr>
        <p:xfrm>
          <a:off x="4334821" y="1551709"/>
          <a:ext cx="3455811" cy="395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5765DB-456F-F681-23BA-AD3A6C6F026A}"/>
              </a:ext>
            </a:extLst>
          </p:cNvPr>
          <p:cNvSpPr txBox="1"/>
          <p:nvPr/>
        </p:nvSpPr>
        <p:spPr>
          <a:xfrm>
            <a:off x="275667" y="1758246"/>
            <a:ext cx="3913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PLURALITA’ DI SOLUZIONI ABITATIVE: </a:t>
            </a:r>
            <a:r>
              <a:rPr lang="it-IT" b="1" dirty="0"/>
              <a:t>FILIERA DI 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FORMAZIONE SPECIFICA OPERATORI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FIGURE SANITARIE PER PREVENZIONE DISTURBI ORGANICI E ALTRI BISOGNI DI SALUTE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TRANSIZIONE TRA DIVERSE SOLUZIONI ABITATIVE O INSERIMENTO IN  MOMENTI CRITICI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FUNZIONE EMANCIPATIVA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C09F01-9672-76B7-E7A2-904720CD9061}"/>
              </a:ext>
            </a:extLst>
          </p:cNvPr>
          <p:cNvSpPr txBox="1"/>
          <p:nvPr/>
        </p:nvSpPr>
        <p:spPr>
          <a:xfrm>
            <a:off x="318666" y="5358398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L’abitare non è un punto di arrivo. È una variabile dinamica dentro un percorso.</a:t>
            </a:r>
          </a:p>
        </p:txBody>
      </p:sp>
    </p:spTree>
    <p:extLst>
      <p:ext uri="{BB962C8B-B14F-4D97-AF65-F5344CB8AC3E}">
        <p14:creationId xmlns:p14="http://schemas.microsoft.com/office/powerpoint/2010/main" val="226366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581C6-9794-E2EF-8E1F-E552B108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8AD2E6B-78D7-857D-FD3F-EF54E3CF2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0928411" cy="1249240"/>
          </a:xfrm>
        </p:spPr>
        <p:txBody>
          <a:bodyPr>
            <a:normAutofit/>
          </a:bodyPr>
          <a:lstStyle/>
          <a:p>
            <a:r>
              <a:rPr lang="it-IT" sz="2800" dirty="0"/>
              <a:t>             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D22026-08A3-8446-8075-0C29F7884F3A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EB74EA-C31A-A7F7-F070-60FD349D6ED4}"/>
              </a:ext>
            </a:extLst>
          </p:cNvPr>
          <p:cNvSpPr txBox="1"/>
          <p:nvPr/>
        </p:nvSpPr>
        <p:spPr>
          <a:xfrm>
            <a:off x="520958" y="1283855"/>
            <a:ext cx="113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5506AC-068D-415F-A316-4C6913784A10}"/>
              </a:ext>
            </a:extLst>
          </p:cNvPr>
          <p:cNvSpPr txBox="1"/>
          <p:nvPr/>
        </p:nvSpPr>
        <p:spPr>
          <a:xfrm>
            <a:off x="280283" y="302469"/>
            <a:ext cx="11169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u="sng" dirty="0"/>
              <a:t>2.</a:t>
            </a:r>
            <a:r>
              <a:rPr lang="it-IT" sz="1800" u="sng" dirty="0"/>
              <a:t>Raccomandazione:Valutazione della (migliore) condizione abitativa      </a:t>
            </a:r>
            <a:endParaRPr lang="it-IT" u="sng" dirty="0"/>
          </a:p>
        </p:txBody>
      </p:sp>
      <p:pic>
        <p:nvPicPr>
          <p:cNvPr id="11" name="Immagine 10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06A9E49-157C-DA01-541D-C012999B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4" t="14703" r="26347" b="13658"/>
          <a:stretch>
            <a:fillRect/>
          </a:stretch>
        </p:blipFill>
        <p:spPr>
          <a:xfrm>
            <a:off x="7857180" y="884119"/>
            <a:ext cx="3898817" cy="5661330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0018ECE5-C008-F9CD-1FE5-0F58983C0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980912"/>
              </p:ext>
            </p:extLst>
          </p:nvPr>
        </p:nvGraphicFramePr>
        <p:xfrm>
          <a:off x="4334821" y="1551709"/>
          <a:ext cx="3455811" cy="395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3969D6-019E-F65C-1B40-B18E815B5664}"/>
              </a:ext>
            </a:extLst>
          </p:cNvPr>
          <p:cNvSpPr txBox="1"/>
          <p:nvPr/>
        </p:nvSpPr>
        <p:spPr>
          <a:xfrm>
            <a:off x="520958" y="1343770"/>
            <a:ext cx="3391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La raccomandazione restituisce e configura un nuovo status ai servizi per l’abitare.</a:t>
            </a:r>
          </a:p>
          <a:p>
            <a:endParaRPr lang="it-IT" sz="1200" dirty="0"/>
          </a:p>
          <a:p>
            <a:r>
              <a:rPr lang="it-IT" sz="1200" dirty="0"/>
              <a:t>La residenzialità, in ogni sua declinazione, avrà una funzione </a:t>
            </a:r>
            <a:r>
              <a:rPr lang="it-IT" sz="1200" dirty="0" err="1"/>
              <a:t>emancipativa</a:t>
            </a:r>
            <a:r>
              <a:rPr lang="it-IT" sz="1200" dirty="0"/>
              <a:t> e trasformativa.</a:t>
            </a:r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L’aderenza alla raccomandazione e la sua attuazione porteranno dunque alla realizzazione di una filiera di servizi flessibili che seguono i bisogni mutevoli delle persone che cambiano nel tempo e sappiano rispondere anche agli esiti non </a:t>
            </a:r>
            <a:r>
              <a:rPr lang="it-IT" sz="1200" dirty="0" err="1"/>
              <a:t>previstI</a:t>
            </a:r>
            <a:r>
              <a:rPr lang="it-IT" sz="1200" dirty="0"/>
              <a:t> che si verificano a seguito degli interventi abilitativi.</a:t>
            </a:r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 La raccomandazione getta le basi per una chiusura definitiva e netta con i luoghi del passato, segreganti, impersonali, standardizzati lontani dalla vita comunitaria. Un universo parallelo. Le soluzioni abitative, rappresentano un punto di partenza e non la fine di ogni prospettiva di futuro. 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4B7F2B-0BFF-8F3E-BDB5-401CD2662F36}"/>
              </a:ext>
            </a:extLst>
          </p:cNvPr>
          <p:cNvSpPr txBox="1"/>
          <p:nvPr/>
        </p:nvSpPr>
        <p:spPr>
          <a:xfrm>
            <a:off x="4309607" y="884119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4BFDE-8EB0-82DE-8328-AA81DA870056}"/>
              </a:ext>
            </a:extLst>
          </p:cNvPr>
          <p:cNvSpPr txBox="1"/>
          <p:nvPr/>
        </p:nvSpPr>
        <p:spPr>
          <a:xfrm>
            <a:off x="747423" y="5770157"/>
            <a:ext cx="593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E’ LA PRESENZA DI UNA RESIDENZA A CREARE ISTITUZIONALIZZAZIONE MA L’ASSENZA DI UN PROGETTO ORIENTATO ALLA VITA </a:t>
            </a:r>
          </a:p>
        </p:txBody>
      </p:sp>
    </p:spTree>
    <p:extLst>
      <p:ext uri="{BB962C8B-B14F-4D97-AF65-F5344CB8AC3E}">
        <p14:creationId xmlns:p14="http://schemas.microsoft.com/office/powerpoint/2010/main" val="201922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1367D-C2E5-7D4C-F6C2-78178DAE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D6A61B2-6BA6-5B68-61F7-1A14553D6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58" y="302469"/>
            <a:ext cx="11223119" cy="444954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3. Interventi di supporto all’inserimento lavorativo e alle attività occupazionali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D57CC9-C39A-33CE-CD38-C9841F62AF1F}"/>
              </a:ext>
            </a:extLst>
          </p:cNvPr>
          <p:cNvSpPr txBox="1"/>
          <p:nvPr/>
        </p:nvSpPr>
        <p:spPr>
          <a:xfrm>
            <a:off x="2317072" y="4128117"/>
            <a:ext cx="713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A8B3CE-29E5-20EA-3511-762F6509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0" y="744875"/>
            <a:ext cx="5822185" cy="12071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480949-518A-B4CA-008E-09C1025B799F}"/>
              </a:ext>
            </a:extLst>
          </p:cNvPr>
          <p:cNvSpPr txBox="1"/>
          <p:nvPr/>
        </p:nvSpPr>
        <p:spPr>
          <a:xfrm>
            <a:off x="349858" y="5420778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panel inquadra l’inserimento lavorativo </a:t>
            </a:r>
            <a:r>
              <a:rPr lang="it-IT" b="1" dirty="0"/>
              <a:t>supportato, assistito o competitivo</a:t>
            </a:r>
            <a:r>
              <a:rPr lang="it-IT" dirty="0"/>
              <a:t> come obiettivo precipuo nel progetto delle persone adulte.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05D18C-934E-CBD3-8A19-A8E8E3E8A949}"/>
              </a:ext>
            </a:extLst>
          </p:cNvPr>
          <p:cNvSpPr txBox="1"/>
          <p:nvPr/>
        </p:nvSpPr>
        <p:spPr>
          <a:xfrm>
            <a:off x="273815" y="3123187"/>
            <a:ext cx="60946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“Gli interventi di supporto all'inserimento lavorativo e alle attività occupazionali dovrebbero coinvolgere la </a:t>
            </a:r>
            <a:r>
              <a:rPr lang="it-IT" dirty="0" err="1"/>
              <a:t>PcASD</a:t>
            </a:r>
            <a:r>
              <a:rPr lang="it-IT" dirty="0"/>
              <a:t> già dall’età adolescenziale, attraverso un’attenta analisi dei bisogni e la strutturazione di programmi di transizione scuola-lavoro, focalizzati ad individuare le preferenze e ad insegnare le abilità professionalizzanti”.</a:t>
            </a:r>
          </a:p>
        </p:txBody>
      </p:sp>
      <p:pic>
        <p:nvPicPr>
          <p:cNvPr id="11" name="Elemento grafico 10" descr="Chiave">
            <a:extLst>
              <a:ext uri="{FF2B5EF4-FFF2-40B4-BE49-F238E27FC236}">
                <a16:creationId xmlns:a16="http://schemas.microsoft.com/office/drawing/2014/main" id="{39F937CF-DF21-108E-DF7C-8FB79897D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66901">
            <a:off x="5269835" y="2250859"/>
            <a:ext cx="914400" cy="9144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960CF1-26E0-B380-7C32-A81750916296}"/>
              </a:ext>
            </a:extLst>
          </p:cNvPr>
          <p:cNvSpPr txBox="1"/>
          <p:nvPr/>
        </p:nvSpPr>
        <p:spPr>
          <a:xfrm>
            <a:off x="6368489" y="1661827"/>
            <a:ext cx="56459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Linea Guida individua la transizione alla vita adulta come fase ad alta criticità per le persone con ASD, in particolare nel passaggio dal percorso scolastico ai contesti occupazionali.</a:t>
            </a:r>
          </a:p>
          <a:p>
            <a:r>
              <a:rPr lang="it-IT" dirty="0"/>
              <a:t>La Raccomandazione sottolinea l’importanza di:</a:t>
            </a:r>
          </a:p>
          <a:p>
            <a:pPr marL="285750" indent="-285750">
              <a:buFontTx/>
              <a:buChar char="-"/>
            </a:pPr>
            <a:r>
              <a:rPr lang="it-IT" dirty="0"/>
              <a:t>attivare interventi strutturati di supporto al lavoro</a:t>
            </a:r>
          </a:p>
          <a:p>
            <a:pPr marL="285750" indent="-285750">
              <a:buFontTx/>
              <a:buChar char="-"/>
            </a:pPr>
            <a:r>
              <a:rPr lang="it-IT" dirty="0"/>
              <a:t>valorizzare strumenti di orientamento (es. PCTO) per identificare competenze, interessi e potenzialità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differenziare tra inserimento lavorativo retribuito e percorsi occupazionali di sostegno.</a:t>
            </a:r>
          </a:p>
          <a:p>
            <a:r>
              <a:rPr lang="it-IT" dirty="0"/>
              <a:t>Le attività occupazionali sono rivolte in particolare a persone con bisogni di supporto medio-elevati e devono essere finalizzate allo sviluppo di competenze coerenti con età, profilo di funzionamento e preferenze individuali.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68CCC2-335C-E2B6-4A0C-BB5C3F665A0F}"/>
              </a:ext>
            </a:extLst>
          </p:cNvPr>
          <p:cNvSpPr txBox="1"/>
          <p:nvPr/>
        </p:nvSpPr>
        <p:spPr>
          <a:xfrm>
            <a:off x="892534" y="2125921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Lavoro come dimensione identitaria.</a:t>
            </a:r>
          </a:p>
        </p:txBody>
      </p:sp>
    </p:spTree>
    <p:extLst>
      <p:ext uri="{BB962C8B-B14F-4D97-AF65-F5344CB8AC3E}">
        <p14:creationId xmlns:p14="http://schemas.microsoft.com/office/powerpoint/2010/main" val="706501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1438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Pasqualina Pace</dc:creator>
  <cp:lastModifiedBy>Windows_10</cp:lastModifiedBy>
  <cp:revision>7</cp:revision>
  <cp:lastPrinted>2026-02-26T08:32:02Z</cp:lastPrinted>
  <dcterms:created xsi:type="dcterms:W3CDTF">2026-02-16T08:50:03Z</dcterms:created>
  <dcterms:modified xsi:type="dcterms:W3CDTF">2026-02-26T11:46:10Z</dcterms:modified>
</cp:coreProperties>
</file>