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9"/>
  </p:notesMasterIdLst>
  <p:handoutMasterIdLst>
    <p:handoutMasterId r:id="rId20"/>
  </p:handoutMasterIdLst>
  <p:sldIdLst>
    <p:sldId id="2555" r:id="rId5"/>
    <p:sldId id="2578" r:id="rId6"/>
    <p:sldId id="2576" r:id="rId7"/>
    <p:sldId id="2579" r:id="rId8"/>
    <p:sldId id="2585" r:id="rId9"/>
    <p:sldId id="2586" r:id="rId10"/>
    <p:sldId id="2588" r:id="rId11"/>
    <p:sldId id="2589" r:id="rId12"/>
    <p:sldId id="2581" r:id="rId13"/>
    <p:sldId id="2582" r:id="rId14"/>
    <p:sldId id="2583" r:id="rId15"/>
    <p:sldId id="2584" r:id="rId16"/>
    <p:sldId id="2590" r:id="rId17"/>
    <p:sldId id="2580" r:id="rId18"/>
  </p:sldIdLst>
  <p:sldSz cx="12192000" cy="6858000"/>
  <p:notesSz cx="6797675" cy="9926638"/>
  <p:embeddedFontLst>
    <p:embeddedFont>
      <p:font typeface="Arial Nova" panose="020B0504020202020204" pitchFamily="34" charset="0"/>
      <p:regular r:id="rId21"/>
      <p:bold r:id="rId22"/>
      <p:italic r:id="rId23"/>
      <p:boldItalic r:id="rId24"/>
    </p:embeddedFont>
    <p:embeddedFont>
      <p:font typeface="Atkinson Hyperlegible" pitchFamily="2" charset="0"/>
      <p:regular r:id="rId25"/>
      <p:bold r:id="rId26"/>
      <p:italic r:id="rId27"/>
      <p:boldItalic r:id="rId28"/>
    </p:embeddedFont>
    <p:embeddedFont>
      <p:font typeface="Inclusive Sans" panose="020B0604020202020204" charset="0"/>
      <p:regular r:id="rId29"/>
      <p:italic r:id="rId30"/>
    </p:embeddedFont>
    <p:embeddedFont>
      <p:font typeface="Lexend" panose="020B0604020202020204" charset="0"/>
      <p:regular r:id="rId31"/>
      <p:bold r:id="rId32"/>
    </p:embeddedFont>
    <p:embeddedFont>
      <p:font typeface="Poppins" panose="00000500000000000000" pitchFamily="2" charset="0"/>
      <p:regular r:id="rId33"/>
      <p:bold r:id="rId34"/>
      <p:italic r:id="rId35"/>
      <p:boldItalic r:id="rId36"/>
    </p:embeddedFont>
    <p:embeddedFont>
      <p:font typeface="Titillium Web" panose="00000500000000000000" pitchFamily="2" charset="0"/>
      <p:regular r:id="rId37"/>
      <p:bold r:id="rId38"/>
      <p:italic r:id="rId39"/>
      <p:boldItalic r:id="rId40"/>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709" userDrawn="1">
          <p15:clr>
            <a:srgbClr val="A4A3A4"/>
          </p15:clr>
        </p15:guide>
        <p15:guide id="6" orient="horz" pos="1412" userDrawn="1">
          <p15:clr>
            <a:srgbClr val="A4A3A4"/>
          </p15:clr>
        </p15:guide>
        <p15:guide id="7" pos="619" userDrawn="1">
          <p15:clr>
            <a:srgbClr val="A4A3A4"/>
          </p15:clr>
        </p15:guide>
        <p15:guide id="8" orient="horz" pos="29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2"/>
    <a:srgbClr val="202124"/>
    <a:srgbClr val="263746"/>
    <a:srgbClr val="F7C956"/>
    <a:srgbClr val="F8D06C"/>
    <a:srgbClr val="F8D374"/>
    <a:srgbClr val="FFC000"/>
    <a:srgbClr val="F8D170"/>
    <a:srgbClr val="67C6C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65612-7324-45F8-A309-30F3C98A9FE6}" v="1" dt="2026-02-28T11:10:35.881"/>
    <p1510:client id="{6F446862-7ED1-48F7-A6A9-A195D33128CD}" v="172" dt="2026-02-27T14:13:25.26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7712" autoAdjust="0"/>
  </p:normalViewPr>
  <p:slideViewPr>
    <p:cSldViewPr snapToGrid="0" showGuides="1">
      <p:cViewPr varScale="1">
        <p:scale>
          <a:sx n="56" d="100"/>
          <a:sy n="56" d="100"/>
        </p:scale>
        <p:origin x="1704" y="38"/>
      </p:cViewPr>
      <p:guideLst>
        <p:guide orient="horz" pos="709"/>
        <p:guide orient="horz" pos="1412"/>
        <p:guide pos="619"/>
        <p:guide orient="horz" pos="2931"/>
      </p:guideLst>
    </p:cSldViewPr>
  </p:slideViewPr>
  <p:notesTextViewPr>
    <p:cViewPr>
      <p:scale>
        <a:sx n="3" d="2"/>
        <a:sy n="3" d="2"/>
      </p:scale>
      <p:origin x="0" y="-96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microsoft.com/office/2015/10/relationships/revisionInfo" Target="revisionInfo.xml"/><Relationship Id="rId20" Type="http://schemas.openxmlformats.org/officeDocument/2006/relationships/handoutMaster" Target="handoutMasters/handoutMaster1.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mi Marchiotto" userId="3cde1483-419f-4e73-8d3d-7e43c6fa30c8" providerId="ADAL" clId="{3E625222-3149-4ED8-AB4B-E625D0CDB9FF}"/>
    <pc:docChg chg="modSld">
      <pc:chgData name="Noemi Marchiotto" userId="3cde1483-419f-4e73-8d3d-7e43c6fa30c8" providerId="ADAL" clId="{3E625222-3149-4ED8-AB4B-E625D0CDB9FF}" dt="2026-02-28T11:16:29.205" v="257" actId="207"/>
      <pc:docMkLst>
        <pc:docMk/>
      </pc:docMkLst>
      <pc:sldChg chg="modSp mod">
        <pc:chgData name="Noemi Marchiotto" userId="3cde1483-419f-4e73-8d3d-7e43c6fa30c8" providerId="ADAL" clId="{3E625222-3149-4ED8-AB4B-E625D0CDB9FF}" dt="2026-02-28T11:09:49.928" v="92" actId="1076"/>
        <pc:sldMkLst>
          <pc:docMk/>
          <pc:sldMk cId="3462606452" sldId="2581"/>
        </pc:sldMkLst>
        <pc:spChg chg="mod">
          <ac:chgData name="Noemi Marchiotto" userId="3cde1483-419f-4e73-8d3d-7e43c6fa30c8" providerId="ADAL" clId="{3E625222-3149-4ED8-AB4B-E625D0CDB9FF}" dt="2026-02-28T11:09:49.928" v="92" actId="1076"/>
          <ac:spMkLst>
            <pc:docMk/>
            <pc:sldMk cId="3462606452" sldId="2581"/>
            <ac:spMk id="7" creationId="{7EFC23A2-2147-22FD-0F15-D21CE2A54AD4}"/>
          </ac:spMkLst>
        </pc:spChg>
      </pc:sldChg>
      <pc:sldChg chg="modSp mod">
        <pc:chgData name="Noemi Marchiotto" userId="3cde1483-419f-4e73-8d3d-7e43c6fa30c8" providerId="ADAL" clId="{3E625222-3149-4ED8-AB4B-E625D0CDB9FF}" dt="2026-02-28T11:16:29.205" v="257" actId="207"/>
        <pc:sldMkLst>
          <pc:docMk/>
          <pc:sldMk cId="2131435535" sldId="2583"/>
        </pc:sldMkLst>
        <pc:spChg chg="mod">
          <ac:chgData name="Noemi Marchiotto" userId="3cde1483-419f-4e73-8d3d-7e43c6fa30c8" providerId="ADAL" clId="{3E625222-3149-4ED8-AB4B-E625D0CDB9FF}" dt="2026-02-28T11:10:17.468" v="141" actId="20577"/>
          <ac:spMkLst>
            <pc:docMk/>
            <pc:sldMk cId="2131435535" sldId="2583"/>
            <ac:spMk id="6" creationId="{E788AE55-976C-66B4-5FDE-968C6BE985F3}"/>
          </ac:spMkLst>
        </pc:spChg>
        <pc:spChg chg="mod">
          <ac:chgData name="Noemi Marchiotto" userId="3cde1483-419f-4e73-8d3d-7e43c6fa30c8" providerId="ADAL" clId="{3E625222-3149-4ED8-AB4B-E625D0CDB9FF}" dt="2026-02-28T11:15:33.773" v="255" actId="20577"/>
          <ac:spMkLst>
            <pc:docMk/>
            <pc:sldMk cId="2131435535" sldId="2583"/>
            <ac:spMk id="9" creationId="{341D90E4-2696-6746-B4BF-0DAF4B63924F}"/>
          </ac:spMkLst>
        </pc:spChg>
        <pc:spChg chg="mod">
          <ac:chgData name="Noemi Marchiotto" userId="3cde1483-419f-4e73-8d3d-7e43c6fa30c8" providerId="ADAL" clId="{3E625222-3149-4ED8-AB4B-E625D0CDB9FF}" dt="2026-02-28T11:16:29.205" v="257" actId="207"/>
          <ac:spMkLst>
            <pc:docMk/>
            <pc:sldMk cId="2131435535" sldId="2583"/>
            <ac:spMk id="10" creationId="{BBB3223A-09DC-E203-CC06-F6039562DDB8}"/>
          </ac:spMkLst>
        </pc:spChg>
      </pc:sldChg>
      <pc:sldChg chg="modSp mod">
        <pc:chgData name="Noemi Marchiotto" userId="3cde1483-419f-4e73-8d3d-7e43c6fa30c8" providerId="ADAL" clId="{3E625222-3149-4ED8-AB4B-E625D0CDB9FF}" dt="2026-02-28T11:09:12.527" v="51" actId="20577"/>
        <pc:sldMkLst>
          <pc:docMk/>
          <pc:sldMk cId="3639933903" sldId="2585"/>
        </pc:sldMkLst>
        <pc:spChg chg="mod">
          <ac:chgData name="Noemi Marchiotto" userId="3cde1483-419f-4e73-8d3d-7e43c6fa30c8" providerId="ADAL" clId="{3E625222-3149-4ED8-AB4B-E625D0CDB9FF}" dt="2026-02-28T11:09:12.527" v="51" actId="20577"/>
          <ac:spMkLst>
            <pc:docMk/>
            <pc:sldMk cId="3639933903" sldId="2585"/>
            <ac:spMk id="11" creationId="{CCF9A3B0-8741-60C7-61E9-AFFF6D4AD165}"/>
          </ac:spMkLst>
        </pc:spChg>
      </pc:sldChg>
      <pc:sldChg chg="modSp mod">
        <pc:chgData name="Noemi Marchiotto" userId="3cde1483-419f-4e73-8d3d-7e43c6fa30c8" providerId="ADAL" clId="{3E625222-3149-4ED8-AB4B-E625D0CDB9FF}" dt="2026-02-28T11:14:05.046" v="142" actId="255"/>
        <pc:sldMkLst>
          <pc:docMk/>
          <pc:sldMk cId="2175507925" sldId="2589"/>
        </pc:sldMkLst>
        <pc:spChg chg="mod">
          <ac:chgData name="Noemi Marchiotto" userId="3cde1483-419f-4e73-8d3d-7e43c6fa30c8" providerId="ADAL" clId="{3E625222-3149-4ED8-AB4B-E625D0CDB9FF}" dt="2026-02-28T11:14:05.046" v="142" actId="255"/>
          <ac:spMkLst>
            <pc:docMk/>
            <pc:sldMk cId="2175507925" sldId="2589"/>
            <ac:spMk id="9" creationId="{50AD7617-B548-8A60-0F94-DFC43E9C3843}"/>
          </ac:spMkLst>
        </pc:spChg>
      </pc:sldChg>
    </pc:docChg>
  </pc:docChgLst>
  <pc:docChgLst>
    <pc:chgData name="Noemi Marchiotto" userId="f86cc1a0-59a2-4841-899d-1dc9e4cd9635" providerId="ADAL" clId="{3E625222-3149-4ED8-AB4B-E625D0CDB9FF}"/>
    <pc:docChg chg="undo custSel addSld delSld modSld sldOrd">
      <pc:chgData name="Noemi Marchiotto" userId="f86cc1a0-59a2-4841-899d-1dc9e4cd9635" providerId="ADAL" clId="{3E625222-3149-4ED8-AB4B-E625D0CDB9FF}" dt="2026-02-27T14:16:50.737" v="3256" actId="1076"/>
      <pc:docMkLst>
        <pc:docMk/>
      </pc:docMkLst>
      <pc:sldChg chg="add del">
        <pc:chgData name="Noemi Marchiotto" userId="f86cc1a0-59a2-4841-899d-1dc9e4cd9635" providerId="ADAL" clId="{3E625222-3149-4ED8-AB4B-E625D0CDB9FF}" dt="2026-02-27T13:32:41.496" v="2467" actId="47"/>
        <pc:sldMkLst>
          <pc:docMk/>
          <pc:sldMk cId="0" sldId="276"/>
        </pc:sldMkLst>
      </pc:sldChg>
      <pc:sldChg chg="add del">
        <pc:chgData name="Noemi Marchiotto" userId="f86cc1a0-59a2-4841-899d-1dc9e4cd9635" providerId="ADAL" clId="{3E625222-3149-4ED8-AB4B-E625D0CDB9FF}" dt="2026-02-27T13:41:08.806" v="2529" actId="47"/>
        <pc:sldMkLst>
          <pc:docMk/>
          <pc:sldMk cId="0" sldId="277"/>
        </pc:sldMkLst>
      </pc:sldChg>
      <pc:sldChg chg="addSp delSp modSp del mod">
        <pc:chgData name="Noemi Marchiotto" userId="f86cc1a0-59a2-4841-899d-1dc9e4cd9635" providerId="ADAL" clId="{3E625222-3149-4ED8-AB4B-E625D0CDB9FF}" dt="2026-02-27T13:41:07.121" v="2528" actId="47"/>
        <pc:sldMkLst>
          <pc:docMk/>
          <pc:sldMk cId="0" sldId="278"/>
        </pc:sldMkLst>
        <pc:spChg chg="add del mod">
          <ac:chgData name="Noemi Marchiotto" userId="f86cc1a0-59a2-4841-899d-1dc9e4cd9635" providerId="ADAL" clId="{3E625222-3149-4ED8-AB4B-E625D0CDB9FF}" dt="2026-02-27T13:38:10.266" v="2499" actId="478"/>
          <ac:spMkLst>
            <pc:docMk/>
            <pc:sldMk cId="0" sldId="278"/>
            <ac:spMk id="2" creationId="{713423A5-63EC-2FD1-1196-1C41036B6BCC}"/>
          </ac:spMkLst>
        </pc:spChg>
      </pc:sldChg>
      <pc:sldChg chg="modSp del mod">
        <pc:chgData name="Noemi Marchiotto" userId="f86cc1a0-59a2-4841-899d-1dc9e4cd9635" providerId="ADAL" clId="{3E625222-3149-4ED8-AB4B-E625D0CDB9FF}" dt="2026-02-27T13:32:05.172" v="2456" actId="47"/>
        <pc:sldMkLst>
          <pc:docMk/>
          <pc:sldMk cId="0" sldId="304"/>
        </pc:sldMkLst>
      </pc:sldChg>
      <pc:sldChg chg="del ord">
        <pc:chgData name="Noemi Marchiotto" userId="f86cc1a0-59a2-4841-899d-1dc9e4cd9635" providerId="ADAL" clId="{3E625222-3149-4ED8-AB4B-E625D0CDB9FF}" dt="2026-02-27T13:59:42.834" v="3023" actId="47"/>
        <pc:sldMkLst>
          <pc:docMk/>
          <pc:sldMk cId="0" sldId="1420"/>
        </pc:sldMkLst>
      </pc:sldChg>
      <pc:sldChg chg="add del">
        <pc:chgData name="Noemi Marchiotto" userId="f86cc1a0-59a2-4841-899d-1dc9e4cd9635" providerId="ADAL" clId="{3E625222-3149-4ED8-AB4B-E625D0CDB9FF}" dt="2026-02-24T14:01:17.038" v="4"/>
        <pc:sldMkLst>
          <pc:docMk/>
          <pc:sldMk cId="1332114469" sldId="2555"/>
        </pc:sldMkLst>
      </pc:sldChg>
      <pc:sldChg chg="modSp add mod">
        <pc:chgData name="Noemi Marchiotto" userId="f86cc1a0-59a2-4841-899d-1dc9e4cd9635" providerId="ADAL" clId="{3E625222-3149-4ED8-AB4B-E625D0CDB9FF}" dt="2026-02-24T14:16:39.091" v="431" actId="2085"/>
        <pc:sldMkLst>
          <pc:docMk/>
          <pc:sldMk cId="4076957695" sldId="2576"/>
        </pc:sldMkLst>
        <pc:spChg chg="mod">
          <ac:chgData name="Noemi Marchiotto" userId="f86cc1a0-59a2-4841-899d-1dc9e4cd9635" providerId="ADAL" clId="{3E625222-3149-4ED8-AB4B-E625D0CDB9FF}" dt="2026-02-24T14:01:30.637" v="6" actId="20577"/>
          <ac:spMkLst>
            <pc:docMk/>
            <pc:sldMk cId="4076957695" sldId="2576"/>
            <ac:spMk id="2" creationId="{FD073E33-A729-574C-A2A6-42EAB2FC1D90}"/>
          </ac:spMkLst>
        </pc:spChg>
        <pc:spChg chg="mod">
          <ac:chgData name="Noemi Marchiotto" userId="f86cc1a0-59a2-4841-899d-1dc9e4cd9635" providerId="ADAL" clId="{3E625222-3149-4ED8-AB4B-E625D0CDB9FF}" dt="2026-02-24T14:07:06.333" v="162" actId="20577"/>
          <ac:spMkLst>
            <pc:docMk/>
            <pc:sldMk cId="4076957695" sldId="2576"/>
            <ac:spMk id="3" creationId="{396D6FB7-10AD-D11E-024F-46B6F2A38165}"/>
          </ac:spMkLst>
        </pc:spChg>
        <pc:spChg chg="mod">
          <ac:chgData name="Noemi Marchiotto" userId="f86cc1a0-59a2-4841-899d-1dc9e4cd9635" providerId="ADAL" clId="{3E625222-3149-4ED8-AB4B-E625D0CDB9FF}" dt="2026-02-24T14:16:39.091" v="431" actId="2085"/>
          <ac:spMkLst>
            <pc:docMk/>
            <pc:sldMk cId="4076957695" sldId="2576"/>
            <ac:spMk id="5" creationId="{9F10EA7B-80C0-99E1-E57F-DABD9EFCFAF6}"/>
          </ac:spMkLst>
        </pc:spChg>
        <pc:spChg chg="mod">
          <ac:chgData name="Noemi Marchiotto" userId="f86cc1a0-59a2-4841-899d-1dc9e4cd9635" providerId="ADAL" clId="{3E625222-3149-4ED8-AB4B-E625D0CDB9FF}" dt="2026-02-24T14:01:56.156" v="55" actId="404"/>
          <ac:spMkLst>
            <pc:docMk/>
            <pc:sldMk cId="4076957695" sldId="2576"/>
            <ac:spMk id="7" creationId="{BC5F8350-887B-5322-7600-AC8803F75E0E}"/>
          </ac:spMkLst>
        </pc:spChg>
      </pc:sldChg>
      <pc:sldChg chg="delSp modSp add del mod">
        <pc:chgData name="Noemi Marchiotto" userId="f86cc1a0-59a2-4841-899d-1dc9e4cd9635" providerId="ADAL" clId="{3E625222-3149-4ED8-AB4B-E625D0CDB9FF}" dt="2026-02-27T14:01:44.189" v="3052" actId="47"/>
        <pc:sldMkLst>
          <pc:docMk/>
          <pc:sldMk cId="3265548839" sldId="2577"/>
        </pc:sldMkLst>
        <pc:spChg chg="mod">
          <ac:chgData name="Noemi Marchiotto" userId="f86cc1a0-59a2-4841-899d-1dc9e4cd9635" providerId="ADAL" clId="{3E625222-3149-4ED8-AB4B-E625D0CDB9FF}" dt="2026-02-27T14:01:20.070" v="3043" actId="14100"/>
          <ac:spMkLst>
            <pc:docMk/>
            <pc:sldMk cId="3265548839" sldId="2577"/>
            <ac:spMk id="5" creationId="{8D71E95B-FA4E-BCB9-7E03-1E684289273A}"/>
          </ac:spMkLst>
        </pc:spChg>
        <pc:spChg chg="del">
          <ac:chgData name="Noemi Marchiotto" userId="f86cc1a0-59a2-4841-899d-1dc9e4cd9635" providerId="ADAL" clId="{3E625222-3149-4ED8-AB4B-E625D0CDB9FF}" dt="2026-02-27T14:01:22.411" v="3044" actId="478"/>
          <ac:spMkLst>
            <pc:docMk/>
            <pc:sldMk cId="3265548839" sldId="2577"/>
            <ac:spMk id="6" creationId="{82D6E631-65E2-48BA-AB08-13686F9AC972}"/>
          </ac:spMkLst>
        </pc:spChg>
        <pc:spChg chg="del">
          <ac:chgData name="Noemi Marchiotto" userId="f86cc1a0-59a2-4841-899d-1dc9e4cd9635" providerId="ADAL" clId="{3E625222-3149-4ED8-AB4B-E625D0CDB9FF}" dt="2026-02-27T14:01:24.136" v="3045" actId="478"/>
          <ac:spMkLst>
            <pc:docMk/>
            <pc:sldMk cId="3265548839" sldId="2577"/>
            <ac:spMk id="31" creationId="{75FBB015-C6BC-03A3-2583-44160590002F}"/>
          </ac:spMkLst>
        </pc:spChg>
      </pc:sldChg>
      <pc:sldChg chg="addSp delSp modSp add mod modNotesTx">
        <pc:chgData name="Noemi Marchiotto" userId="f86cc1a0-59a2-4841-899d-1dc9e4cd9635" providerId="ADAL" clId="{3E625222-3149-4ED8-AB4B-E625D0CDB9FF}" dt="2026-02-27T14:02:02.173" v="3053" actId="207"/>
        <pc:sldMkLst>
          <pc:docMk/>
          <pc:sldMk cId="4252629574" sldId="2578"/>
        </pc:sldMkLst>
        <pc:spChg chg="add mod">
          <ac:chgData name="Noemi Marchiotto" userId="f86cc1a0-59a2-4841-899d-1dc9e4cd9635" providerId="ADAL" clId="{3E625222-3149-4ED8-AB4B-E625D0CDB9FF}" dt="2026-02-27T14:02:02.173" v="3053" actId="207"/>
          <ac:spMkLst>
            <pc:docMk/>
            <pc:sldMk cId="4252629574" sldId="2578"/>
            <ac:spMk id="4" creationId="{EE373B9B-B079-77EF-9E5F-BEFB289D27E0}"/>
          </ac:spMkLst>
        </pc:spChg>
        <pc:spChg chg="add mod">
          <ac:chgData name="Noemi Marchiotto" userId="f86cc1a0-59a2-4841-899d-1dc9e4cd9635" providerId="ADAL" clId="{3E625222-3149-4ED8-AB4B-E625D0CDB9FF}" dt="2026-02-27T14:01:42.174" v="3051" actId="20577"/>
          <ac:spMkLst>
            <pc:docMk/>
            <pc:sldMk cId="4252629574" sldId="2578"/>
            <ac:spMk id="5" creationId="{6C55A314-8ED7-7D1B-2D2F-4276781CA6C8}"/>
          </ac:spMkLst>
        </pc:spChg>
        <pc:spChg chg="del">
          <ac:chgData name="Noemi Marchiotto" userId="f86cc1a0-59a2-4841-899d-1dc9e4cd9635" providerId="ADAL" clId="{3E625222-3149-4ED8-AB4B-E625D0CDB9FF}" dt="2026-02-27T14:01:34.816" v="3046" actId="478"/>
          <ac:spMkLst>
            <pc:docMk/>
            <pc:sldMk cId="4252629574" sldId="2578"/>
            <ac:spMk id="8" creationId="{2A99EB7F-DA42-1F44-182A-E221F4DAFFD2}"/>
          </ac:spMkLst>
        </pc:spChg>
        <pc:picChg chg="mod">
          <ac:chgData name="Noemi Marchiotto" userId="f86cc1a0-59a2-4841-899d-1dc9e4cd9635" providerId="ADAL" clId="{3E625222-3149-4ED8-AB4B-E625D0CDB9FF}" dt="2026-02-27T13:15:25.654" v="2305" actId="14100"/>
          <ac:picMkLst>
            <pc:docMk/>
            <pc:sldMk cId="4252629574" sldId="2578"/>
            <ac:picMk id="9" creationId="{E8EF4711-D765-4F83-8CD8-4F46D10DE36F}"/>
          </ac:picMkLst>
        </pc:picChg>
        <pc:picChg chg="mod">
          <ac:chgData name="Noemi Marchiotto" userId="f86cc1a0-59a2-4841-899d-1dc9e4cd9635" providerId="ADAL" clId="{3E625222-3149-4ED8-AB4B-E625D0CDB9FF}" dt="2026-02-27T13:15:36.137" v="2308" actId="14100"/>
          <ac:picMkLst>
            <pc:docMk/>
            <pc:sldMk cId="4252629574" sldId="2578"/>
            <ac:picMk id="10" creationId="{47AFD6B6-A463-1003-B906-DA179A8114A9}"/>
          </ac:picMkLst>
        </pc:picChg>
        <pc:picChg chg="mod">
          <ac:chgData name="Noemi Marchiotto" userId="f86cc1a0-59a2-4841-899d-1dc9e4cd9635" providerId="ADAL" clId="{3E625222-3149-4ED8-AB4B-E625D0CDB9FF}" dt="2026-02-27T13:15:17.006" v="2303" actId="14100"/>
          <ac:picMkLst>
            <pc:docMk/>
            <pc:sldMk cId="4252629574" sldId="2578"/>
            <ac:picMk id="11" creationId="{5FF3CA38-1406-3959-0ABC-59F031A2B5F5}"/>
          </ac:picMkLst>
        </pc:picChg>
      </pc:sldChg>
      <pc:sldChg chg="addSp modSp add mod modNotesTx">
        <pc:chgData name="Noemi Marchiotto" userId="f86cc1a0-59a2-4841-899d-1dc9e4cd9635" providerId="ADAL" clId="{3E625222-3149-4ED8-AB4B-E625D0CDB9FF}" dt="2026-02-27T14:05:48.536" v="3065" actId="20577"/>
        <pc:sldMkLst>
          <pc:docMk/>
          <pc:sldMk cId="16494252" sldId="2579"/>
        </pc:sldMkLst>
        <pc:spChg chg="mod">
          <ac:chgData name="Noemi Marchiotto" userId="f86cc1a0-59a2-4841-899d-1dc9e4cd9635" providerId="ADAL" clId="{3E625222-3149-4ED8-AB4B-E625D0CDB9FF}" dt="2026-02-24T14:13:24.143" v="372" actId="1076"/>
          <ac:spMkLst>
            <pc:docMk/>
            <pc:sldMk cId="16494252" sldId="2579"/>
            <ac:spMk id="3" creationId="{ACAD034C-B29C-F578-592D-FD740F42E7ED}"/>
          </ac:spMkLst>
        </pc:spChg>
        <pc:spChg chg="add mod">
          <ac:chgData name="Noemi Marchiotto" userId="f86cc1a0-59a2-4841-899d-1dc9e4cd9635" providerId="ADAL" clId="{3E625222-3149-4ED8-AB4B-E625D0CDB9FF}" dt="2026-02-27T13:17:56.549" v="2360" actId="1076"/>
          <ac:spMkLst>
            <pc:docMk/>
            <pc:sldMk cId="16494252" sldId="2579"/>
            <ac:spMk id="5" creationId="{10016E37-1293-0307-812C-5EFFE9EC21DD}"/>
          </ac:spMkLst>
        </pc:spChg>
        <pc:spChg chg="add mod">
          <ac:chgData name="Noemi Marchiotto" userId="f86cc1a0-59a2-4841-899d-1dc9e4cd9635" providerId="ADAL" clId="{3E625222-3149-4ED8-AB4B-E625D0CDB9FF}" dt="2026-02-27T13:17:56.549" v="2360" actId="1076"/>
          <ac:spMkLst>
            <pc:docMk/>
            <pc:sldMk cId="16494252" sldId="2579"/>
            <ac:spMk id="6" creationId="{AEF3675E-15B5-6ADE-587C-498AB328B546}"/>
          </ac:spMkLst>
        </pc:spChg>
        <pc:spChg chg="add mod">
          <ac:chgData name="Noemi Marchiotto" userId="f86cc1a0-59a2-4841-899d-1dc9e4cd9635" providerId="ADAL" clId="{3E625222-3149-4ED8-AB4B-E625D0CDB9FF}" dt="2026-02-27T13:17:56.549" v="2360" actId="1076"/>
          <ac:spMkLst>
            <pc:docMk/>
            <pc:sldMk cId="16494252" sldId="2579"/>
            <ac:spMk id="7" creationId="{4012847E-A819-6A4B-DFC7-B53FE8FE3757}"/>
          </ac:spMkLst>
        </pc:spChg>
        <pc:spChg chg="add mod">
          <ac:chgData name="Noemi Marchiotto" userId="f86cc1a0-59a2-4841-899d-1dc9e4cd9635" providerId="ADAL" clId="{3E625222-3149-4ED8-AB4B-E625D0CDB9FF}" dt="2026-02-27T14:05:48.536" v="3065" actId="20577"/>
          <ac:spMkLst>
            <pc:docMk/>
            <pc:sldMk cId="16494252" sldId="2579"/>
            <ac:spMk id="8" creationId="{B066FC8C-077D-52FF-F84D-00767DFDC115}"/>
          </ac:spMkLst>
        </pc:spChg>
        <pc:picChg chg="add mod">
          <ac:chgData name="Noemi Marchiotto" userId="f86cc1a0-59a2-4841-899d-1dc9e4cd9635" providerId="ADAL" clId="{3E625222-3149-4ED8-AB4B-E625D0CDB9FF}" dt="2026-02-24T14:10:45.950" v="344" actId="1076"/>
          <ac:picMkLst>
            <pc:docMk/>
            <pc:sldMk cId="16494252" sldId="2579"/>
            <ac:picMk id="4" creationId="{D19C653B-230E-142B-999F-9EE40F3F4DA8}"/>
          </ac:picMkLst>
        </pc:picChg>
      </pc:sldChg>
      <pc:sldChg chg="addSp delSp modSp add mod ord">
        <pc:chgData name="Noemi Marchiotto" userId="f86cc1a0-59a2-4841-899d-1dc9e4cd9635" providerId="ADAL" clId="{3E625222-3149-4ED8-AB4B-E625D0CDB9FF}" dt="2026-02-24T14:16:13.761" v="430" actId="2085"/>
        <pc:sldMkLst>
          <pc:docMk/>
          <pc:sldMk cId="4022495941" sldId="2580"/>
        </pc:sldMkLst>
        <pc:spChg chg="mod">
          <ac:chgData name="Noemi Marchiotto" userId="f86cc1a0-59a2-4841-899d-1dc9e4cd9635" providerId="ADAL" clId="{3E625222-3149-4ED8-AB4B-E625D0CDB9FF}" dt="2026-02-24T14:15:11.831" v="415" actId="403"/>
          <ac:spMkLst>
            <pc:docMk/>
            <pc:sldMk cId="4022495941" sldId="2580"/>
            <ac:spMk id="3" creationId="{4B7D822E-F9B3-7D68-61A4-E338BBC8FC78}"/>
          </ac:spMkLst>
        </pc:spChg>
        <pc:spChg chg="mod">
          <ac:chgData name="Noemi Marchiotto" userId="f86cc1a0-59a2-4841-899d-1dc9e4cd9635" providerId="ADAL" clId="{3E625222-3149-4ED8-AB4B-E625D0CDB9FF}" dt="2026-02-24T14:16:13.761" v="430" actId="2085"/>
          <ac:spMkLst>
            <pc:docMk/>
            <pc:sldMk cId="4022495941" sldId="2580"/>
            <ac:spMk id="5" creationId="{D92F20A8-00DC-8631-0F26-9BA4DE0F6A79}"/>
          </ac:spMkLst>
        </pc:spChg>
        <pc:spChg chg="add mod">
          <ac:chgData name="Noemi Marchiotto" userId="f86cc1a0-59a2-4841-899d-1dc9e4cd9635" providerId="ADAL" clId="{3E625222-3149-4ED8-AB4B-E625D0CDB9FF}" dt="2026-02-24T14:15:46.177" v="429" actId="20577"/>
          <ac:spMkLst>
            <pc:docMk/>
            <pc:sldMk cId="4022495941" sldId="2580"/>
            <ac:spMk id="11" creationId="{CA97E25A-8F4C-64E8-5D7D-2D0BB61ECD51}"/>
          </ac:spMkLst>
        </pc:spChg>
        <pc:spChg chg="add mod">
          <ac:chgData name="Noemi Marchiotto" userId="f86cc1a0-59a2-4841-899d-1dc9e4cd9635" providerId="ADAL" clId="{3E625222-3149-4ED8-AB4B-E625D0CDB9FF}" dt="2026-02-24T14:15:40.939" v="416"/>
          <ac:spMkLst>
            <pc:docMk/>
            <pc:sldMk cId="4022495941" sldId="2580"/>
            <ac:spMk id="12" creationId="{6B4A47B1-C0DA-0FF0-7411-D937E9509D48}"/>
          </ac:spMkLst>
        </pc:spChg>
        <pc:spChg chg="mod">
          <ac:chgData name="Noemi Marchiotto" userId="f86cc1a0-59a2-4841-899d-1dc9e4cd9635" providerId="ADAL" clId="{3E625222-3149-4ED8-AB4B-E625D0CDB9FF}" dt="2026-02-24T14:15:40.939" v="416"/>
          <ac:spMkLst>
            <pc:docMk/>
            <pc:sldMk cId="4022495941" sldId="2580"/>
            <ac:spMk id="14" creationId="{82CB1136-87BB-605C-9F22-9871E9CBF949}"/>
          </ac:spMkLst>
        </pc:spChg>
        <pc:spChg chg="mod">
          <ac:chgData name="Noemi Marchiotto" userId="f86cc1a0-59a2-4841-899d-1dc9e4cd9635" providerId="ADAL" clId="{3E625222-3149-4ED8-AB4B-E625D0CDB9FF}" dt="2026-02-24T14:15:40.939" v="416"/>
          <ac:spMkLst>
            <pc:docMk/>
            <pc:sldMk cId="4022495941" sldId="2580"/>
            <ac:spMk id="18" creationId="{198ACFDC-2962-CB3E-2574-F4A5CD6865C9}"/>
          </ac:spMkLst>
        </pc:spChg>
        <pc:grpChg chg="add mod">
          <ac:chgData name="Noemi Marchiotto" userId="f86cc1a0-59a2-4841-899d-1dc9e4cd9635" providerId="ADAL" clId="{3E625222-3149-4ED8-AB4B-E625D0CDB9FF}" dt="2026-02-24T14:15:40.939" v="416"/>
          <ac:grpSpMkLst>
            <pc:docMk/>
            <pc:sldMk cId="4022495941" sldId="2580"/>
            <ac:grpSpMk id="13" creationId="{70B1A4E1-B7DF-5BF3-700F-618ADE8512DA}"/>
          </ac:grpSpMkLst>
        </pc:grpChg>
        <pc:grpChg chg="add mod">
          <ac:chgData name="Noemi Marchiotto" userId="f86cc1a0-59a2-4841-899d-1dc9e4cd9635" providerId="ADAL" clId="{3E625222-3149-4ED8-AB4B-E625D0CDB9FF}" dt="2026-02-24T14:15:40.939" v="416"/>
          <ac:grpSpMkLst>
            <pc:docMk/>
            <pc:sldMk cId="4022495941" sldId="2580"/>
            <ac:grpSpMk id="17" creationId="{7DAE8814-001C-1055-C158-E81470420BF0}"/>
          </ac:grpSpMkLst>
        </pc:grpChg>
        <pc:picChg chg="mod">
          <ac:chgData name="Noemi Marchiotto" userId="f86cc1a0-59a2-4841-899d-1dc9e4cd9635" providerId="ADAL" clId="{3E625222-3149-4ED8-AB4B-E625D0CDB9FF}" dt="2026-02-24T14:15:40.939" v="416"/>
          <ac:picMkLst>
            <pc:docMk/>
            <pc:sldMk cId="4022495941" sldId="2580"/>
            <ac:picMk id="15" creationId="{CBDCC46F-6184-3A84-C5FD-77FF2A64ADF0}"/>
          </ac:picMkLst>
        </pc:picChg>
        <pc:picChg chg="mod">
          <ac:chgData name="Noemi Marchiotto" userId="f86cc1a0-59a2-4841-899d-1dc9e4cd9635" providerId="ADAL" clId="{3E625222-3149-4ED8-AB4B-E625D0CDB9FF}" dt="2026-02-24T14:15:40.939" v="416"/>
          <ac:picMkLst>
            <pc:docMk/>
            <pc:sldMk cId="4022495941" sldId="2580"/>
            <ac:picMk id="16" creationId="{4A5D45E4-79D3-7D91-DFDC-2DD7273A70EE}"/>
          </ac:picMkLst>
        </pc:picChg>
        <pc:picChg chg="mod">
          <ac:chgData name="Noemi Marchiotto" userId="f86cc1a0-59a2-4841-899d-1dc9e4cd9635" providerId="ADAL" clId="{3E625222-3149-4ED8-AB4B-E625D0CDB9FF}" dt="2026-02-24T14:15:40.939" v="416"/>
          <ac:picMkLst>
            <pc:docMk/>
            <pc:sldMk cId="4022495941" sldId="2580"/>
            <ac:picMk id="19" creationId="{30253306-6687-EE65-2D14-BC5D3B88A7B6}"/>
          </ac:picMkLst>
        </pc:picChg>
      </pc:sldChg>
      <pc:sldChg chg="addSp delSp modSp add mod ord">
        <pc:chgData name="Noemi Marchiotto" userId="f86cc1a0-59a2-4841-899d-1dc9e4cd9635" providerId="ADAL" clId="{3E625222-3149-4ED8-AB4B-E625D0CDB9FF}" dt="2026-02-27T14:09:41.667" v="3102" actId="20577"/>
        <pc:sldMkLst>
          <pc:docMk/>
          <pc:sldMk cId="3462606452" sldId="2581"/>
        </pc:sldMkLst>
        <pc:spChg chg="add mod">
          <ac:chgData name="Noemi Marchiotto" userId="f86cc1a0-59a2-4841-899d-1dc9e4cd9635" providerId="ADAL" clId="{3E625222-3149-4ED8-AB4B-E625D0CDB9FF}" dt="2026-02-27T14:09:41.667" v="3102" actId="20577"/>
          <ac:spMkLst>
            <pc:docMk/>
            <pc:sldMk cId="3462606452" sldId="2581"/>
            <ac:spMk id="4" creationId="{3FED6E6B-44E5-8663-B817-943915922AB5}"/>
          </ac:spMkLst>
        </pc:spChg>
        <pc:spChg chg="add mod">
          <ac:chgData name="Noemi Marchiotto" userId="f86cc1a0-59a2-4841-899d-1dc9e4cd9635" providerId="ADAL" clId="{3E625222-3149-4ED8-AB4B-E625D0CDB9FF}" dt="2026-02-24T14:23:54.607" v="639" actId="1076"/>
          <ac:spMkLst>
            <pc:docMk/>
            <pc:sldMk cId="3462606452" sldId="2581"/>
            <ac:spMk id="6" creationId="{90894C06-87E3-7EBE-824D-ABDD8F5D0A2D}"/>
          </ac:spMkLst>
        </pc:spChg>
        <pc:spChg chg="add mod">
          <ac:chgData name="Noemi Marchiotto" userId="f86cc1a0-59a2-4841-899d-1dc9e4cd9635" providerId="ADAL" clId="{3E625222-3149-4ED8-AB4B-E625D0CDB9FF}" dt="2026-02-24T14:23:57.633" v="640" actId="1076"/>
          <ac:spMkLst>
            <pc:docMk/>
            <pc:sldMk cId="3462606452" sldId="2581"/>
            <ac:spMk id="7" creationId="{7EFC23A2-2147-22FD-0F15-D21CE2A54AD4}"/>
          </ac:spMkLst>
        </pc:spChg>
        <pc:spChg chg="add mod">
          <ac:chgData name="Noemi Marchiotto" userId="f86cc1a0-59a2-4841-899d-1dc9e4cd9635" providerId="ADAL" clId="{3E625222-3149-4ED8-AB4B-E625D0CDB9FF}" dt="2026-02-24T14:18:56.082" v="447" actId="1076"/>
          <ac:spMkLst>
            <pc:docMk/>
            <pc:sldMk cId="3462606452" sldId="2581"/>
            <ac:spMk id="8" creationId="{D4F80DAA-0348-6C15-5EC1-7CB1CB93D29F}"/>
          </ac:spMkLst>
        </pc:spChg>
        <pc:spChg chg="add mod">
          <ac:chgData name="Noemi Marchiotto" userId="f86cc1a0-59a2-4841-899d-1dc9e4cd9635" providerId="ADAL" clId="{3E625222-3149-4ED8-AB4B-E625D0CDB9FF}" dt="2026-02-24T14:48:01.204" v="1596" actId="207"/>
          <ac:spMkLst>
            <pc:docMk/>
            <pc:sldMk cId="3462606452" sldId="2581"/>
            <ac:spMk id="9" creationId="{E1F8AFF4-139F-27AA-293B-53C577969B09}"/>
          </ac:spMkLst>
        </pc:spChg>
        <pc:picChg chg="add mod">
          <ac:chgData name="Noemi Marchiotto" userId="f86cc1a0-59a2-4841-899d-1dc9e4cd9635" providerId="ADAL" clId="{3E625222-3149-4ED8-AB4B-E625D0CDB9FF}" dt="2026-02-24T14:23:52.286" v="638" actId="1076"/>
          <ac:picMkLst>
            <pc:docMk/>
            <pc:sldMk cId="3462606452" sldId="2581"/>
            <ac:picMk id="10" creationId="{E426BA2C-18A3-1CDC-0328-491E4C344331}"/>
          </ac:picMkLst>
        </pc:picChg>
        <pc:picChg chg="add mod">
          <ac:chgData name="Noemi Marchiotto" userId="f86cc1a0-59a2-4841-899d-1dc9e4cd9635" providerId="ADAL" clId="{3E625222-3149-4ED8-AB4B-E625D0CDB9FF}" dt="2026-02-24T14:24:06.035" v="644" actId="1076"/>
          <ac:picMkLst>
            <pc:docMk/>
            <pc:sldMk cId="3462606452" sldId="2581"/>
            <ac:picMk id="11" creationId="{C4F87F50-D0AC-8F73-E1CD-EBAB48E6F745}"/>
          </ac:picMkLst>
        </pc:picChg>
      </pc:sldChg>
      <pc:sldChg chg="addSp delSp modSp add mod modNotesTx">
        <pc:chgData name="Noemi Marchiotto" userId="f86cc1a0-59a2-4841-899d-1dc9e4cd9635" providerId="ADAL" clId="{3E625222-3149-4ED8-AB4B-E625D0CDB9FF}" dt="2026-02-24T14:48:04.729" v="1597" actId="207"/>
        <pc:sldMkLst>
          <pc:docMk/>
          <pc:sldMk cId="3895855326" sldId="2582"/>
        </pc:sldMkLst>
        <pc:spChg chg="mod">
          <ac:chgData name="Noemi Marchiotto" userId="f86cc1a0-59a2-4841-899d-1dc9e4cd9635" providerId="ADAL" clId="{3E625222-3149-4ED8-AB4B-E625D0CDB9FF}" dt="2026-02-24T14:27:22.638" v="725" actId="1076"/>
          <ac:spMkLst>
            <pc:docMk/>
            <pc:sldMk cId="3895855326" sldId="2582"/>
            <ac:spMk id="8" creationId="{E5AED926-4101-EC2B-5086-80E830B58F9C}"/>
          </ac:spMkLst>
        </pc:spChg>
        <pc:spChg chg="mod">
          <ac:chgData name="Noemi Marchiotto" userId="f86cc1a0-59a2-4841-899d-1dc9e4cd9635" providerId="ADAL" clId="{3E625222-3149-4ED8-AB4B-E625D0CDB9FF}" dt="2026-02-24T14:48:04.729" v="1597" actId="207"/>
          <ac:spMkLst>
            <pc:docMk/>
            <pc:sldMk cId="3895855326" sldId="2582"/>
            <ac:spMk id="9" creationId="{781DD725-7065-BDC6-F7D9-F72C1D87C479}"/>
          </ac:spMkLst>
        </pc:spChg>
        <pc:spChg chg="add mod">
          <ac:chgData name="Noemi Marchiotto" userId="f86cc1a0-59a2-4841-899d-1dc9e4cd9635" providerId="ADAL" clId="{3E625222-3149-4ED8-AB4B-E625D0CDB9FF}" dt="2026-02-24T14:31:37.536" v="974" actId="1076"/>
          <ac:spMkLst>
            <pc:docMk/>
            <pc:sldMk cId="3895855326" sldId="2582"/>
            <ac:spMk id="12" creationId="{38590F40-8E6F-112B-B8B2-C0D548E7C192}"/>
          </ac:spMkLst>
        </pc:spChg>
        <pc:spChg chg="add mod">
          <ac:chgData name="Noemi Marchiotto" userId="f86cc1a0-59a2-4841-899d-1dc9e4cd9635" providerId="ADAL" clId="{3E625222-3149-4ED8-AB4B-E625D0CDB9FF}" dt="2026-02-24T14:31:18.385" v="970" actId="1076"/>
          <ac:spMkLst>
            <pc:docMk/>
            <pc:sldMk cId="3895855326" sldId="2582"/>
            <ac:spMk id="16" creationId="{FABE391F-4916-662E-D782-D25CD171D7C3}"/>
          </ac:spMkLst>
        </pc:spChg>
        <pc:spChg chg="add mod">
          <ac:chgData name="Noemi Marchiotto" userId="f86cc1a0-59a2-4841-899d-1dc9e4cd9635" providerId="ADAL" clId="{3E625222-3149-4ED8-AB4B-E625D0CDB9FF}" dt="2026-02-24T14:29:55.344" v="966" actId="1076"/>
          <ac:spMkLst>
            <pc:docMk/>
            <pc:sldMk cId="3895855326" sldId="2582"/>
            <ac:spMk id="17" creationId="{7D638F36-E0D9-FB0B-2273-892E42635832}"/>
          </ac:spMkLst>
        </pc:spChg>
        <pc:spChg chg="add mod">
          <ac:chgData name="Noemi Marchiotto" userId="f86cc1a0-59a2-4841-899d-1dc9e4cd9635" providerId="ADAL" clId="{3E625222-3149-4ED8-AB4B-E625D0CDB9FF}" dt="2026-02-24T14:29:18.461" v="957" actId="1076"/>
          <ac:spMkLst>
            <pc:docMk/>
            <pc:sldMk cId="3895855326" sldId="2582"/>
            <ac:spMk id="18" creationId="{CDEC9DE8-E437-2807-4973-C8517F0A3928}"/>
          </ac:spMkLst>
        </pc:spChg>
        <pc:spChg chg="add mod">
          <ac:chgData name="Noemi Marchiotto" userId="f86cc1a0-59a2-4841-899d-1dc9e4cd9635" providerId="ADAL" clId="{3E625222-3149-4ED8-AB4B-E625D0CDB9FF}" dt="2026-02-24T14:31:57.111" v="980" actId="313"/>
          <ac:spMkLst>
            <pc:docMk/>
            <pc:sldMk cId="3895855326" sldId="2582"/>
            <ac:spMk id="19" creationId="{02527C11-1876-C5C0-2E0F-7F5A853A0AA3}"/>
          </ac:spMkLst>
        </pc:spChg>
        <pc:picChg chg="add mod">
          <ac:chgData name="Noemi Marchiotto" userId="f86cc1a0-59a2-4841-899d-1dc9e4cd9635" providerId="ADAL" clId="{3E625222-3149-4ED8-AB4B-E625D0CDB9FF}" dt="2026-02-24T14:29:20.215" v="958" actId="1076"/>
          <ac:picMkLst>
            <pc:docMk/>
            <pc:sldMk cId="3895855326" sldId="2582"/>
            <ac:picMk id="14" creationId="{E39ECA55-6ADA-6A9E-EFD5-F6694B04EA44}"/>
          </ac:picMkLst>
        </pc:picChg>
        <pc:picChg chg="add mod">
          <ac:chgData name="Noemi Marchiotto" userId="f86cc1a0-59a2-4841-899d-1dc9e4cd9635" providerId="ADAL" clId="{3E625222-3149-4ED8-AB4B-E625D0CDB9FF}" dt="2026-02-24T14:29:42.980" v="964" actId="1076"/>
          <ac:picMkLst>
            <pc:docMk/>
            <pc:sldMk cId="3895855326" sldId="2582"/>
            <ac:picMk id="15" creationId="{8AB317B1-8977-12C7-5CCC-8FC38281AF20}"/>
          </ac:picMkLst>
        </pc:picChg>
      </pc:sldChg>
      <pc:sldChg chg="addSp delSp modSp add mod modNotesTx">
        <pc:chgData name="Noemi Marchiotto" userId="f86cc1a0-59a2-4841-899d-1dc9e4cd9635" providerId="ADAL" clId="{3E625222-3149-4ED8-AB4B-E625D0CDB9FF}" dt="2026-02-27T14:14:45.628" v="3252" actId="255"/>
        <pc:sldMkLst>
          <pc:docMk/>
          <pc:sldMk cId="2131435535" sldId="2583"/>
        </pc:sldMkLst>
        <pc:spChg chg="add del mod">
          <ac:chgData name="Noemi Marchiotto" userId="f86cc1a0-59a2-4841-899d-1dc9e4cd9635" providerId="ADAL" clId="{3E625222-3149-4ED8-AB4B-E625D0CDB9FF}" dt="2026-02-27T14:11:32.294" v="3170" actId="478"/>
          <ac:spMkLst>
            <pc:docMk/>
            <pc:sldMk cId="2131435535" sldId="2583"/>
            <ac:spMk id="4" creationId="{1C82D3A1-3467-BC04-B912-F401769D6D9E}"/>
          </ac:spMkLst>
        </pc:spChg>
        <pc:spChg chg="add del mod">
          <ac:chgData name="Noemi Marchiotto" userId="f86cc1a0-59a2-4841-899d-1dc9e4cd9635" providerId="ADAL" clId="{3E625222-3149-4ED8-AB4B-E625D0CDB9FF}" dt="2026-02-27T14:13:23.553" v="3222" actId="21"/>
          <ac:spMkLst>
            <pc:docMk/>
            <pc:sldMk cId="2131435535" sldId="2583"/>
            <ac:spMk id="5" creationId="{DF70A472-54FA-4D3F-E21F-A7BFBA6457A3}"/>
          </ac:spMkLst>
        </pc:spChg>
        <pc:spChg chg="add mod">
          <ac:chgData name="Noemi Marchiotto" userId="f86cc1a0-59a2-4841-899d-1dc9e4cd9635" providerId="ADAL" clId="{3E625222-3149-4ED8-AB4B-E625D0CDB9FF}" dt="2026-02-27T14:14:45.628" v="3252" actId="255"/>
          <ac:spMkLst>
            <pc:docMk/>
            <pc:sldMk cId="2131435535" sldId="2583"/>
            <ac:spMk id="6" creationId="{E788AE55-976C-66B4-5FDE-968C6BE985F3}"/>
          </ac:spMkLst>
        </pc:spChg>
        <pc:spChg chg="mod">
          <ac:chgData name="Noemi Marchiotto" userId="f86cc1a0-59a2-4841-899d-1dc9e4cd9635" providerId="ADAL" clId="{3E625222-3149-4ED8-AB4B-E625D0CDB9FF}" dt="2026-02-24T14:44:28.949" v="1566" actId="1076"/>
          <ac:spMkLst>
            <pc:docMk/>
            <pc:sldMk cId="2131435535" sldId="2583"/>
            <ac:spMk id="8" creationId="{C0C92280-1D03-493F-92F4-AAF6B69BF8C5}"/>
          </ac:spMkLst>
        </pc:spChg>
        <pc:spChg chg="mod">
          <ac:chgData name="Noemi Marchiotto" userId="f86cc1a0-59a2-4841-899d-1dc9e4cd9635" providerId="ADAL" clId="{3E625222-3149-4ED8-AB4B-E625D0CDB9FF}" dt="2026-02-27T14:14:36.604" v="3250" actId="1076"/>
          <ac:spMkLst>
            <pc:docMk/>
            <pc:sldMk cId="2131435535" sldId="2583"/>
            <ac:spMk id="9" creationId="{341D90E4-2696-6746-B4BF-0DAF4B63924F}"/>
          </ac:spMkLst>
        </pc:spChg>
        <pc:spChg chg="add mod">
          <ac:chgData name="Noemi Marchiotto" userId="f86cc1a0-59a2-4841-899d-1dc9e4cd9635" providerId="ADAL" clId="{3E625222-3149-4ED8-AB4B-E625D0CDB9FF}" dt="2026-02-27T14:14:04.877" v="3245" actId="1076"/>
          <ac:spMkLst>
            <pc:docMk/>
            <pc:sldMk cId="2131435535" sldId="2583"/>
            <ac:spMk id="10" creationId="{BBB3223A-09DC-E203-CC06-F6039562DDB8}"/>
          </ac:spMkLst>
        </pc:spChg>
        <pc:picChg chg="add del mod">
          <ac:chgData name="Noemi Marchiotto" userId="f86cc1a0-59a2-4841-899d-1dc9e4cd9635" providerId="ADAL" clId="{3E625222-3149-4ED8-AB4B-E625D0CDB9FF}" dt="2026-02-27T14:13:19.844" v="3220" actId="478"/>
          <ac:picMkLst>
            <pc:docMk/>
            <pc:sldMk cId="2131435535" sldId="2583"/>
            <ac:picMk id="7" creationId="{F2B4D59A-C90A-2B6C-666B-E19235B4B876}"/>
          </ac:picMkLst>
        </pc:picChg>
        <pc:picChg chg="add del mod">
          <ac:chgData name="Noemi Marchiotto" userId="f86cc1a0-59a2-4841-899d-1dc9e4cd9635" providerId="ADAL" clId="{3E625222-3149-4ED8-AB4B-E625D0CDB9FF}" dt="2026-02-27T14:11:33.445" v="3171" actId="478"/>
          <ac:picMkLst>
            <pc:docMk/>
            <pc:sldMk cId="2131435535" sldId="2583"/>
            <ac:picMk id="11" creationId="{1C6ACA46-695B-6FF9-46AA-63D1B7C8C52E}"/>
          </ac:picMkLst>
        </pc:picChg>
        <pc:picChg chg="add mod">
          <ac:chgData name="Noemi Marchiotto" userId="f86cc1a0-59a2-4841-899d-1dc9e4cd9635" providerId="ADAL" clId="{3E625222-3149-4ED8-AB4B-E625D0CDB9FF}" dt="2026-02-27T14:14:07.564" v="3246" actId="14100"/>
          <ac:picMkLst>
            <pc:docMk/>
            <pc:sldMk cId="2131435535" sldId="2583"/>
            <ac:picMk id="20" creationId="{02FEE09E-6C95-5FCB-4C18-EA1AE7017619}"/>
          </ac:picMkLst>
        </pc:picChg>
      </pc:sldChg>
      <pc:sldChg chg="addSp delSp modSp add mod">
        <pc:chgData name="Noemi Marchiotto" userId="f86cc1a0-59a2-4841-899d-1dc9e4cd9635" providerId="ADAL" clId="{3E625222-3149-4ED8-AB4B-E625D0CDB9FF}" dt="2026-02-27T13:50:40.567" v="2799" actId="20577"/>
        <pc:sldMkLst>
          <pc:docMk/>
          <pc:sldMk cId="1851640378" sldId="2584"/>
        </pc:sldMkLst>
        <pc:spChg chg="add mod">
          <ac:chgData name="Noemi Marchiotto" userId="f86cc1a0-59a2-4841-899d-1dc9e4cd9635" providerId="ADAL" clId="{3E625222-3149-4ED8-AB4B-E625D0CDB9FF}" dt="2026-02-27T13:50:40.567" v="2799" actId="20577"/>
          <ac:spMkLst>
            <pc:docMk/>
            <pc:sldMk cId="1851640378" sldId="2584"/>
            <ac:spMk id="6" creationId="{C5BA3BED-FBE7-4160-30A9-86C9E19789BC}"/>
          </ac:spMkLst>
        </pc:spChg>
        <pc:spChg chg="add mod">
          <ac:chgData name="Noemi Marchiotto" userId="f86cc1a0-59a2-4841-899d-1dc9e4cd9635" providerId="ADAL" clId="{3E625222-3149-4ED8-AB4B-E625D0CDB9FF}" dt="2026-02-24T14:51:10.129" v="1634" actId="404"/>
          <ac:spMkLst>
            <pc:docMk/>
            <pc:sldMk cId="1851640378" sldId="2584"/>
            <ac:spMk id="7" creationId="{B2501056-31CD-B98E-CE19-520FB6CBE436}"/>
          </ac:spMkLst>
        </pc:spChg>
        <pc:picChg chg="add mod">
          <ac:chgData name="Noemi Marchiotto" userId="f86cc1a0-59a2-4841-899d-1dc9e4cd9635" providerId="ADAL" clId="{3E625222-3149-4ED8-AB4B-E625D0CDB9FF}" dt="2026-02-24T14:54:35.213" v="1998" actId="1076"/>
          <ac:picMkLst>
            <pc:docMk/>
            <pc:sldMk cId="1851640378" sldId="2584"/>
            <ac:picMk id="10" creationId="{D6C38452-ECE7-641E-019C-A53566DE0F9B}"/>
          </ac:picMkLst>
        </pc:picChg>
        <pc:picChg chg="add mod">
          <ac:chgData name="Noemi Marchiotto" userId="f86cc1a0-59a2-4841-899d-1dc9e4cd9635" providerId="ADAL" clId="{3E625222-3149-4ED8-AB4B-E625D0CDB9FF}" dt="2026-02-24T14:54:32.444" v="1997" actId="1076"/>
          <ac:picMkLst>
            <pc:docMk/>
            <pc:sldMk cId="1851640378" sldId="2584"/>
            <ac:picMk id="12" creationId="{ADABE2DC-7AA3-4A42-CF05-147522729924}"/>
          </ac:picMkLst>
        </pc:picChg>
      </pc:sldChg>
      <pc:sldChg chg="addSp delSp modSp add mod">
        <pc:chgData name="Noemi Marchiotto" userId="f86cc1a0-59a2-4841-899d-1dc9e4cd9635" providerId="ADAL" clId="{3E625222-3149-4ED8-AB4B-E625D0CDB9FF}" dt="2026-02-27T14:07:21.795" v="3098" actId="1076"/>
        <pc:sldMkLst>
          <pc:docMk/>
          <pc:sldMk cId="3639933903" sldId="2585"/>
        </pc:sldMkLst>
        <pc:spChg chg="mod">
          <ac:chgData name="Noemi Marchiotto" userId="f86cc1a0-59a2-4841-899d-1dc9e4cd9635" providerId="ADAL" clId="{3E625222-3149-4ED8-AB4B-E625D0CDB9FF}" dt="2026-02-24T15:01:23.931" v="2202" actId="1076"/>
          <ac:spMkLst>
            <pc:docMk/>
            <pc:sldMk cId="3639933903" sldId="2585"/>
            <ac:spMk id="3" creationId="{4B98879A-2EDE-4D1F-6768-00FA15690048}"/>
          </ac:spMkLst>
        </pc:spChg>
        <pc:spChg chg="add mod">
          <ac:chgData name="Noemi Marchiotto" userId="f86cc1a0-59a2-4841-899d-1dc9e4cd9635" providerId="ADAL" clId="{3E625222-3149-4ED8-AB4B-E625D0CDB9FF}" dt="2026-02-24T14:59:27.698" v="2176"/>
          <ac:spMkLst>
            <pc:docMk/>
            <pc:sldMk cId="3639933903" sldId="2585"/>
            <ac:spMk id="8" creationId="{E51B0548-ED5A-9310-C532-8AF1879C0B81}"/>
          </ac:spMkLst>
        </pc:spChg>
        <pc:spChg chg="add mod">
          <ac:chgData name="Noemi Marchiotto" userId="f86cc1a0-59a2-4841-899d-1dc9e4cd9635" providerId="ADAL" clId="{3E625222-3149-4ED8-AB4B-E625D0CDB9FF}" dt="2026-02-27T13:21:29.582" v="2363" actId="1076"/>
          <ac:spMkLst>
            <pc:docMk/>
            <pc:sldMk cId="3639933903" sldId="2585"/>
            <ac:spMk id="9" creationId="{898975BD-7473-5D37-9E7B-8B16ED3AC170}"/>
          </ac:spMkLst>
        </pc:spChg>
        <pc:spChg chg="add mod">
          <ac:chgData name="Noemi Marchiotto" userId="f86cc1a0-59a2-4841-899d-1dc9e4cd9635" providerId="ADAL" clId="{3E625222-3149-4ED8-AB4B-E625D0CDB9FF}" dt="2026-02-24T14:59:27.698" v="2176"/>
          <ac:spMkLst>
            <pc:docMk/>
            <pc:sldMk cId="3639933903" sldId="2585"/>
            <ac:spMk id="10" creationId="{8DC8F4FC-B28F-3347-22BD-3F014DBAE484}"/>
          </ac:spMkLst>
        </pc:spChg>
        <pc:spChg chg="add mod">
          <ac:chgData name="Noemi Marchiotto" userId="f86cc1a0-59a2-4841-899d-1dc9e4cd9635" providerId="ADAL" clId="{3E625222-3149-4ED8-AB4B-E625D0CDB9FF}" dt="2026-02-27T14:07:21.795" v="3098" actId="1076"/>
          <ac:spMkLst>
            <pc:docMk/>
            <pc:sldMk cId="3639933903" sldId="2585"/>
            <ac:spMk id="11" creationId="{CCF9A3B0-8741-60C7-61E9-AFFF6D4AD165}"/>
          </ac:spMkLst>
        </pc:spChg>
        <pc:spChg chg="add mod">
          <ac:chgData name="Noemi Marchiotto" userId="f86cc1a0-59a2-4841-899d-1dc9e4cd9635" providerId="ADAL" clId="{3E625222-3149-4ED8-AB4B-E625D0CDB9FF}" dt="2026-02-24T14:59:27.698" v="2176"/>
          <ac:spMkLst>
            <pc:docMk/>
            <pc:sldMk cId="3639933903" sldId="2585"/>
            <ac:spMk id="12" creationId="{AFFBB1BE-E8DB-2F43-E3DF-2D8F0F97189A}"/>
          </ac:spMkLst>
        </pc:spChg>
        <pc:spChg chg="add mod">
          <ac:chgData name="Noemi Marchiotto" userId="f86cc1a0-59a2-4841-899d-1dc9e4cd9635" providerId="ADAL" clId="{3E625222-3149-4ED8-AB4B-E625D0CDB9FF}" dt="2026-02-24T14:59:58.350" v="2183" actId="1076"/>
          <ac:spMkLst>
            <pc:docMk/>
            <pc:sldMk cId="3639933903" sldId="2585"/>
            <ac:spMk id="13" creationId="{8735A8F5-BD69-DE64-CECF-66C0056F9FFF}"/>
          </ac:spMkLst>
        </pc:spChg>
        <pc:spChg chg="add mod">
          <ac:chgData name="Noemi Marchiotto" userId="f86cc1a0-59a2-4841-899d-1dc9e4cd9635" providerId="ADAL" clId="{3E625222-3149-4ED8-AB4B-E625D0CDB9FF}" dt="2026-02-24T14:59:27.698" v="2176"/>
          <ac:spMkLst>
            <pc:docMk/>
            <pc:sldMk cId="3639933903" sldId="2585"/>
            <ac:spMk id="15" creationId="{BE9C74B3-AEFC-2FAD-89B1-47CFDD9187F8}"/>
          </ac:spMkLst>
        </pc:spChg>
        <pc:spChg chg="add mod">
          <ac:chgData name="Noemi Marchiotto" userId="f86cc1a0-59a2-4841-899d-1dc9e4cd9635" providerId="ADAL" clId="{3E625222-3149-4ED8-AB4B-E625D0CDB9FF}" dt="2026-02-24T14:59:27.698" v="2176"/>
          <ac:spMkLst>
            <pc:docMk/>
            <pc:sldMk cId="3639933903" sldId="2585"/>
            <ac:spMk id="16" creationId="{F4618909-38FE-9BA1-2524-7DB6008690CD}"/>
          </ac:spMkLst>
        </pc:spChg>
        <pc:spChg chg="add mod">
          <ac:chgData name="Noemi Marchiotto" userId="f86cc1a0-59a2-4841-899d-1dc9e4cd9635" providerId="ADAL" clId="{3E625222-3149-4ED8-AB4B-E625D0CDB9FF}" dt="2026-02-24T14:59:40.373" v="2177"/>
          <ac:spMkLst>
            <pc:docMk/>
            <pc:sldMk cId="3639933903" sldId="2585"/>
            <ac:spMk id="18" creationId="{A0C57214-DF9C-4B7D-B589-42A824DCB47E}"/>
          </ac:spMkLst>
        </pc:spChg>
        <pc:picChg chg="add mod">
          <ac:chgData name="Noemi Marchiotto" userId="f86cc1a0-59a2-4841-899d-1dc9e4cd9635" providerId="ADAL" clId="{3E625222-3149-4ED8-AB4B-E625D0CDB9FF}" dt="2026-02-24T14:59:27.698" v="2176"/>
          <ac:picMkLst>
            <pc:docMk/>
            <pc:sldMk cId="3639933903" sldId="2585"/>
            <ac:picMk id="14" creationId="{B3DCDD23-9C19-0A88-5755-0B0625AFD979}"/>
          </ac:picMkLst>
        </pc:picChg>
        <pc:picChg chg="add mod">
          <ac:chgData name="Noemi Marchiotto" userId="f86cc1a0-59a2-4841-899d-1dc9e4cd9635" providerId="ADAL" clId="{3E625222-3149-4ED8-AB4B-E625D0CDB9FF}" dt="2026-02-24T14:59:40.373" v="2177"/>
          <ac:picMkLst>
            <pc:docMk/>
            <pc:sldMk cId="3639933903" sldId="2585"/>
            <ac:picMk id="19" creationId="{BC8C87E7-FD64-EAC3-C8CF-6FE413B68779}"/>
          </ac:picMkLst>
        </pc:picChg>
        <pc:picChg chg="add mod">
          <ac:chgData name="Noemi Marchiotto" userId="f86cc1a0-59a2-4841-899d-1dc9e4cd9635" providerId="ADAL" clId="{3E625222-3149-4ED8-AB4B-E625D0CDB9FF}" dt="2026-02-24T14:59:40.373" v="2177"/>
          <ac:picMkLst>
            <pc:docMk/>
            <pc:sldMk cId="3639933903" sldId="2585"/>
            <ac:picMk id="20" creationId="{89BE1BAA-5BD1-58CA-4E39-84D74502C199}"/>
          </ac:picMkLst>
        </pc:picChg>
        <pc:picChg chg="add mod">
          <ac:chgData name="Noemi Marchiotto" userId="f86cc1a0-59a2-4841-899d-1dc9e4cd9635" providerId="ADAL" clId="{3E625222-3149-4ED8-AB4B-E625D0CDB9FF}" dt="2026-02-24T14:59:40.373" v="2177"/>
          <ac:picMkLst>
            <pc:docMk/>
            <pc:sldMk cId="3639933903" sldId="2585"/>
            <ac:picMk id="21" creationId="{6BC3FB8F-11AB-04A9-FB55-FC33325E9E57}"/>
          </ac:picMkLst>
        </pc:picChg>
        <pc:picChg chg="add mod">
          <ac:chgData name="Noemi Marchiotto" userId="f86cc1a0-59a2-4841-899d-1dc9e4cd9635" providerId="ADAL" clId="{3E625222-3149-4ED8-AB4B-E625D0CDB9FF}" dt="2026-02-24T14:59:40.373" v="2177"/>
          <ac:picMkLst>
            <pc:docMk/>
            <pc:sldMk cId="3639933903" sldId="2585"/>
            <ac:picMk id="22" creationId="{9FFFF4AF-6832-6C6F-E1BF-D959D5F19855}"/>
          </ac:picMkLst>
        </pc:picChg>
        <pc:picChg chg="add mod">
          <ac:chgData name="Noemi Marchiotto" userId="f86cc1a0-59a2-4841-899d-1dc9e4cd9635" providerId="ADAL" clId="{3E625222-3149-4ED8-AB4B-E625D0CDB9FF}" dt="2026-02-24T14:59:40.373" v="2177"/>
          <ac:picMkLst>
            <pc:docMk/>
            <pc:sldMk cId="3639933903" sldId="2585"/>
            <ac:picMk id="23" creationId="{26D0746B-9C1C-02AA-42D1-06246446CADE}"/>
          </ac:picMkLst>
        </pc:picChg>
        <pc:picChg chg="add mod">
          <ac:chgData name="Noemi Marchiotto" userId="f86cc1a0-59a2-4841-899d-1dc9e4cd9635" providerId="ADAL" clId="{3E625222-3149-4ED8-AB4B-E625D0CDB9FF}" dt="2026-02-24T14:59:40.373" v="2177"/>
          <ac:picMkLst>
            <pc:docMk/>
            <pc:sldMk cId="3639933903" sldId="2585"/>
            <ac:picMk id="24" creationId="{0F675080-3652-F97B-10F5-9A9703425FB8}"/>
          </ac:picMkLst>
        </pc:picChg>
        <pc:picChg chg="add mod">
          <ac:chgData name="Noemi Marchiotto" userId="f86cc1a0-59a2-4841-899d-1dc9e4cd9635" providerId="ADAL" clId="{3E625222-3149-4ED8-AB4B-E625D0CDB9FF}" dt="2026-02-24T14:59:40.373" v="2177"/>
          <ac:picMkLst>
            <pc:docMk/>
            <pc:sldMk cId="3639933903" sldId="2585"/>
            <ac:picMk id="25" creationId="{E99716BF-6E44-A698-E9AE-9D313A393DF1}"/>
          </ac:picMkLst>
        </pc:picChg>
        <pc:picChg chg="add mod">
          <ac:chgData name="Noemi Marchiotto" userId="f86cc1a0-59a2-4841-899d-1dc9e4cd9635" providerId="ADAL" clId="{3E625222-3149-4ED8-AB4B-E625D0CDB9FF}" dt="2026-02-24T14:59:40.373" v="2177"/>
          <ac:picMkLst>
            <pc:docMk/>
            <pc:sldMk cId="3639933903" sldId="2585"/>
            <ac:picMk id="26" creationId="{58156FEF-E026-68FD-161F-999316AD0AB8}"/>
          </ac:picMkLst>
        </pc:picChg>
      </pc:sldChg>
      <pc:sldChg chg="addSp delSp modSp add mod modNotesTx">
        <pc:chgData name="Noemi Marchiotto" userId="f86cc1a0-59a2-4841-899d-1dc9e4cd9635" providerId="ADAL" clId="{3E625222-3149-4ED8-AB4B-E625D0CDB9FF}" dt="2026-02-27T13:42:26.805" v="2640" actId="20577"/>
        <pc:sldMkLst>
          <pc:docMk/>
          <pc:sldMk cId="4281665839" sldId="2586"/>
        </pc:sldMkLst>
        <pc:spChg chg="add mod">
          <ac:chgData name="Noemi Marchiotto" userId="f86cc1a0-59a2-4841-899d-1dc9e4cd9635" providerId="ADAL" clId="{3E625222-3149-4ED8-AB4B-E625D0CDB9FF}" dt="2026-02-24T15:03:07.066" v="2224" actId="20577"/>
          <ac:spMkLst>
            <pc:docMk/>
            <pc:sldMk cId="4281665839" sldId="2586"/>
            <ac:spMk id="4" creationId="{2AE12900-B7C3-4B3A-AA06-62798FDE54A9}"/>
          </ac:spMkLst>
        </pc:spChg>
        <pc:spChg chg="add mod">
          <ac:chgData name="Noemi Marchiotto" userId="f86cc1a0-59a2-4841-899d-1dc9e4cd9635" providerId="ADAL" clId="{3E625222-3149-4ED8-AB4B-E625D0CDB9FF}" dt="2026-02-24T15:00:35.122" v="2197"/>
          <ac:spMkLst>
            <pc:docMk/>
            <pc:sldMk cId="4281665839" sldId="2586"/>
            <ac:spMk id="7" creationId="{7FD54F12-0CC6-D20D-AE0F-03A02662D499}"/>
          </ac:spMkLst>
        </pc:spChg>
        <pc:spChg chg="add mod">
          <ac:chgData name="Noemi Marchiotto" userId="f86cc1a0-59a2-4841-899d-1dc9e4cd9635" providerId="ADAL" clId="{3E625222-3149-4ED8-AB4B-E625D0CDB9FF}" dt="2026-02-24T15:03:15.114" v="2226" actId="20577"/>
          <ac:spMkLst>
            <pc:docMk/>
            <pc:sldMk cId="4281665839" sldId="2586"/>
            <ac:spMk id="17" creationId="{E9344DB4-0F0F-7C03-F789-A94A470B0312}"/>
          </ac:spMkLst>
        </pc:spChg>
        <pc:spChg chg="add mod">
          <ac:chgData name="Noemi Marchiotto" userId="f86cc1a0-59a2-4841-899d-1dc9e4cd9635" providerId="ADAL" clId="{3E625222-3149-4ED8-AB4B-E625D0CDB9FF}" dt="2026-02-24T15:03:18.625" v="2227" actId="113"/>
          <ac:spMkLst>
            <pc:docMk/>
            <pc:sldMk cId="4281665839" sldId="2586"/>
            <ac:spMk id="27" creationId="{EB8136E1-C7B3-AF2C-2D4C-BB53665E9E22}"/>
          </ac:spMkLst>
        </pc:spChg>
        <pc:picChg chg="add mod">
          <ac:chgData name="Noemi Marchiotto" userId="f86cc1a0-59a2-4841-899d-1dc9e4cd9635" providerId="ADAL" clId="{3E625222-3149-4ED8-AB4B-E625D0CDB9FF}" dt="2026-02-24T15:02:56.936" v="2221" actId="1076"/>
          <ac:picMkLst>
            <pc:docMk/>
            <pc:sldMk cId="4281665839" sldId="2586"/>
            <ac:picMk id="6" creationId="{231ADDDA-61C8-2171-72D4-6D3923E7E4B6}"/>
          </ac:picMkLst>
        </pc:picChg>
        <pc:picChg chg="add mod">
          <ac:chgData name="Noemi Marchiotto" userId="f86cc1a0-59a2-4841-899d-1dc9e4cd9635" providerId="ADAL" clId="{3E625222-3149-4ED8-AB4B-E625D0CDB9FF}" dt="2026-02-24T15:02:55.323" v="2220" actId="1076"/>
          <ac:picMkLst>
            <pc:docMk/>
            <pc:sldMk cId="4281665839" sldId="2586"/>
            <ac:picMk id="28" creationId="{4D29F02F-5FBA-8ABA-CF73-BF5B6C4D0F66}"/>
          </ac:picMkLst>
        </pc:picChg>
        <pc:picChg chg="add mod">
          <ac:chgData name="Noemi Marchiotto" userId="f86cc1a0-59a2-4841-899d-1dc9e4cd9635" providerId="ADAL" clId="{3E625222-3149-4ED8-AB4B-E625D0CDB9FF}" dt="2026-02-24T15:02:52.418" v="2219" actId="1076"/>
          <ac:picMkLst>
            <pc:docMk/>
            <pc:sldMk cId="4281665839" sldId="2586"/>
            <ac:picMk id="29" creationId="{4255DDCA-6F51-35C3-4929-F63B1740AECF}"/>
          </ac:picMkLst>
        </pc:picChg>
        <pc:cxnChg chg="add mod">
          <ac:chgData name="Noemi Marchiotto" userId="f86cc1a0-59a2-4841-899d-1dc9e4cd9635" providerId="ADAL" clId="{3E625222-3149-4ED8-AB4B-E625D0CDB9FF}" dt="2026-02-27T13:42:16.683" v="2601" actId="1076"/>
          <ac:cxnSpMkLst>
            <pc:docMk/>
            <pc:sldMk cId="4281665839" sldId="2586"/>
            <ac:cxnSpMk id="5" creationId="{0A8CADC8-CFED-CE66-791A-7FDD977D3698}"/>
          </ac:cxnSpMkLst>
        </pc:cxnChg>
        <pc:cxnChg chg="add mod">
          <ac:chgData name="Noemi Marchiotto" userId="f86cc1a0-59a2-4841-899d-1dc9e4cd9635" providerId="ADAL" clId="{3E625222-3149-4ED8-AB4B-E625D0CDB9FF}" dt="2026-02-24T15:02:19.715" v="2211" actId="1076"/>
          <ac:cxnSpMkLst>
            <pc:docMk/>
            <pc:sldMk cId="4281665839" sldId="2586"/>
            <ac:cxnSpMk id="31" creationId="{839107E3-0B28-0AE1-21AC-5AF69140463B}"/>
          </ac:cxnSpMkLst>
        </pc:cxnChg>
      </pc:sldChg>
      <pc:sldChg chg="addSp delSp modSp add del mod modNotesTx">
        <pc:chgData name="Noemi Marchiotto" userId="f86cc1a0-59a2-4841-899d-1dc9e4cd9635" providerId="ADAL" clId="{3E625222-3149-4ED8-AB4B-E625D0CDB9FF}" dt="2026-02-27T13:42:32.134" v="2641" actId="47"/>
        <pc:sldMkLst>
          <pc:docMk/>
          <pc:sldMk cId="4259857144" sldId="2587"/>
        </pc:sldMkLst>
        <pc:spChg chg="del">
          <ac:chgData name="Noemi Marchiotto" userId="f86cc1a0-59a2-4841-899d-1dc9e4cd9635" providerId="ADAL" clId="{3E625222-3149-4ED8-AB4B-E625D0CDB9FF}" dt="2026-02-27T13:31:34.429" v="2445" actId="478"/>
          <ac:spMkLst>
            <pc:docMk/>
            <pc:sldMk cId="4259857144" sldId="2587"/>
            <ac:spMk id="4" creationId="{7A7AF8A0-2A22-2026-0CD1-4BF6FFAD7FF2}"/>
          </ac:spMkLst>
        </pc:spChg>
        <pc:spChg chg="del">
          <ac:chgData name="Noemi Marchiotto" userId="f86cc1a0-59a2-4841-899d-1dc9e4cd9635" providerId="ADAL" clId="{3E625222-3149-4ED8-AB4B-E625D0CDB9FF}" dt="2026-02-27T13:31:42.992" v="2449" actId="478"/>
          <ac:spMkLst>
            <pc:docMk/>
            <pc:sldMk cId="4259857144" sldId="2587"/>
            <ac:spMk id="7" creationId="{122DBCCA-43DC-127A-236D-C4DABBF77FD0}"/>
          </ac:spMkLst>
        </pc:spChg>
        <pc:spChg chg="add mod">
          <ac:chgData name="Noemi Marchiotto" userId="f86cc1a0-59a2-4841-899d-1dc9e4cd9635" providerId="ADAL" clId="{3E625222-3149-4ED8-AB4B-E625D0CDB9FF}" dt="2026-02-27T13:32:02.896" v="2455"/>
          <ac:spMkLst>
            <pc:docMk/>
            <pc:sldMk cId="4259857144" sldId="2587"/>
            <ac:spMk id="8" creationId="{2ED8D051-56B4-01FC-E031-D99A0AEE9BAF}"/>
          </ac:spMkLst>
        </pc:spChg>
        <pc:spChg chg="mod">
          <ac:chgData name="Noemi Marchiotto" userId="f86cc1a0-59a2-4841-899d-1dc9e4cd9635" providerId="ADAL" clId="{3E625222-3149-4ED8-AB4B-E625D0CDB9FF}" dt="2026-02-27T13:32:02.896" v="2455"/>
          <ac:spMkLst>
            <pc:docMk/>
            <pc:sldMk cId="4259857144" sldId="2587"/>
            <ac:spMk id="11" creationId="{12442E3F-410C-D626-BB21-255D96614B42}"/>
          </ac:spMkLst>
        </pc:spChg>
        <pc:spChg chg="mod">
          <ac:chgData name="Noemi Marchiotto" userId="f86cc1a0-59a2-4841-899d-1dc9e4cd9635" providerId="ADAL" clId="{3E625222-3149-4ED8-AB4B-E625D0CDB9FF}" dt="2026-02-27T13:32:02.896" v="2455"/>
          <ac:spMkLst>
            <pc:docMk/>
            <pc:sldMk cId="4259857144" sldId="2587"/>
            <ac:spMk id="14" creationId="{1F21DEAE-BCE3-2A48-2E51-1D484A71D554}"/>
          </ac:spMkLst>
        </pc:spChg>
        <pc:spChg chg="del">
          <ac:chgData name="Noemi Marchiotto" userId="f86cc1a0-59a2-4841-899d-1dc9e4cd9635" providerId="ADAL" clId="{3E625222-3149-4ED8-AB4B-E625D0CDB9FF}" dt="2026-02-27T13:31:39.967" v="2448" actId="478"/>
          <ac:spMkLst>
            <pc:docMk/>
            <pc:sldMk cId="4259857144" sldId="2587"/>
            <ac:spMk id="17" creationId="{306C30FB-FFC5-ED6F-1B81-13A2DD3626D5}"/>
          </ac:spMkLst>
        </pc:spChg>
        <pc:spChg chg="mod">
          <ac:chgData name="Noemi Marchiotto" userId="f86cc1a0-59a2-4841-899d-1dc9e4cd9635" providerId="ADAL" clId="{3E625222-3149-4ED8-AB4B-E625D0CDB9FF}" dt="2026-02-27T13:32:02.896" v="2455"/>
          <ac:spMkLst>
            <pc:docMk/>
            <pc:sldMk cId="4259857144" sldId="2587"/>
            <ac:spMk id="18" creationId="{CF0FF0BE-DE01-118E-D1CF-B32004CD82FC}"/>
          </ac:spMkLst>
        </pc:spChg>
        <pc:spChg chg="mod">
          <ac:chgData name="Noemi Marchiotto" userId="f86cc1a0-59a2-4841-899d-1dc9e4cd9635" providerId="ADAL" clId="{3E625222-3149-4ED8-AB4B-E625D0CDB9FF}" dt="2026-02-27T13:32:02.896" v="2455"/>
          <ac:spMkLst>
            <pc:docMk/>
            <pc:sldMk cId="4259857144" sldId="2587"/>
            <ac:spMk id="21" creationId="{3AD2B090-0CD4-496C-8420-49B24E39BCC5}"/>
          </ac:spMkLst>
        </pc:spChg>
        <pc:spChg chg="add mod">
          <ac:chgData name="Noemi Marchiotto" userId="f86cc1a0-59a2-4841-899d-1dc9e4cd9635" providerId="ADAL" clId="{3E625222-3149-4ED8-AB4B-E625D0CDB9FF}" dt="2026-02-27T13:32:02.896" v="2455"/>
          <ac:spMkLst>
            <pc:docMk/>
            <pc:sldMk cId="4259857144" sldId="2587"/>
            <ac:spMk id="22" creationId="{EE04126B-48EB-1A29-AB2C-8383177BEA18}"/>
          </ac:spMkLst>
        </pc:spChg>
        <pc:spChg chg="del">
          <ac:chgData name="Noemi Marchiotto" userId="f86cc1a0-59a2-4841-899d-1dc9e4cd9635" providerId="ADAL" clId="{3E625222-3149-4ED8-AB4B-E625D0CDB9FF}" dt="2026-02-27T13:31:47.739" v="2451" actId="478"/>
          <ac:spMkLst>
            <pc:docMk/>
            <pc:sldMk cId="4259857144" sldId="2587"/>
            <ac:spMk id="27" creationId="{CE021AF8-2C38-92AF-01EF-07E4E450815A}"/>
          </ac:spMkLst>
        </pc:spChg>
        <pc:picChg chg="del">
          <ac:chgData name="Noemi Marchiotto" userId="f86cc1a0-59a2-4841-899d-1dc9e4cd9635" providerId="ADAL" clId="{3E625222-3149-4ED8-AB4B-E625D0CDB9FF}" dt="2026-02-27T13:31:36.123" v="2446" actId="478"/>
          <ac:picMkLst>
            <pc:docMk/>
            <pc:sldMk cId="4259857144" sldId="2587"/>
            <ac:picMk id="6" creationId="{AA948EE5-BB98-22F9-A1B5-4EA002B2B3D6}"/>
          </ac:picMkLst>
        </pc:picChg>
        <pc:picChg chg="mod">
          <ac:chgData name="Noemi Marchiotto" userId="f86cc1a0-59a2-4841-899d-1dc9e4cd9635" providerId="ADAL" clId="{3E625222-3149-4ED8-AB4B-E625D0CDB9FF}" dt="2026-02-27T13:32:02.896" v="2455"/>
          <ac:picMkLst>
            <pc:docMk/>
            <pc:sldMk cId="4259857144" sldId="2587"/>
            <ac:picMk id="10" creationId="{B7723FC1-57EE-293D-E03A-EDDA328A7FE3}"/>
          </ac:picMkLst>
        </pc:picChg>
        <pc:picChg chg="mod">
          <ac:chgData name="Noemi Marchiotto" userId="f86cc1a0-59a2-4841-899d-1dc9e4cd9635" providerId="ADAL" clId="{3E625222-3149-4ED8-AB4B-E625D0CDB9FF}" dt="2026-02-27T13:32:02.896" v="2455"/>
          <ac:picMkLst>
            <pc:docMk/>
            <pc:sldMk cId="4259857144" sldId="2587"/>
            <ac:picMk id="16" creationId="{86F31D7E-CB33-737A-F520-A952BA6D47D0}"/>
          </ac:picMkLst>
        </pc:picChg>
        <pc:picChg chg="mod">
          <ac:chgData name="Noemi Marchiotto" userId="f86cc1a0-59a2-4841-899d-1dc9e4cd9635" providerId="ADAL" clId="{3E625222-3149-4ED8-AB4B-E625D0CDB9FF}" dt="2026-02-27T13:32:02.896" v="2455"/>
          <ac:picMkLst>
            <pc:docMk/>
            <pc:sldMk cId="4259857144" sldId="2587"/>
            <ac:picMk id="20" creationId="{C68C3C7A-3AF0-2F0C-5829-4E80AC514B3C}"/>
          </ac:picMkLst>
        </pc:picChg>
        <pc:picChg chg="add mod">
          <ac:chgData name="Noemi Marchiotto" userId="f86cc1a0-59a2-4841-899d-1dc9e4cd9635" providerId="ADAL" clId="{3E625222-3149-4ED8-AB4B-E625D0CDB9FF}" dt="2026-02-27T13:32:02.896" v="2455"/>
          <ac:picMkLst>
            <pc:docMk/>
            <pc:sldMk cId="4259857144" sldId="2587"/>
            <ac:picMk id="23" creationId="{872304A9-2EA0-F62C-D807-5FE7DBD4899D}"/>
          </ac:picMkLst>
        </pc:picChg>
        <pc:picChg chg="del">
          <ac:chgData name="Noemi Marchiotto" userId="f86cc1a0-59a2-4841-899d-1dc9e4cd9635" providerId="ADAL" clId="{3E625222-3149-4ED8-AB4B-E625D0CDB9FF}" dt="2026-02-27T13:31:50.242" v="2453" actId="478"/>
          <ac:picMkLst>
            <pc:docMk/>
            <pc:sldMk cId="4259857144" sldId="2587"/>
            <ac:picMk id="28" creationId="{5E64D261-BB6D-67DA-35FC-EDAEB1E4ECCF}"/>
          </ac:picMkLst>
        </pc:picChg>
        <pc:picChg chg="del">
          <ac:chgData name="Noemi Marchiotto" userId="f86cc1a0-59a2-4841-899d-1dc9e4cd9635" providerId="ADAL" clId="{3E625222-3149-4ED8-AB4B-E625D0CDB9FF}" dt="2026-02-27T13:31:44.442" v="2450" actId="478"/>
          <ac:picMkLst>
            <pc:docMk/>
            <pc:sldMk cId="4259857144" sldId="2587"/>
            <ac:picMk id="29" creationId="{72E6D789-22B8-49CD-5B6C-15C70554ABBA}"/>
          </ac:picMkLst>
        </pc:picChg>
        <pc:cxnChg chg="del">
          <ac:chgData name="Noemi Marchiotto" userId="f86cc1a0-59a2-4841-899d-1dc9e4cd9635" providerId="ADAL" clId="{3E625222-3149-4ED8-AB4B-E625D0CDB9FF}" dt="2026-02-27T13:31:48.965" v="2452" actId="478"/>
          <ac:cxnSpMkLst>
            <pc:docMk/>
            <pc:sldMk cId="4259857144" sldId="2587"/>
            <ac:cxnSpMk id="5" creationId="{FB540664-ACA9-9069-B03E-30A0790AB5E0}"/>
          </ac:cxnSpMkLst>
        </pc:cxnChg>
        <pc:cxnChg chg="del">
          <ac:chgData name="Noemi Marchiotto" userId="f86cc1a0-59a2-4841-899d-1dc9e4cd9635" providerId="ADAL" clId="{3E625222-3149-4ED8-AB4B-E625D0CDB9FF}" dt="2026-02-27T13:31:37.592" v="2447" actId="478"/>
          <ac:cxnSpMkLst>
            <pc:docMk/>
            <pc:sldMk cId="4259857144" sldId="2587"/>
            <ac:cxnSpMk id="31" creationId="{7412D253-894E-5CA9-8957-91D9384F86EA}"/>
          </ac:cxnSpMkLst>
        </pc:cxnChg>
      </pc:sldChg>
      <pc:sldChg chg="addSp delSp modSp add mod">
        <pc:chgData name="Noemi Marchiotto" userId="f86cc1a0-59a2-4841-899d-1dc9e4cd9635" providerId="ADAL" clId="{3E625222-3149-4ED8-AB4B-E625D0CDB9FF}" dt="2026-02-27T13:37:53.217" v="2498" actId="1076"/>
        <pc:sldMkLst>
          <pc:docMk/>
          <pc:sldMk cId="2691055806" sldId="2588"/>
        </pc:sldMkLst>
        <pc:spChg chg="mod">
          <ac:chgData name="Noemi Marchiotto" userId="f86cc1a0-59a2-4841-899d-1dc9e4cd9635" providerId="ADAL" clId="{3E625222-3149-4ED8-AB4B-E625D0CDB9FF}" dt="2026-02-27T13:33:08.944" v="2470" actId="1076"/>
          <ac:spMkLst>
            <pc:docMk/>
            <pc:sldMk cId="2691055806" sldId="2588"/>
            <ac:spMk id="3" creationId="{3044F18C-7483-C8C6-D76C-48E36A91DF46}"/>
          </ac:spMkLst>
        </pc:spChg>
        <pc:spChg chg="add mod">
          <ac:chgData name="Noemi Marchiotto" userId="f86cc1a0-59a2-4841-899d-1dc9e4cd9635" providerId="ADAL" clId="{3E625222-3149-4ED8-AB4B-E625D0CDB9FF}" dt="2026-02-27T13:37:53.217" v="2498" actId="1076"/>
          <ac:spMkLst>
            <pc:docMk/>
            <pc:sldMk cId="2691055806" sldId="2588"/>
            <ac:spMk id="4" creationId="{52EF01DC-5330-22BB-DB89-A215F8CEBB75}"/>
          </ac:spMkLst>
        </pc:spChg>
        <pc:spChg chg="add mod">
          <ac:chgData name="Noemi Marchiotto" userId="f86cc1a0-59a2-4841-899d-1dc9e4cd9635" providerId="ADAL" clId="{3E625222-3149-4ED8-AB4B-E625D0CDB9FF}" dt="2026-02-27T13:33:25.904" v="2474" actId="1076"/>
          <ac:spMkLst>
            <pc:docMk/>
            <pc:sldMk cId="2691055806" sldId="2588"/>
            <ac:spMk id="5" creationId="{2C60D9F7-FC5D-FE4D-9CD4-AB3BEAB5E771}"/>
          </ac:spMkLst>
        </pc:spChg>
        <pc:spChg chg="add mod">
          <ac:chgData name="Noemi Marchiotto" userId="f86cc1a0-59a2-4841-899d-1dc9e4cd9635" providerId="ADAL" clId="{3E625222-3149-4ED8-AB4B-E625D0CDB9FF}" dt="2026-02-27T13:36:57.982" v="2496" actId="1076"/>
          <ac:spMkLst>
            <pc:docMk/>
            <pc:sldMk cId="2691055806" sldId="2588"/>
            <ac:spMk id="6" creationId="{BB41154D-A2C3-7A61-6FDA-400494D4BEEA}"/>
          </ac:spMkLst>
        </pc:spChg>
        <pc:spChg chg="add mod">
          <ac:chgData name="Noemi Marchiotto" userId="f86cc1a0-59a2-4841-899d-1dc9e4cd9635" providerId="ADAL" clId="{3E625222-3149-4ED8-AB4B-E625D0CDB9FF}" dt="2026-02-27T13:35:36.114" v="2477" actId="2711"/>
          <ac:spMkLst>
            <pc:docMk/>
            <pc:sldMk cId="2691055806" sldId="2588"/>
            <ac:spMk id="7" creationId="{DAF7D016-D713-FCE9-5DCA-EC7D45418B54}"/>
          </ac:spMkLst>
        </pc:spChg>
        <pc:spChg chg="del">
          <ac:chgData name="Noemi Marchiotto" userId="f86cc1a0-59a2-4841-899d-1dc9e4cd9635" providerId="ADAL" clId="{3E625222-3149-4ED8-AB4B-E625D0CDB9FF}" dt="2026-02-27T13:32:15.773" v="2459" actId="478"/>
          <ac:spMkLst>
            <pc:docMk/>
            <pc:sldMk cId="2691055806" sldId="2588"/>
            <ac:spMk id="8" creationId="{A4E28BB2-B01B-9BB1-6C20-EDD73DB52C8B}"/>
          </ac:spMkLst>
        </pc:spChg>
        <pc:spChg chg="add mod">
          <ac:chgData name="Noemi Marchiotto" userId="f86cc1a0-59a2-4841-899d-1dc9e4cd9635" providerId="ADAL" clId="{3E625222-3149-4ED8-AB4B-E625D0CDB9FF}" dt="2026-02-27T13:33:03.218" v="2469"/>
          <ac:spMkLst>
            <pc:docMk/>
            <pc:sldMk cId="2691055806" sldId="2588"/>
            <ac:spMk id="17" creationId="{05D06DFC-5DA8-4E90-BE42-90083911C29D}"/>
          </ac:spMkLst>
        </pc:spChg>
        <pc:spChg chg="mod">
          <ac:chgData name="Noemi Marchiotto" userId="f86cc1a0-59a2-4841-899d-1dc9e4cd9635" providerId="ADAL" clId="{3E625222-3149-4ED8-AB4B-E625D0CDB9FF}" dt="2026-02-27T13:32:24.209" v="2464" actId="20577"/>
          <ac:spMkLst>
            <pc:docMk/>
            <pc:sldMk cId="2691055806" sldId="2588"/>
            <ac:spMk id="21" creationId="{0C072CAD-0E29-359B-2838-009FED0E2D45}"/>
          </ac:spMkLst>
        </pc:spChg>
        <pc:spChg chg="del">
          <ac:chgData name="Noemi Marchiotto" userId="f86cc1a0-59a2-4841-899d-1dc9e4cd9635" providerId="ADAL" clId="{3E625222-3149-4ED8-AB4B-E625D0CDB9FF}" dt="2026-02-27T13:32:23.097" v="2463" actId="478"/>
          <ac:spMkLst>
            <pc:docMk/>
            <pc:sldMk cId="2691055806" sldId="2588"/>
            <ac:spMk id="22" creationId="{6D918B1A-53A2-7AB1-D21B-9E3FAB3F0EFB}"/>
          </ac:spMkLst>
        </pc:spChg>
        <pc:spChg chg="add mod">
          <ac:chgData name="Noemi Marchiotto" userId="f86cc1a0-59a2-4841-899d-1dc9e4cd9635" providerId="ADAL" clId="{3E625222-3149-4ED8-AB4B-E625D0CDB9FF}" dt="2026-02-27T13:33:03.218" v="2469"/>
          <ac:spMkLst>
            <pc:docMk/>
            <pc:sldMk cId="2691055806" sldId="2588"/>
            <ac:spMk id="24" creationId="{791366D4-BD2B-B4A2-6F02-856BB405D5AE}"/>
          </ac:spMkLst>
        </pc:spChg>
        <pc:grpChg chg="del">
          <ac:chgData name="Noemi Marchiotto" userId="f86cc1a0-59a2-4841-899d-1dc9e4cd9635" providerId="ADAL" clId="{3E625222-3149-4ED8-AB4B-E625D0CDB9FF}" dt="2026-02-27T13:32:17.126" v="2460" actId="478"/>
          <ac:grpSpMkLst>
            <pc:docMk/>
            <pc:sldMk cId="2691055806" sldId="2588"/>
            <ac:grpSpMk id="9" creationId="{C80785AA-E9EE-9A34-9910-7D7BE9696FA3}"/>
          </ac:grpSpMkLst>
        </pc:grpChg>
        <pc:grpChg chg="del">
          <ac:chgData name="Noemi Marchiotto" userId="f86cc1a0-59a2-4841-899d-1dc9e4cd9635" providerId="ADAL" clId="{3E625222-3149-4ED8-AB4B-E625D0CDB9FF}" dt="2026-02-27T13:32:20.633" v="2461" actId="478"/>
          <ac:grpSpMkLst>
            <pc:docMk/>
            <pc:sldMk cId="2691055806" sldId="2588"/>
            <ac:grpSpMk id="12" creationId="{39CDF282-6C71-CB95-2992-EC63EE838FEE}"/>
          </ac:grpSpMkLst>
        </pc:grpChg>
        <pc:grpChg chg="del">
          <ac:chgData name="Noemi Marchiotto" userId="f86cc1a0-59a2-4841-899d-1dc9e4cd9635" providerId="ADAL" clId="{3E625222-3149-4ED8-AB4B-E625D0CDB9FF}" dt="2026-02-27T13:32:21.890" v="2462" actId="478"/>
          <ac:grpSpMkLst>
            <pc:docMk/>
            <pc:sldMk cId="2691055806" sldId="2588"/>
            <ac:grpSpMk id="15" creationId="{E26AA470-C19D-D531-883D-F41E39AA86F7}"/>
          </ac:grpSpMkLst>
        </pc:grpChg>
        <pc:grpChg chg="del">
          <ac:chgData name="Noemi Marchiotto" userId="f86cc1a0-59a2-4841-899d-1dc9e4cd9635" providerId="ADAL" clId="{3E625222-3149-4ED8-AB4B-E625D0CDB9FF}" dt="2026-02-27T13:32:26.330" v="2465" actId="478"/>
          <ac:grpSpMkLst>
            <pc:docMk/>
            <pc:sldMk cId="2691055806" sldId="2588"/>
            <ac:grpSpMk id="19" creationId="{FBE03E2E-261E-8205-A3C7-2F8A89F10036}"/>
          </ac:grpSpMkLst>
        </pc:grpChg>
        <pc:picChg chg="ord">
          <ac:chgData name="Noemi Marchiotto" userId="f86cc1a0-59a2-4841-899d-1dc9e4cd9635" providerId="ADAL" clId="{3E625222-3149-4ED8-AB4B-E625D0CDB9FF}" dt="2026-02-27T13:33:15.519" v="2472" actId="166"/>
          <ac:picMkLst>
            <pc:docMk/>
            <pc:sldMk cId="2691055806" sldId="2588"/>
            <ac:picMk id="2" creationId="{78C54E72-8C3F-537C-395F-A0F52EFC68FC}"/>
          </ac:picMkLst>
        </pc:picChg>
        <pc:picChg chg="del">
          <ac:chgData name="Noemi Marchiotto" userId="f86cc1a0-59a2-4841-899d-1dc9e4cd9635" providerId="ADAL" clId="{3E625222-3149-4ED8-AB4B-E625D0CDB9FF}" dt="2026-02-27T13:32:10.200" v="2458" actId="478"/>
          <ac:picMkLst>
            <pc:docMk/>
            <pc:sldMk cId="2691055806" sldId="2588"/>
            <ac:picMk id="23" creationId="{7341B624-2BF4-8207-34BB-63B1F1B412DC}"/>
          </ac:picMkLst>
        </pc:picChg>
        <pc:cxnChg chg="add mod">
          <ac:chgData name="Noemi Marchiotto" userId="f86cc1a0-59a2-4841-899d-1dc9e4cd9635" providerId="ADAL" clId="{3E625222-3149-4ED8-AB4B-E625D0CDB9FF}" dt="2026-02-27T13:33:03.218" v="2469"/>
          <ac:cxnSpMkLst>
            <pc:docMk/>
            <pc:sldMk cId="2691055806" sldId="2588"/>
            <ac:cxnSpMk id="25" creationId="{2B77F184-1C32-2DBA-5231-32C994528778}"/>
          </ac:cxnSpMkLst>
        </pc:cxnChg>
      </pc:sldChg>
      <pc:sldChg chg="addSp delSp modSp add mod">
        <pc:chgData name="Noemi Marchiotto" userId="f86cc1a0-59a2-4841-899d-1dc9e4cd9635" providerId="ADAL" clId="{3E625222-3149-4ED8-AB4B-E625D0CDB9FF}" dt="2026-02-27T13:40:57.539" v="2527" actId="1076"/>
        <pc:sldMkLst>
          <pc:docMk/>
          <pc:sldMk cId="2175507925" sldId="2589"/>
        </pc:sldMkLst>
        <pc:spChg chg="mod">
          <ac:chgData name="Noemi Marchiotto" userId="f86cc1a0-59a2-4841-899d-1dc9e4cd9635" providerId="ADAL" clId="{3E625222-3149-4ED8-AB4B-E625D0CDB9FF}" dt="2026-02-27T13:39:11.517" v="2508" actId="14100"/>
          <ac:spMkLst>
            <pc:docMk/>
            <pc:sldMk cId="2175507925" sldId="2589"/>
            <ac:spMk id="5" creationId="{B394B475-1565-015E-6AF3-3B51CF476B05}"/>
          </ac:spMkLst>
        </pc:spChg>
        <pc:spChg chg="del">
          <ac:chgData name="Noemi Marchiotto" userId="f86cc1a0-59a2-4841-899d-1dc9e4cd9635" providerId="ADAL" clId="{3E625222-3149-4ED8-AB4B-E625D0CDB9FF}" dt="2026-02-27T13:38:37.202" v="2502" actId="478"/>
          <ac:spMkLst>
            <pc:docMk/>
            <pc:sldMk cId="2175507925" sldId="2589"/>
            <ac:spMk id="6" creationId="{DED53C9A-E5EF-A844-EFA9-156BD72B8549}"/>
          </ac:spMkLst>
        </pc:spChg>
        <pc:spChg chg="del">
          <ac:chgData name="Noemi Marchiotto" userId="f86cc1a0-59a2-4841-899d-1dc9e4cd9635" providerId="ADAL" clId="{3E625222-3149-4ED8-AB4B-E625D0CDB9FF}" dt="2026-02-27T13:38:32.067" v="2501" actId="478"/>
          <ac:spMkLst>
            <pc:docMk/>
            <pc:sldMk cId="2175507925" sldId="2589"/>
            <ac:spMk id="7" creationId="{7B9FA440-0991-3F48-0C78-6A3469BA0016}"/>
          </ac:spMkLst>
        </pc:spChg>
        <pc:spChg chg="add mod">
          <ac:chgData name="Noemi Marchiotto" userId="f86cc1a0-59a2-4841-899d-1dc9e4cd9635" providerId="ADAL" clId="{3E625222-3149-4ED8-AB4B-E625D0CDB9FF}" dt="2026-02-27T13:39:08.275" v="2507" actId="1076"/>
          <ac:spMkLst>
            <pc:docMk/>
            <pc:sldMk cId="2175507925" sldId="2589"/>
            <ac:spMk id="8" creationId="{248902CC-692D-D4E4-84C2-635BADB85718}"/>
          </ac:spMkLst>
        </pc:spChg>
        <pc:spChg chg="add mod">
          <ac:chgData name="Noemi Marchiotto" userId="f86cc1a0-59a2-4841-899d-1dc9e4cd9635" providerId="ADAL" clId="{3E625222-3149-4ED8-AB4B-E625D0CDB9FF}" dt="2026-02-27T13:39:08.275" v="2507" actId="1076"/>
          <ac:spMkLst>
            <pc:docMk/>
            <pc:sldMk cId="2175507925" sldId="2589"/>
            <ac:spMk id="9" creationId="{50AD7617-B548-8A60-0F94-DFC43E9C3843}"/>
          </ac:spMkLst>
        </pc:spChg>
        <pc:spChg chg="add mod">
          <ac:chgData name="Noemi Marchiotto" userId="f86cc1a0-59a2-4841-899d-1dc9e4cd9635" providerId="ADAL" clId="{3E625222-3149-4ED8-AB4B-E625D0CDB9FF}" dt="2026-02-27T13:39:21.406" v="2509"/>
          <ac:spMkLst>
            <pc:docMk/>
            <pc:sldMk cId="2175507925" sldId="2589"/>
            <ac:spMk id="10" creationId="{1667C5A5-09EB-A3CE-8D24-03D1AC9ECA7E}"/>
          </ac:spMkLst>
        </pc:spChg>
        <pc:spChg chg="add mod">
          <ac:chgData name="Noemi Marchiotto" userId="f86cc1a0-59a2-4841-899d-1dc9e4cd9635" providerId="ADAL" clId="{3E625222-3149-4ED8-AB4B-E625D0CDB9FF}" dt="2026-02-27T13:39:21.406" v="2509"/>
          <ac:spMkLst>
            <pc:docMk/>
            <pc:sldMk cId="2175507925" sldId="2589"/>
            <ac:spMk id="11" creationId="{521BF390-AC5B-BFCA-2C15-5B561F0FA5DD}"/>
          </ac:spMkLst>
        </pc:spChg>
        <pc:spChg chg="del">
          <ac:chgData name="Noemi Marchiotto" userId="f86cc1a0-59a2-4841-899d-1dc9e4cd9635" providerId="ADAL" clId="{3E625222-3149-4ED8-AB4B-E625D0CDB9FF}" dt="2026-02-27T13:38:46.759" v="2505" actId="478"/>
          <ac:spMkLst>
            <pc:docMk/>
            <pc:sldMk cId="2175507925" sldId="2589"/>
            <ac:spMk id="17" creationId="{D2892F03-1686-F791-E94C-C11480A49F63}"/>
          </ac:spMkLst>
        </pc:spChg>
        <pc:spChg chg="add mod">
          <ac:chgData name="Noemi Marchiotto" userId="f86cc1a0-59a2-4841-899d-1dc9e4cd9635" providerId="ADAL" clId="{3E625222-3149-4ED8-AB4B-E625D0CDB9FF}" dt="2026-02-27T13:40:05.672" v="2517" actId="1076"/>
          <ac:spMkLst>
            <pc:docMk/>
            <pc:sldMk cId="2175507925" sldId="2589"/>
            <ac:spMk id="21" creationId="{53B6AEB7-00FD-DF26-4F86-70DDD809C511}"/>
          </ac:spMkLst>
        </pc:spChg>
        <pc:spChg chg="add mod">
          <ac:chgData name="Noemi Marchiotto" userId="f86cc1a0-59a2-4841-899d-1dc9e4cd9635" providerId="ADAL" clId="{3E625222-3149-4ED8-AB4B-E625D0CDB9FF}" dt="2026-02-27T13:40:05.672" v="2517" actId="1076"/>
          <ac:spMkLst>
            <pc:docMk/>
            <pc:sldMk cId="2175507925" sldId="2589"/>
            <ac:spMk id="22" creationId="{B0203CE3-D7CE-0AC3-9612-C20A014443B5}"/>
          </ac:spMkLst>
        </pc:spChg>
        <pc:spChg chg="del">
          <ac:chgData name="Noemi Marchiotto" userId="f86cc1a0-59a2-4841-899d-1dc9e4cd9635" providerId="ADAL" clId="{3E625222-3149-4ED8-AB4B-E625D0CDB9FF}" dt="2026-02-27T13:38:42.390" v="2503" actId="478"/>
          <ac:spMkLst>
            <pc:docMk/>
            <pc:sldMk cId="2175507925" sldId="2589"/>
            <ac:spMk id="24" creationId="{62B9DAEC-5E4F-22CC-70DE-5210E2204332}"/>
          </ac:spMkLst>
        </pc:spChg>
        <pc:picChg chg="add mod ord">
          <ac:chgData name="Noemi Marchiotto" userId="f86cc1a0-59a2-4841-899d-1dc9e4cd9635" providerId="ADAL" clId="{3E625222-3149-4ED8-AB4B-E625D0CDB9FF}" dt="2026-02-27T13:40:40.362" v="2524" actId="166"/>
          <ac:picMkLst>
            <pc:docMk/>
            <pc:sldMk cId="2175507925" sldId="2589"/>
            <ac:picMk id="14" creationId="{D99AB08C-5024-608C-F04F-19ABEABCD8E6}"/>
          </ac:picMkLst>
        </pc:picChg>
        <pc:picChg chg="add mod">
          <ac:chgData name="Noemi Marchiotto" userId="f86cc1a0-59a2-4841-899d-1dc9e4cd9635" providerId="ADAL" clId="{3E625222-3149-4ED8-AB4B-E625D0CDB9FF}" dt="2026-02-27T13:39:49.470" v="2515"/>
          <ac:picMkLst>
            <pc:docMk/>
            <pc:sldMk cId="2175507925" sldId="2589"/>
            <ac:picMk id="15" creationId="{3B11A0A9-CD7A-6A4D-1F06-5C3509E31109}"/>
          </ac:picMkLst>
        </pc:picChg>
        <pc:picChg chg="add mod">
          <ac:chgData name="Noemi Marchiotto" userId="f86cc1a0-59a2-4841-899d-1dc9e4cd9635" providerId="ADAL" clId="{3E625222-3149-4ED8-AB4B-E625D0CDB9FF}" dt="2026-02-27T13:39:49.470" v="2515"/>
          <ac:picMkLst>
            <pc:docMk/>
            <pc:sldMk cId="2175507925" sldId="2589"/>
            <ac:picMk id="16" creationId="{476DB633-20BE-A58F-0065-A9A527347C48}"/>
          </ac:picMkLst>
        </pc:picChg>
        <pc:picChg chg="add mod ord modCrop">
          <ac:chgData name="Noemi Marchiotto" userId="f86cc1a0-59a2-4841-899d-1dc9e4cd9635" providerId="ADAL" clId="{3E625222-3149-4ED8-AB4B-E625D0CDB9FF}" dt="2026-02-27T13:40:57.539" v="2527" actId="1076"/>
          <ac:picMkLst>
            <pc:docMk/>
            <pc:sldMk cId="2175507925" sldId="2589"/>
            <ac:picMk id="18" creationId="{9573F428-2B3D-4B64-802F-E3C19AFE26E9}"/>
          </ac:picMkLst>
        </pc:picChg>
        <pc:picChg chg="add mod">
          <ac:chgData name="Noemi Marchiotto" userId="f86cc1a0-59a2-4841-899d-1dc9e4cd9635" providerId="ADAL" clId="{3E625222-3149-4ED8-AB4B-E625D0CDB9FF}" dt="2026-02-27T13:40:21.971" v="2519" actId="1076"/>
          <ac:picMkLst>
            <pc:docMk/>
            <pc:sldMk cId="2175507925" sldId="2589"/>
            <ac:picMk id="19" creationId="{2BA11E1F-C641-5B35-6143-7270C383A1A0}"/>
          </ac:picMkLst>
        </pc:picChg>
        <pc:picChg chg="add mod">
          <ac:chgData name="Noemi Marchiotto" userId="f86cc1a0-59a2-4841-899d-1dc9e4cd9635" providerId="ADAL" clId="{3E625222-3149-4ED8-AB4B-E625D0CDB9FF}" dt="2026-02-27T13:40:05.672" v="2517" actId="1076"/>
          <ac:picMkLst>
            <pc:docMk/>
            <pc:sldMk cId="2175507925" sldId="2589"/>
            <ac:picMk id="20" creationId="{76E25EAE-B9E2-BF99-11A1-316CFFE02AD3}"/>
          </ac:picMkLst>
        </pc:picChg>
        <pc:picChg chg="add mod">
          <ac:chgData name="Noemi Marchiotto" userId="f86cc1a0-59a2-4841-899d-1dc9e4cd9635" providerId="ADAL" clId="{3E625222-3149-4ED8-AB4B-E625D0CDB9FF}" dt="2026-02-27T13:40:05.672" v="2517" actId="1076"/>
          <ac:picMkLst>
            <pc:docMk/>
            <pc:sldMk cId="2175507925" sldId="2589"/>
            <ac:picMk id="23" creationId="{F4EE900C-E7C6-76BA-56EE-A15E1DACCC77}"/>
          </ac:picMkLst>
        </pc:picChg>
        <pc:cxnChg chg="add mod">
          <ac:chgData name="Noemi Marchiotto" userId="f86cc1a0-59a2-4841-899d-1dc9e4cd9635" providerId="ADAL" clId="{3E625222-3149-4ED8-AB4B-E625D0CDB9FF}" dt="2026-02-27T13:39:39.386" v="2514" actId="1076"/>
          <ac:cxnSpMkLst>
            <pc:docMk/>
            <pc:sldMk cId="2175507925" sldId="2589"/>
            <ac:cxnSpMk id="12" creationId="{B43F8323-F710-20E3-63AB-E5E5BBF91EA8}"/>
          </ac:cxnSpMkLst>
        </pc:cxnChg>
        <pc:cxnChg chg="add mod">
          <ac:chgData name="Noemi Marchiotto" userId="f86cc1a0-59a2-4841-899d-1dc9e4cd9635" providerId="ADAL" clId="{3E625222-3149-4ED8-AB4B-E625D0CDB9FF}" dt="2026-02-27T13:39:32.986" v="2513" actId="1076"/>
          <ac:cxnSpMkLst>
            <pc:docMk/>
            <pc:sldMk cId="2175507925" sldId="2589"/>
            <ac:cxnSpMk id="13" creationId="{29B8B083-8E39-90CD-5530-7AAB9F4ED4D6}"/>
          </ac:cxnSpMkLst>
        </pc:cxnChg>
        <pc:cxnChg chg="del">
          <ac:chgData name="Noemi Marchiotto" userId="f86cc1a0-59a2-4841-899d-1dc9e4cd9635" providerId="ADAL" clId="{3E625222-3149-4ED8-AB4B-E625D0CDB9FF}" dt="2026-02-27T13:38:44.364" v="2504" actId="478"/>
          <ac:cxnSpMkLst>
            <pc:docMk/>
            <pc:sldMk cId="2175507925" sldId="2589"/>
            <ac:cxnSpMk id="25" creationId="{E6778817-9A5D-4C49-9DE1-A1A0C63A8E23}"/>
          </ac:cxnSpMkLst>
        </pc:cxnChg>
      </pc:sldChg>
      <pc:sldChg chg="addSp modSp add mod">
        <pc:chgData name="Noemi Marchiotto" userId="f86cc1a0-59a2-4841-899d-1dc9e4cd9635" providerId="ADAL" clId="{3E625222-3149-4ED8-AB4B-E625D0CDB9FF}" dt="2026-02-27T14:16:50.737" v="3256" actId="1076"/>
        <pc:sldMkLst>
          <pc:docMk/>
          <pc:sldMk cId="693393299" sldId="2590"/>
        </pc:sldMkLst>
        <pc:spChg chg="add mod">
          <ac:chgData name="Noemi Marchiotto" userId="f86cc1a0-59a2-4841-899d-1dc9e4cd9635" providerId="ADAL" clId="{3E625222-3149-4ED8-AB4B-E625D0CDB9FF}" dt="2026-02-27T14:16:50.737" v="3256" actId="1076"/>
          <ac:spMkLst>
            <pc:docMk/>
            <pc:sldMk cId="693393299" sldId="2590"/>
            <ac:spMk id="4" creationId="{78A4375D-D10D-4D51-AEE0-DFA841C98EB2}"/>
          </ac:spMkLst>
        </pc:spChg>
        <pc:spChg chg="mod">
          <ac:chgData name="Noemi Marchiotto" userId="f86cc1a0-59a2-4841-899d-1dc9e4cd9635" providerId="ADAL" clId="{3E625222-3149-4ED8-AB4B-E625D0CDB9FF}" dt="2026-02-27T13:58:13.115" v="2995" actId="1076"/>
          <ac:spMkLst>
            <pc:docMk/>
            <pc:sldMk cId="693393299" sldId="2590"/>
            <ac:spMk id="6" creationId="{9D536BA6-59BF-B7E6-67BD-199331795778}"/>
          </ac:spMkLst>
        </pc:spChg>
        <pc:spChg chg="mod">
          <ac:chgData name="Noemi Marchiotto" userId="f86cc1a0-59a2-4841-899d-1dc9e4cd9635" providerId="ADAL" clId="{3E625222-3149-4ED8-AB4B-E625D0CDB9FF}" dt="2026-02-27T13:53:48.784" v="2847" actId="20577"/>
          <ac:spMkLst>
            <pc:docMk/>
            <pc:sldMk cId="693393299" sldId="2590"/>
            <ac:spMk id="7" creationId="{7AF80BCC-30CF-78E2-6F0F-045F60FF8CD8}"/>
          </ac:spMkLst>
        </pc:spChg>
      </pc:sldChg>
      <pc:sldChg chg="add del">
        <pc:chgData name="Noemi Marchiotto" userId="f86cc1a0-59a2-4841-899d-1dc9e4cd9635" providerId="ADAL" clId="{3E625222-3149-4ED8-AB4B-E625D0CDB9FF}" dt="2026-02-27T13:48:22.900" v="2708"/>
        <pc:sldMkLst>
          <pc:docMk/>
          <pc:sldMk cId="3781770756" sldId="2590"/>
        </pc:sldMkLst>
      </pc:sldChg>
      <pc:sldChg chg="delSp modSp add del mod">
        <pc:chgData name="Noemi Marchiotto" userId="f86cc1a0-59a2-4841-899d-1dc9e4cd9635" providerId="ADAL" clId="{3E625222-3149-4ED8-AB4B-E625D0CDB9FF}" dt="2026-02-27T13:59:35.962" v="3022" actId="47"/>
        <pc:sldMkLst>
          <pc:docMk/>
          <pc:sldMk cId="1324276022" sldId="2591"/>
        </pc:sldMkLst>
        <pc:spChg chg="mod">
          <ac:chgData name="Noemi Marchiotto" userId="f86cc1a0-59a2-4841-899d-1dc9e4cd9635" providerId="ADAL" clId="{3E625222-3149-4ED8-AB4B-E625D0CDB9FF}" dt="2026-02-27T13:59:23.266" v="3021" actId="20577"/>
          <ac:spMkLst>
            <pc:docMk/>
            <pc:sldMk cId="1324276022" sldId="2591"/>
            <ac:spMk id="4" creationId="{F2D52015-B363-01E0-BC60-E90620D9BCE5}"/>
          </ac:spMkLst>
        </pc:spChg>
        <pc:spChg chg="del">
          <ac:chgData name="Noemi Marchiotto" userId="f86cc1a0-59a2-4841-899d-1dc9e4cd9635" providerId="ADAL" clId="{3E625222-3149-4ED8-AB4B-E625D0CDB9FF}" dt="2026-02-27T13:58:57.085" v="3010" actId="478"/>
          <ac:spMkLst>
            <pc:docMk/>
            <pc:sldMk cId="1324276022" sldId="2591"/>
            <ac:spMk id="6" creationId="{5BFC11A3-B46F-1C04-7B86-25CD7CAF0389}"/>
          </ac:spMkLst>
        </pc:spChg>
        <pc:spChg chg="mod">
          <ac:chgData name="Noemi Marchiotto" userId="f86cc1a0-59a2-4841-899d-1dc9e4cd9635" providerId="ADAL" clId="{3E625222-3149-4ED8-AB4B-E625D0CDB9FF}" dt="2026-02-27T13:58:53.867" v="3009" actId="20577"/>
          <ac:spMkLst>
            <pc:docMk/>
            <pc:sldMk cId="1324276022" sldId="2591"/>
            <ac:spMk id="7" creationId="{C3776349-61B6-6EF0-B719-FE2D445FD200}"/>
          </ac:spMkLst>
        </pc:spChg>
      </pc:sldChg>
      <pc:sldChg chg="add del">
        <pc:chgData name="Noemi Marchiotto" userId="f86cc1a0-59a2-4841-899d-1dc9e4cd9635" providerId="ADAL" clId="{3E625222-3149-4ED8-AB4B-E625D0CDB9FF}" dt="2026-02-27T13:48:20.589" v="2707"/>
        <pc:sldMkLst>
          <pc:docMk/>
          <pc:sldMk cId="3010829377" sldId="2591"/>
        </pc:sldMkLst>
      </pc:sldChg>
      <pc:sldMasterChg chg="delSldLayout">
        <pc:chgData name="Noemi Marchiotto" userId="f86cc1a0-59a2-4841-899d-1dc9e4cd9635" providerId="ADAL" clId="{3E625222-3149-4ED8-AB4B-E625D0CDB9FF}" dt="2026-02-24T14:50:41.262" v="1626" actId="47"/>
        <pc:sldMasterMkLst>
          <pc:docMk/>
          <pc:sldMasterMk cId="569212839" sldId="2147483648"/>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AC3D4AC-63D6-36A0-4FF5-D5C9492010F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E365704-1A78-1E77-6D18-3712FF37B1B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CF5148-6624-4FC9-A8D1-FE35858CB447}" type="datetimeFigureOut">
              <a:rPr lang="it-IT" smtClean="0"/>
              <a:t>28/02/2026</a:t>
            </a:fld>
            <a:endParaRPr lang="it-IT"/>
          </a:p>
        </p:txBody>
      </p:sp>
      <p:sp>
        <p:nvSpPr>
          <p:cNvPr id="4" name="Segnaposto piè di pagina 3">
            <a:extLst>
              <a:ext uri="{FF2B5EF4-FFF2-40B4-BE49-F238E27FC236}">
                <a16:creationId xmlns:a16="http://schemas.microsoft.com/office/drawing/2014/main" id="{75C9E572-B08C-EA0A-047C-5A5EA98D566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B2BBA8C7-F799-93A4-37A5-8851B9B9887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7B6794C-11EA-4479-AE5E-BEE954418F87}" type="slidenum">
              <a:rPr lang="it-IT" smtClean="0"/>
              <a:t>‹N›</a:t>
            </a:fld>
            <a:endParaRPr lang="it-IT"/>
          </a:p>
        </p:txBody>
      </p:sp>
    </p:spTree>
    <p:extLst>
      <p:ext uri="{BB962C8B-B14F-4D97-AF65-F5344CB8AC3E}">
        <p14:creationId xmlns:p14="http://schemas.microsoft.com/office/powerpoint/2010/main" val="188897542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BA27D-40F2-4BC8-9040-B810EA7069E4}" type="datetimeFigureOut">
              <a:rPr lang="it-IT" smtClean="0"/>
              <a:t>28/02/2026</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95FAB4A-C862-4E7F-8842-CEB0667B3C45}" type="slidenum">
              <a:rPr lang="it-IT" smtClean="0"/>
              <a:t>‹N›</a:t>
            </a:fld>
            <a:endParaRPr lang="it-IT"/>
          </a:p>
        </p:txBody>
      </p:sp>
    </p:spTree>
    <p:extLst>
      <p:ext uri="{BB962C8B-B14F-4D97-AF65-F5344CB8AC3E}">
        <p14:creationId xmlns:p14="http://schemas.microsoft.com/office/powerpoint/2010/main" val="377263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DEC5-D17F-6E51-6DE1-85BF811E50D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7C8EEE-770D-E9E8-1F79-F809B740B1DE}"/>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DA9832FE-593B-59A6-C694-679C9D948D5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469D3EA-D611-4174-454B-06C686D05ADA}"/>
              </a:ext>
            </a:extLst>
          </p:cNvPr>
          <p:cNvSpPr>
            <a:spLocks noGrp="1"/>
          </p:cNvSpPr>
          <p:nvPr>
            <p:ph type="sldNum" sz="quarter" idx="5"/>
          </p:nvPr>
        </p:nvSpPr>
        <p:spPr/>
        <p:txBody>
          <a:bodyPr/>
          <a:lstStyle/>
          <a:p>
            <a:fld id="{C95FAB4A-C862-4E7F-8842-CEB0667B3C45}" type="slidenum">
              <a:rPr lang="it-IT" smtClean="0"/>
              <a:t>1</a:t>
            </a:fld>
            <a:endParaRPr lang="it-IT"/>
          </a:p>
        </p:txBody>
      </p:sp>
    </p:spTree>
    <p:extLst>
      <p:ext uri="{BB962C8B-B14F-4D97-AF65-F5344CB8AC3E}">
        <p14:creationId xmlns:p14="http://schemas.microsoft.com/office/powerpoint/2010/main" val="181458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C4D7-437D-22D3-5F8B-3AFD3390DFF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35F7BDC-EA5B-24AA-A5A8-717BA020F33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DCDD9F1D-EA84-207D-EE56-3F967A207E96}"/>
              </a:ext>
            </a:extLst>
          </p:cNvPr>
          <p:cNvSpPr>
            <a:spLocks noGrp="1"/>
          </p:cNvSpPr>
          <p:nvPr>
            <p:ph type="body" idx="1"/>
          </p:nvPr>
        </p:nvSpPr>
        <p:spPr/>
        <p:txBody>
          <a:bodyPr/>
          <a:lstStyle/>
          <a:p>
            <a:r>
              <a:rPr lang="en-US" sz="1200" b="1" dirty="0">
                <a:latin typeface="Atkinson Hyperlegible" pitchFamily="2" charset="0"/>
                <a:ea typeface="Poppins Ultra-Bold"/>
                <a:cs typeface="Poppins Ultra-Bold"/>
                <a:sym typeface="Poppins Ultra-Bold"/>
              </a:rPr>
              <a:t>Come è </a:t>
            </a:r>
            <a:r>
              <a:rPr lang="en-US" sz="1200" b="1" dirty="0" err="1">
                <a:latin typeface="Atkinson Hyperlegible" pitchFamily="2" charset="0"/>
                <a:ea typeface="Poppins Ultra-Bold"/>
                <a:cs typeface="Poppins Ultra-Bold"/>
                <a:sym typeface="Poppins Ultra-Bold"/>
              </a:rPr>
              <a:t>stato</a:t>
            </a:r>
            <a:r>
              <a:rPr lang="en-US" sz="1200" b="1" dirty="0">
                <a:latin typeface="Atkinson Hyperlegible" pitchFamily="2" charset="0"/>
                <a:ea typeface="Poppins Ultra-Bold"/>
                <a:cs typeface="Poppins Ultra-Bold"/>
                <a:sym typeface="Poppins Ultra-Bold"/>
              </a:rPr>
              <a:t> </a:t>
            </a:r>
            <a:r>
              <a:rPr lang="en-US" sz="1200" b="1" dirty="0" err="1">
                <a:latin typeface="Atkinson Hyperlegible" pitchFamily="2" charset="0"/>
                <a:ea typeface="Poppins Ultra-Bold"/>
                <a:cs typeface="Poppins Ultra-Bold"/>
                <a:sym typeface="Poppins Ultra-Bold"/>
              </a:rPr>
              <a:t>utilizzato</a:t>
            </a:r>
            <a:r>
              <a:rPr lang="en-US" sz="1200" b="1" dirty="0">
                <a:latin typeface="Atkinson Hyperlegible" pitchFamily="2" charset="0"/>
                <a:ea typeface="Poppins Ultra-Bold"/>
                <a:cs typeface="Poppins Ultra-Bold"/>
                <a:sym typeface="Poppins Ultra-Bold"/>
              </a:rPr>
              <a:t> il VR </a:t>
            </a:r>
            <a:r>
              <a:rPr lang="en-US" sz="1200" b="1" dirty="0" err="1">
                <a:latin typeface="Atkinson Hyperlegible" pitchFamily="2" charset="0"/>
                <a:ea typeface="Poppins Ultra-Bold"/>
                <a:cs typeface="Poppins Ultra-Bold"/>
                <a:sym typeface="Poppins Ultra-Bold"/>
              </a:rPr>
              <a:t>nel</a:t>
            </a:r>
            <a:r>
              <a:rPr lang="en-US" sz="1200" b="1" dirty="0">
                <a:latin typeface="Atkinson Hyperlegible" pitchFamily="2" charset="0"/>
                <a:ea typeface="Poppins Ultra-Bold"/>
                <a:cs typeface="Poppins Ultra-Bold"/>
                <a:sym typeface="Poppins Ultra-Bold"/>
              </a:rPr>
              <a:t> Progetto  </a:t>
            </a:r>
            <a:r>
              <a:rPr kumimoji="0" lang="it-IT" altLang="it-IT" sz="1200" b="0" i="0" u="none" strike="noStrike" cap="none" normalizeH="0" baseline="0" dirty="0">
                <a:ln>
                  <a:noFill/>
                </a:ln>
                <a:solidFill>
                  <a:schemeClr val="tx1"/>
                </a:solidFill>
                <a:effectLst/>
                <a:latin typeface="Atkinson Hyperlegible" pitchFamily="2" charset="0"/>
              </a:rPr>
              <a:t>L'obiettivo principale delle simulazioni VR in </a:t>
            </a:r>
            <a:r>
              <a:rPr kumimoji="0" lang="it-IT" altLang="it-IT" sz="1200" b="0" i="0" u="none" strike="noStrike" cap="none" normalizeH="0" baseline="0" dirty="0" err="1">
                <a:ln>
                  <a:noFill/>
                </a:ln>
                <a:solidFill>
                  <a:schemeClr val="tx1"/>
                </a:solidFill>
                <a:effectLst/>
                <a:latin typeface="Atkinson Hyperlegible" pitchFamily="2" charset="0"/>
              </a:rPr>
              <a:t>AutismFit</a:t>
            </a:r>
            <a:r>
              <a:rPr kumimoji="0" lang="it-IT" altLang="it-IT" sz="1200" b="0" i="0" u="none" strike="noStrike" cap="none" normalizeH="0" baseline="0" dirty="0">
                <a:ln>
                  <a:noFill/>
                </a:ln>
                <a:solidFill>
                  <a:schemeClr val="tx1"/>
                </a:solidFill>
                <a:effectLst/>
                <a:latin typeface="Atkinson Hyperlegible" pitchFamily="2" charset="0"/>
              </a:rPr>
              <a:t> è quello di promuovere la salute fisica attraverso giochi strutturati, guidati e immersivi che tengono conto delle caratteristiche di sensibilità visiva e uditiva dell'individuo, nonché delle eventuali difficoltà motorie. </a:t>
            </a:r>
            <a:r>
              <a:rPr lang="it-IT" sz="1200" dirty="0">
                <a:latin typeface="Atkinson Hyperlegible" pitchFamily="2" charset="0"/>
                <a:cs typeface="Poppins" panose="00000500000000000000" pitchFamily="2" charset="0"/>
              </a:rPr>
              <a:t>Giochi proposti:</a:t>
            </a:r>
            <a:br>
              <a:rPr lang="it-IT" sz="1200" dirty="0">
                <a:latin typeface="Atkinson Hyperlegible" pitchFamily="2" charset="0"/>
                <a:cs typeface="Poppins" panose="00000500000000000000" pitchFamily="2" charset="0"/>
              </a:rPr>
            </a:br>
            <a:endParaRPr lang="it-IT" sz="1200" dirty="0">
              <a:latin typeface="Atkinson Hyperlegible" pitchFamily="2" charset="0"/>
              <a:cs typeface="Poppins" panose="00000500000000000000" pitchFamily="2" charset="0"/>
            </a:endParaRPr>
          </a:p>
          <a:p>
            <a:pPr marL="228611" indent="-228611">
              <a:buFont typeface="Arial" panose="020B0604020202020204" pitchFamily="34" charset="0"/>
              <a:buChar char="•"/>
            </a:pPr>
            <a:r>
              <a:rPr lang="it-IT" sz="1200" dirty="0">
                <a:latin typeface="Atkinson Hyperlegible" pitchFamily="2" charset="0"/>
                <a:cs typeface="Poppins" panose="00000500000000000000" pitchFamily="2" charset="0"/>
              </a:rPr>
              <a:t>Tennis</a:t>
            </a:r>
          </a:p>
          <a:p>
            <a:pPr marL="228611" indent="-228611">
              <a:buFont typeface="Arial" panose="020B0604020202020204" pitchFamily="34" charset="0"/>
              <a:buChar char="•"/>
            </a:pPr>
            <a:r>
              <a:rPr lang="it-IT" sz="1200" dirty="0">
                <a:latin typeface="Atkinson Hyperlegible" pitchFamily="2" charset="0"/>
                <a:cs typeface="Poppins" panose="00000500000000000000" pitchFamily="2" charset="0"/>
              </a:rPr>
              <a:t>Scherma</a:t>
            </a:r>
          </a:p>
          <a:p>
            <a:pPr marL="228611" indent="-228611">
              <a:buFont typeface="Arial" panose="020B0604020202020204" pitchFamily="34" charset="0"/>
              <a:buChar char="•"/>
            </a:pPr>
            <a:r>
              <a:rPr lang="it-IT" sz="1200" dirty="0">
                <a:latin typeface="Atkinson Hyperlegible" pitchFamily="2" charset="0"/>
                <a:cs typeface="Poppins" panose="00000500000000000000" pitchFamily="2" charset="0"/>
              </a:rPr>
              <a:t>Danza</a:t>
            </a:r>
          </a:p>
          <a:p>
            <a:pPr marL="228611" indent="-228611">
              <a:buFont typeface="Arial" panose="020B0604020202020204" pitchFamily="34" charset="0"/>
              <a:buChar char="•"/>
            </a:pPr>
            <a:r>
              <a:rPr lang="it-IT" sz="1200" dirty="0">
                <a:latin typeface="Atkinson Hyperlegible" pitchFamily="2" charset="0"/>
                <a:cs typeface="Poppins" panose="00000500000000000000" pitchFamily="2" charset="0"/>
              </a:rPr>
              <a:t>Yoga</a:t>
            </a:r>
          </a:p>
          <a:p>
            <a:pPr marL="228611" indent="-228611">
              <a:buFont typeface="Arial" panose="020B0604020202020204" pitchFamily="34" charset="0"/>
              <a:buChar char="•"/>
            </a:pPr>
            <a:r>
              <a:rPr lang="it-IT" sz="1200" dirty="0">
                <a:latin typeface="Atkinson Hyperlegible" pitchFamily="2" charset="0"/>
                <a:cs typeface="Poppins" panose="00000500000000000000" pitchFamily="2" charset="0"/>
              </a:rPr>
              <a:t>Bowling</a:t>
            </a:r>
          </a:p>
          <a:p>
            <a:endParaRPr lang="it-IT" dirty="0"/>
          </a:p>
        </p:txBody>
      </p:sp>
      <p:sp>
        <p:nvSpPr>
          <p:cNvPr id="4" name="Segnaposto numero diapositiva 3">
            <a:extLst>
              <a:ext uri="{FF2B5EF4-FFF2-40B4-BE49-F238E27FC236}">
                <a16:creationId xmlns:a16="http://schemas.microsoft.com/office/drawing/2014/main" id="{41E4C42D-BB8B-9F24-08E8-1404AA44ED1A}"/>
              </a:ext>
            </a:extLst>
          </p:cNvPr>
          <p:cNvSpPr>
            <a:spLocks noGrp="1"/>
          </p:cNvSpPr>
          <p:nvPr>
            <p:ph type="sldNum" sz="quarter" idx="5"/>
          </p:nvPr>
        </p:nvSpPr>
        <p:spPr/>
        <p:txBody>
          <a:bodyPr/>
          <a:lstStyle/>
          <a:p>
            <a:fld id="{C95FAB4A-C862-4E7F-8842-CEB0667B3C45}" type="slidenum">
              <a:rPr lang="it-IT" smtClean="0"/>
              <a:t>10</a:t>
            </a:fld>
            <a:endParaRPr lang="it-IT"/>
          </a:p>
        </p:txBody>
      </p:sp>
    </p:spTree>
    <p:extLst>
      <p:ext uri="{BB962C8B-B14F-4D97-AF65-F5344CB8AC3E}">
        <p14:creationId xmlns:p14="http://schemas.microsoft.com/office/powerpoint/2010/main" val="297285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DA32-B5FC-9766-7326-1774D015D4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3F55513-0103-C1C3-DFA2-9084C6594E64}"/>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C0C431A-227F-F38D-3849-6E52DA3B755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tkinson Hyperlegible" pitchFamily="2" charset="0"/>
              </a:rPr>
              <a:t>Ruolo attivo e fiducia in se stessi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200" b="0" i="0" u="none" strike="noStrike" cap="none" normalizeH="0" baseline="0" dirty="0">
                <a:ln>
                  <a:noFill/>
                </a:ln>
                <a:solidFill>
                  <a:schemeClr val="tx1"/>
                </a:solidFill>
                <a:effectLst/>
                <a:latin typeface="Atkinson Hyperlegible" pitchFamily="2" charset="0"/>
              </a:rPr>
              <a:t>I giovani diventano protagonisti attivi negli scenari VR, muovendosi in un ambiente sicuro e privo di giudizi.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200" b="0" i="0" u="none" strike="noStrike" cap="none" normalizeH="0" baseline="0" dirty="0">
                <a:ln>
                  <a:noFill/>
                </a:ln>
                <a:solidFill>
                  <a:schemeClr val="tx1"/>
                </a:solidFill>
                <a:effectLst/>
                <a:latin typeface="Atkinson Hyperlegible" pitchFamily="2" charset="0"/>
              </a:rPr>
              <a:t>Le esperienze positive rafforzano l'autostima, la fiducia in se stessi e il senso di competenza.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tkinson Hyperlegible" pitchFamily="2" charset="0"/>
              </a:rPr>
              <a:t>Promozione dell'attività fisica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200" b="0" i="0" u="none" strike="noStrike" cap="none" normalizeH="0" baseline="0" dirty="0">
                <a:ln>
                  <a:noFill/>
                </a:ln>
                <a:solidFill>
                  <a:schemeClr val="tx1"/>
                </a:solidFill>
                <a:effectLst/>
                <a:latin typeface="Atkinson Hyperlegible" pitchFamily="2" charset="0"/>
              </a:rPr>
              <a:t>I giochi VR integrano movimenti reali e coordinati, stimolando l'attività fisica.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200" b="0" i="0" u="none" strike="noStrike" cap="none" normalizeH="0" baseline="0" dirty="0">
                <a:ln>
                  <a:noFill/>
                </a:ln>
                <a:solidFill>
                  <a:schemeClr val="tx1"/>
                </a:solidFill>
                <a:effectLst/>
                <a:latin typeface="Atkinson Hyperlegible" pitchFamily="2" charset="0"/>
              </a:rPr>
              <a:t>Promuovono la coordinazione, l'equilibrio, la pianificazione motoria e l'attenzione prolungata, riducendo il comportamento sedentario.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a:ln>
                  <a:noFill/>
                </a:ln>
                <a:solidFill>
                  <a:schemeClr val="tx1"/>
                </a:solidFill>
                <a:effectLst/>
                <a:latin typeface="Atkinson Hyperlegible" pitchFamily="2" charset="0"/>
              </a:rPr>
              <a:t>Offre un design facilitante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200" b="0" i="0" u="none" strike="noStrike" cap="none" normalizeH="0" baseline="0" dirty="0">
                <a:ln>
                  <a:noFill/>
                </a:ln>
                <a:solidFill>
                  <a:schemeClr val="tx1"/>
                </a:solidFill>
                <a:effectLst/>
                <a:latin typeface="Atkinson Hyperlegible" pitchFamily="2" charset="0"/>
              </a:rPr>
              <a:t>L'ambiente virtuale offre routine prevedibili e sicure che incoraggiano la partecipazione.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it-IT" altLang="it-IT" sz="1200" b="0" i="0" u="none" strike="noStrike" cap="none" normalizeH="0" baseline="0" dirty="0">
                <a:ln>
                  <a:noFill/>
                </a:ln>
                <a:solidFill>
                  <a:schemeClr val="tx1"/>
                </a:solidFill>
                <a:effectLst/>
                <a:latin typeface="Atkinson Hyperlegible" pitchFamily="2" charset="0"/>
              </a:rPr>
              <a:t>La ripetizione strutturata promuove l'apprendimento motorio, l'autoregolazione e le emozioni positive.</a:t>
            </a:r>
          </a:p>
          <a:p>
            <a:endParaRPr lang="it-IT" sz="1200" b="1" dirty="0">
              <a:latin typeface="Atkinson Hyperlegible" pitchFamily="2" charset="0"/>
              <a:cs typeface="Poppins" panose="00000500000000000000" pitchFamily="2" charset="0"/>
            </a:endParaRPr>
          </a:p>
          <a:p>
            <a:r>
              <a:rPr lang="it-IT" sz="1200" b="1" dirty="0">
                <a:latin typeface="Atkinson Hyperlegible" pitchFamily="2" charset="0"/>
                <a:cs typeface="Poppins" panose="00000500000000000000" pitchFamily="2" charset="0"/>
              </a:rPr>
              <a:t>Sovraccarico sensoriale</a:t>
            </a:r>
          </a:p>
          <a:p>
            <a:pPr marL="285750" indent="-285750">
              <a:buFont typeface="Arial" panose="020B0604020202020204" pitchFamily="34" charset="0"/>
              <a:buChar char="•"/>
            </a:pPr>
            <a:r>
              <a:rPr lang="it-IT" sz="1200" dirty="0">
                <a:latin typeface="Atkinson Hyperlegible" pitchFamily="2" charset="0"/>
                <a:cs typeface="Poppins" panose="00000500000000000000" pitchFamily="2" charset="0"/>
              </a:rPr>
              <a:t>I visori VR possono essere troppo stimolanti per alcuni persone autistiche, causando un'eccessiva stimolazione visiva, uditiva e vestibolare.</a:t>
            </a:r>
            <a:endParaRPr lang="it-IT" sz="1200" b="1" dirty="0">
              <a:latin typeface="Atkinson Hyperlegible" pitchFamily="2" charset="0"/>
              <a:cs typeface="Poppins" panose="00000500000000000000" pitchFamily="2" charset="0"/>
            </a:endParaRPr>
          </a:p>
          <a:p>
            <a:r>
              <a:rPr lang="it-IT" sz="1200" b="1" dirty="0">
                <a:latin typeface="Atkinson Hyperlegible" pitchFamily="2" charset="0"/>
                <a:cs typeface="Poppins" panose="00000500000000000000" pitchFamily="2" charset="0"/>
              </a:rPr>
              <a:t>Effetti collaterali fisici</a:t>
            </a:r>
          </a:p>
          <a:p>
            <a:pPr marL="285750" indent="-285750">
              <a:buFont typeface="Arial" panose="020B0604020202020204" pitchFamily="34" charset="0"/>
              <a:buChar char="•"/>
            </a:pPr>
            <a:r>
              <a:rPr lang="it-IT" sz="1200" dirty="0">
                <a:latin typeface="Atkinson Hyperlegible" pitchFamily="2" charset="0"/>
                <a:cs typeface="Poppins" panose="00000500000000000000" pitchFamily="2" charset="0"/>
              </a:rPr>
              <a:t>Nausea, vertigini, affaticamento visivo e mal di testa sono comuni, specialmente durante l'uso iniziale. </a:t>
            </a:r>
          </a:p>
          <a:p>
            <a:r>
              <a:rPr lang="it-IT" sz="1200" b="1" dirty="0">
                <a:latin typeface="Atkinson Hyperlegible" pitchFamily="2" charset="0"/>
                <a:cs typeface="Poppins" panose="00000500000000000000" pitchFamily="2" charset="0"/>
              </a:rPr>
              <a:t>Disagio causato dal visore</a:t>
            </a:r>
          </a:p>
          <a:p>
            <a:pPr marL="285750" indent="-285750">
              <a:buFont typeface="Arial" panose="020B0604020202020204" pitchFamily="34" charset="0"/>
              <a:buChar char="•"/>
            </a:pPr>
            <a:r>
              <a:rPr lang="it-IT" sz="1200" dirty="0">
                <a:latin typeface="Atkinson Hyperlegible" pitchFamily="2" charset="0"/>
                <a:cs typeface="Poppins" panose="00000500000000000000" pitchFamily="2" charset="0"/>
              </a:rPr>
              <a:t>Il dispositivo sulla testa può essere scomodo per chi soffre di ipersensibilità tattile, comune nell'autismo</a:t>
            </a:r>
            <a:endParaRPr lang="it-IT" dirty="0"/>
          </a:p>
        </p:txBody>
      </p:sp>
      <p:sp>
        <p:nvSpPr>
          <p:cNvPr id="4" name="Segnaposto numero diapositiva 3">
            <a:extLst>
              <a:ext uri="{FF2B5EF4-FFF2-40B4-BE49-F238E27FC236}">
                <a16:creationId xmlns:a16="http://schemas.microsoft.com/office/drawing/2014/main" id="{62297AB2-5D1A-2B08-AC7A-BAEDCB6A40C9}"/>
              </a:ext>
            </a:extLst>
          </p:cNvPr>
          <p:cNvSpPr>
            <a:spLocks noGrp="1"/>
          </p:cNvSpPr>
          <p:nvPr>
            <p:ph type="sldNum" sz="quarter" idx="5"/>
          </p:nvPr>
        </p:nvSpPr>
        <p:spPr/>
        <p:txBody>
          <a:bodyPr/>
          <a:lstStyle/>
          <a:p>
            <a:fld id="{C95FAB4A-C862-4E7F-8842-CEB0667B3C45}" type="slidenum">
              <a:rPr lang="it-IT" smtClean="0"/>
              <a:t>11</a:t>
            </a:fld>
            <a:endParaRPr lang="it-IT"/>
          </a:p>
        </p:txBody>
      </p:sp>
    </p:spTree>
    <p:extLst>
      <p:ext uri="{BB962C8B-B14F-4D97-AF65-F5344CB8AC3E}">
        <p14:creationId xmlns:p14="http://schemas.microsoft.com/office/powerpoint/2010/main" val="249961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EF81-FA85-51CC-3FA8-AAD47E709BB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CF2DCE-039B-7227-9873-6FA09F93EC1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D21990A-42FD-1621-1CA1-5B276AF3BD6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A2B7155-0CDF-B38F-2BD5-95D4A6CFE6D0}"/>
              </a:ext>
            </a:extLst>
          </p:cNvPr>
          <p:cNvSpPr>
            <a:spLocks noGrp="1"/>
          </p:cNvSpPr>
          <p:nvPr>
            <p:ph type="sldNum" sz="quarter" idx="5"/>
          </p:nvPr>
        </p:nvSpPr>
        <p:spPr/>
        <p:txBody>
          <a:bodyPr/>
          <a:lstStyle/>
          <a:p>
            <a:fld id="{C95FAB4A-C862-4E7F-8842-CEB0667B3C45}" type="slidenum">
              <a:rPr lang="it-IT" smtClean="0"/>
              <a:t>12</a:t>
            </a:fld>
            <a:endParaRPr lang="it-IT"/>
          </a:p>
        </p:txBody>
      </p:sp>
    </p:spTree>
    <p:extLst>
      <p:ext uri="{BB962C8B-B14F-4D97-AF65-F5344CB8AC3E}">
        <p14:creationId xmlns:p14="http://schemas.microsoft.com/office/powerpoint/2010/main" val="226729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525D-076A-C399-6F2F-A2E9CC3E849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382485-4041-EE99-FF81-CBC51ED2CF4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C4163F4-EC3C-569B-71D8-587D135B8B5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79FC77C-4253-9F91-1A32-1BDD6BE73FC7}"/>
              </a:ext>
            </a:extLst>
          </p:cNvPr>
          <p:cNvSpPr>
            <a:spLocks noGrp="1"/>
          </p:cNvSpPr>
          <p:nvPr>
            <p:ph type="sldNum" sz="quarter" idx="5"/>
          </p:nvPr>
        </p:nvSpPr>
        <p:spPr/>
        <p:txBody>
          <a:bodyPr/>
          <a:lstStyle/>
          <a:p>
            <a:fld id="{C95FAB4A-C862-4E7F-8842-CEB0667B3C45}" type="slidenum">
              <a:rPr lang="it-IT" smtClean="0"/>
              <a:t>13</a:t>
            </a:fld>
            <a:endParaRPr lang="it-IT"/>
          </a:p>
        </p:txBody>
      </p:sp>
    </p:spTree>
    <p:extLst>
      <p:ext uri="{BB962C8B-B14F-4D97-AF65-F5344CB8AC3E}">
        <p14:creationId xmlns:p14="http://schemas.microsoft.com/office/powerpoint/2010/main" val="3706639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0D12-D2F7-A31D-9183-3F21BC4E70B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EB93343-FF24-213F-0886-A3D7CE3D8A7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17092D2-A0D3-B639-52FD-624E2A1B497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E0E4FD0-E6DB-8045-FCDD-FAEF10368E0C}"/>
              </a:ext>
            </a:extLst>
          </p:cNvPr>
          <p:cNvSpPr>
            <a:spLocks noGrp="1"/>
          </p:cNvSpPr>
          <p:nvPr>
            <p:ph type="sldNum" sz="quarter" idx="5"/>
          </p:nvPr>
        </p:nvSpPr>
        <p:spPr/>
        <p:txBody>
          <a:bodyPr/>
          <a:lstStyle/>
          <a:p>
            <a:fld id="{C95FAB4A-C862-4E7F-8842-CEB0667B3C45}" type="slidenum">
              <a:rPr lang="it-IT" smtClean="0"/>
              <a:t>14</a:t>
            </a:fld>
            <a:endParaRPr lang="it-IT"/>
          </a:p>
        </p:txBody>
      </p:sp>
    </p:spTree>
    <p:extLst>
      <p:ext uri="{BB962C8B-B14F-4D97-AF65-F5344CB8AC3E}">
        <p14:creationId xmlns:p14="http://schemas.microsoft.com/office/powerpoint/2010/main" val="379994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C851-2FAC-5FCF-1F2D-395E1B58F8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19A8561-2A6A-B77A-59F0-FB29A0DE627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AF8F5FDE-ACB3-FB44-BA5F-013C64215AC9}"/>
              </a:ext>
            </a:extLst>
          </p:cNvPr>
          <p:cNvSpPr>
            <a:spLocks noGrp="1"/>
          </p:cNvSpPr>
          <p:nvPr>
            <p:ph type="body" idx="1"/>
          </p:nvPr>
        </p:nvSpPr>
        <p:spPr/>
        <p:txBody>
          <a:bodyPr/>
          <a:lstStyle/>
          <a:p>
            <a:r>
              <a:rPr lang="it-IT" dirty="0"/>
              <a:t>Unità operativa </a:t>
            </a:r>
            <a:r>
              <a:rPr lang="it-IT" sz="1200" b="1" kern="1200" dirty="0">
                <a:solidFill>
                  <a:schemeClr val="tx1"/>
                </a:solidFill>
                <a:effectLst/>
                <a:latin typeface="+mn-lt"/>
                <a:ea typeface="+mn-ea"/>
                <a:cs typeface="+mn-cs"/>
              </a:rPr>
              <a:t>Centro per la Ricerca e l’Innovazione </a:t>
            </a:r>
            <a:r>
              <a:rPr lang="it-IT" sz="1200" b="1" kern="1200" dirty="0" err="1">
                <a:solidFill>
                  <a:schemeClr val="tx1"/>
                </a:solidFill>
                <a:effectLst/>
                <a:latin typeface="+mn-lt"/>
                <a:ea typeface="+mn-ea"/>
                <a:cs typeface="+mn-cs"/>
              </a:rPr>
              <a:t>WeCareMore</a:t>
            </a:r>
            <a:r>
              <a:rPr lang="it-IT" sz="1200" b="1" kern="1200" dirty="0">
                <a:solidFill>
                  <a:schemeClr val="tx1"/>
                </a:solidFill>
                <a:effectLst/>
                <a:latin typeface="+mn-lt"/>
                <a:ea typeface="+mn-ea"/>
                <a:cs typeface="+mn-cs"/>
              </a:rPr>
              <a:t> offre servizi di consulenza e percorsi di co-progettazione a enti pubblici e privati sull’impiego delle tecnologie digitali nel settore della cura alla persona.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L’obiettivo è di supportare la trasformazione del settore del </a:t>
            </a:r>
            <a:r>
              <a:rPr lang="it-IT" sz="1200" i="1" kern="1200" dirty="0">
                <a:solidFill>
                  <a:schemeClr val="tx1"/>
                </a:solidFill>
                <a:effectLst/>
                <a:latin typeface="+mn-lt"/>
                <a:ea typeface="+mn-ea"/>
                <a:cs typeface="+mn-cs"/>
              </a:rPr>
              <a:t>care </a:t>
            </a:r>
            <a:r>
              <a:rPr lang="it-IT" sz="1200" kern="1200" dirty="0">
                <a:solidFill>
                  <a:schemeClr val="tx1"/>
                </a:solidFill>
                <a:effectLst/>
                <a:latin typeface="+mn-lt"/>
                <a:ea typeface="+mn-ea"/>
                <a:cs typeface="+mn-cs"/>
              </a:rPr>
              <a:t>nell’era della rivoluzione digitale, sviluppando soluzioni economicamente sostenibili, che valorizzano la qualità della vita e le autonomie delle persone anziane e vulnerabili.  </a:t>
            </a:r>
          </a:p>
          <a:p>
            <a:r>
              <a:rPr lang="it-IT" sz="1200" kern="1200" dirty="0">
                <a:solidFill>
                  <a:schemeClr val="tx1"/>
                </a:solidFill>
                <a:effectLst/>
                <a:latin typeface="+mn-lt"/>
                <a:ea typeface="+mn-ea"/>
                <a:cs typeface="+mn-cs"/>
              </a:rPr>
              <a:t>Il Centro si pone come partner per chi intende investire nella digitalizzazione dei propri servizi.  </a:t>
            </a:r>
          </a:p>
        </p:txBody>
      </p:sp>
      <p:sp>
        <p:nvSpPr>
          <p:cNvPr id="4" name="Segnaposto numero diapositiva 3">
            <a:extLst>
              <a:ext uri="{FF2B5EF4-FFF2-40B4-BE49-F238E27FC236}">
                <a16:creationId xmlns:a16="http://schemas.microsoft.com/office/drawing/2014/main" id="{B0162924-308B-9D29-A714-32DED6C914AE}"/>
              </a:ext>
            </a:extLst>
          </p:cNvPr>
          <p:cNvSpPr>
            <a:spLocks noGrp="1"/>
          </p:cNvSpPr>
          <p:nvPr>
            <p:ph type="sldNum" sz="quarter" idx="5"/>
          </p:nvPr>
        </p:nvSpPr>
        <p:spPr/>
        <p:txBody>
          <a:bodyPr/>
          <a:lstStyle/>
          <a:p>
            <a:fld id="{C95FAB4A-C862-4E7F-8842-CEB0667B3C45}" type="slidenum">
              <a:rPr lang="it-IT" smtClean="0"/>
              <a:t>2</a:t>
            </a:fld>
            <a:endParaRPr lang="it-IT"/>
          </a:p>
        </p:txBody>
      </p:sp>
    </p:spTree>
    <p:extLst>
      <p:ext uri="{BB962C8B-B14F-4D97-AF65-F5344CB8AC3E}">
        <p14:creationId xmlns:p14="http://schemas.microsoft.com/office/powerpoint/2010/main" val="46178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95FAB4A-C862-4E7F-8842-CEB0667B3C45}" type="slidenum">
              <a:rPr lang="it-IT" smtClean="0"/>
              <a:t>3</a:t>
            </a:fld>
            <a:endParaRPr lang="it-IT"/>
          </a:p>
        </p:txBody>
      </p:sp>
    </p:spTree>
    <p:extLst>
      <p:ext uri="{BB962C8B-B14F-4D97-AF65-F5344CB8AC3E}">
        <p14:creationId xmlns:p14="http://schemas.microsoft.com/office/powerpoint/2010/main" val="86564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95EE0-1DEE-A177-4740-2C308BAE02D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9D1EEC-F5EC-1FCA-E5F3-83FC9F019EC1}"/>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4BCD1BF7-5E1F-C09E-86BB-1B89E466AEB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C2A6FBD-4BFE-B603-D56B-0F6FA1962D2A}"/>
              </a:ext>
            </a:extLst>
          </p:cNvPr>
          <p:cNvSpPr>
            <a:spLocks noGrp="1"/>
          </p:cNvSpPr>
          <p:nvPr>
            <p:ph type="sldNum" sz="quarter" idx="5"/>
          </p:nvPr>
        </p:nvSpPr>
        <p:spPr/>
        <p:txBody>
          <a:bodyPr/>
          <a:lstStyle/>
          <a:p>
            <a:fld id="{C95FAB4A-C862-4E7F-8842-CEB0667B3C45}" type="slidenum">
              <a:rPr lang="it-IT" smtClean="0"/>
              <a:t>4</a:t>
            </a:fld>
            <a:endParaRPr lang="it-IT"/>
          </a:p>
        </p:txBody>
      </p:sp>
    </p:spTree>
    <p:extLst>
      <p:ext uri="{BB962C8B-B14F-4D97-AF65-F5344CB8AC3E}">
        <p14:creationId xmlns:p14="http://schemas.microsoft.com/office/powerpoint/2010/main" val="18915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EEFD-EA45-1A45-73B7-505A9B0C84B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28DEA9-336F-999E-EF56-83C5053D975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6BEE9AC-BEED-2964-FEFB-29B6F75D5F32}"/>
              </a:ext>
            </a:extLst>
          </p:cNvPr>
          <p:cNvSpPr>
            <a:spLocks noGrp="1"/>
          </p:cNvSpPr>
          <p:nvPr>
            <p:ph type="body" idx="1"/>
          </p:nvPr>
        </p:nvSpPr>
        <p:spPr/>
        <p:txBody>
          <a:bodyPr/>
          <a:lstStyle/>
          <a:p>
            <a:r>
              <a:rPr lang="it-IT" sz="1200" b="0" i="0" kern="1200" dirty="0">
                <a:solidFill>
                  <a:schemeClr val="tx1"/>
                </a:solidFill>
                <a:effectLst/>
                <a:latin typeface="+mn-lt"/>
                <a:ea typeface="+mn-ea"/>
                <a:cs typeface="+mn-cs"/>
              </a:rPr>
              <a:t>CASA CARE si propone di sviluppare prodotti e tecnologie digitali che migliorino l’autonomia degli individui all’interno delle loro case. Prevede una formazione graduale delle competenze necessarie per utilizzare queste tecnologie, creando un ambiente domestico </a:t>
            </a:r>
            <a:r>
              <a:rPr lang="it-IT" sz="1200" b="1" i="0" kern="1200" dirty="0">
                <a:solidFill>
                  <a:schemeClr val="tx1"/>
                </a:solidFill>
                <a:effectLst/>
                <a:latin typeface="+mn-lt"/>
                <a:ea typeface="+mn-ea"/>
                <a:cs typeface="+mn-cs"/>
              </a:rPr>
              <a:t>adattivo e personalizzato</a:t>
            </a:r>
            <a:r>
              <a:rPr lang="it-IT" sz="1200" b="0" i="0" kern="1200" dirty="0">
                <a:solidFill>
                  <a:schemeClr val="tx1"/>
                </a:solidFill>
                <a:effectLst/>
                <a:latin typeface="+mn-lt"/>
                <a:ea typeface="+mn-ea"/>
                <a:cs typeface="+mn-cs"/>
              </a:rPr>
              <a:t>.</a:t>
            </a:r>
            <a:endParaRPr lang="it-IT" dirty="0"/>
          </a:p>
        </p:txBody>
      </p:sp>
      <p:sp>
        <p:nvSpPr>
          <p:cNvPr id="4" name="Segnaposto numero diapositiva 3">
            <a:extLst>
              <a:ext uri="{FF2B5EF4-FFF2-40B4-BE49-F238E27FC236}">
                <a16:creationId xmlns:a16="http://schemas.microsoft.com/office/drawing/2014/main" id="{EE9DEE08-2EC2-DC96-B54F-CF51A5E8BCC1}"/>
              </a:ext>
            </a:extLst>
          </p:cNvPr>
          <p:cNvSpPr>
            <a:spLocks noGrp="1"/>
          </p:cNvSpPr>
          <p:nvPr>
            <p:ph type="sldNum" sz="quarter" idx="5"/>
          </p:nvPr>
        </p:nvSpPr>
        <p:spPr/>
        <p:txBody>
          <a:bodyPr/>
          <a:lstStyle/>
          <a:p>
            <a:fld id="{C95FAB4A-C862-4E7F-8842-CEB0667B3C45}" type="slidenum">
              <a:rPr lang="it-IT" smtClean="0"/>
              <a:t>5</a:t>
            </a:fld>
            <a:endParaRPr lang="it-IT"/>
          </a:p>
        </p:txBody>
      </p:sp>
    </p:spTree>
    <p:extLst>
      <p:ext uri="{BB962C8B-B14F-4D97-AF65-F5344CB8AC3E}">
        <p14:creationId xmlns:p14="http://schemas.microsoft.com/office/powerpoint/2010/main" val="303547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77B3-13B4-C141-DDAD-C01486AD6ED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CEF892-B25C-38F1-6DC8-4297B3CCA04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A5F24790-C072-5853-5156-2A3880EB59B9}"/>
              </a:ext>
            </a:extLst>
          </p:cNvPr>
          <p:cNvSpPr>
            <a:spLocks noGrp="1"/>
          </p:cNvSpPr>
          <p:nvPr>
            <p:ph type="body" idx="1"/>
          </p:nvPr>
        </p:nvSpPr>
        <p:spPr/>
        <p:txBody>
          <a:bodyPr/>
          <a:lstStyle/>
          <a:p>
            <a:r>
              <a:rPr lang="it-IT" dirty="0"/>
              <a:t>Il progetto si sviluppa in due direzioni complementari. Da una parte, vogliamo progettare ambienti domestici dotati di tecnologie che possano adattarsi alle esigenze specifiche di ogni individuo. Gli spazi saranno personalizzabili, così da rispondere in modo concreto alle necessità quotidiane degli utenti, permettendo loro di gestire la casa in piena autonomia. Queste tecnologie comprenderanno sia dispositivi di domotica, che ausili assistivi, che supportano la gestione della casa in modo facile e immediato.</a:t>
            </a:r>
          </a:p>
          <a:p>
            <a:br>
              <a:rPr lang="it-IT" dirty="0"/>
            </a:br>
            <a:r>
              <a:rPr lang="it-IT" dirty="0"/>
              <a:t>Un altro punto chiave del progetto è la creazione di ambienti che siano non solo accessibili, ma </a:t>
            </a:r>
            <a:r>
              <a:rPr lang="it-IT" i="1" dirty="0"/>
              <a:t>adattivi</a:t>
            </a:r>
            <a:r>
              <a:rPr lang="it-IT" dirty="0"/>
              <a:t>, cioè che possano evolversi nel tempo. Ogni persona ha esigenze diverse e in continua evoluzione, e Casa Care è pensata per rispondere a queste variazioni. L'idea è che, indipendentemente dalle sue caratteristiche, ogni abitante del target considerato possa avere un luogo che si adatta alle sue necessità specifiche.</a:t>
            </a:r>
          </a:p>
          <a:p>
            <a:endParaRPr lang="it-IT" altLang="it-IT"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dirty="0">
                <a:latin typeface="Calibri" panose="020F0502020204030204" pitchFamily="34" charset="0"/>
              </a:rPr>
              <a:t>Workshop di co-design </a:t>
            </a:r>
            <a:r>
              <a:rPr lang="it-IT" dirty="0" err="1">
                <a:solidFill>
                  <a:srgbClr val="002D42"/>
                </a:solidFill>
                <a:latin typeface="Atkinson Hyperlegible" pitchFamily="2" charset="0"/>
              </a:rPr>
              <a:t>Co-design</a:t>
            </a:r>
            <a:r>
              <a:rPr lang="it-IT" dirty="0">
                <a:solidFill>
                  <a:srgbClr val="002D42"/>
                </a:solidFill>
                <a:latin typeface="Atkinson Hyperlegible" pitchFamily="2" charset="0"/>
              </a:rPr>
              <a:t> delle soluzioni con utenti, genitori, aziende, operatori e progettisti</a:t>
            </a:r>
          </a:p>
          <a:p>
            <a:endParaRPr lang="it-IT" altLang="it-IT" dirty="0">
              <a:latin typeface="Calibri" panose="020F0502020204030204" pitchFamily="34" charset="0"/>
            </a:endParaRPr>
          </a:p>
        </p:txBody>
      </p:sp>
      <p:sp>
        <p:nvSpPr>
          <p:cNvPr id="4" name="Segnaposto numero diapositiva 3">
            <a:extLst>
              <a:ext uri="{FF2B5EF4-FFF2-40B4-BE49-F238E27FC236}">
                <a16:creationId xmlns:a16="http://schemas.microsoft.com/office/drawing/2014/main" id="{219FC853-2E82-A4F5-B19F-43A55049D0C4}"/>
              </a:ext>
            </a:extLst>
          </p:cNvPr>
          <p:cNvSpPr>
            <a:spLocks noGrp="1"/>
          </p:cNvSpPr>
          <p:nvPr>
            <p:ph type="sldNum" sz="quarter" idx="5"/>
          </p:nvPr>
        </p:nvSpPr>
        <p:spPr/>
        <p:txBody>
          <a:bodyPr/>
          <a:lstStyle/>
          <a:p>
            <a:fld id="{C95FAB4A-C862-4E7F-8842-CEB0667B3C45}" type="slidenum">
              <a:rPr lang="it-IT" smtClean="0"/>
              <a:t>6</a:t>
            </a:fld>
            <a:endParaRPr lang="it-IT"/>
          </a:p>
        </p:txBody>
      </p:sp>
    </p:spTree>
    <p:extLst>
      <p:ext uri="{BB962C8B-B14F-4D97-AF65-F5344CB8AC3E}">
        <p14:creationId xmlns:p14="http://schemas.microsoft.com/office/powerpoint/2010/main" val="198089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171F0-C8AE-EE4A-93F6-9205BDCA4F5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185C5FF-BDF4-30AB-7069-9B9E858A1EA9}"/>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037167E-9AA1-6B89-EE0C-A971C64943E1}"/>
              </a:ext>
            </a:extLst>
          </p:cNvPr>
          <p:cNvSpPr>
            <a:spLocks noGrp="1"/>
          </p:cNvSpPr>
          <p:nvPr>
            <p:ph type="body" idx="1"/>
          </p:nvPr>
        </p:nvSpPr>
        <p:spPr/>
        <p:txBody>
          <a:bodyPr/>
          <a:lstStyle/>
          <a:p>
            <a:endParaRPr lang="it-IT" altLang="it-IT" dirty="0">
              <a:latin typeface="Calibri" panose="020F0502020204030204" pitchFamily="34" charset="0"/>
            </a:endParaRPr>
          </a:p>
        </p:txBody>
      </p:sp>
      <p:sp>
        <p:nvSpPr>
          <p:cNvPr id="4" name="Segnaposto numero diapositiva 3">
            <a:extLst>
              <a:ext uri="{FF2B5EF4-FFF2-40B4-BE49-F238E27FC236}">
                <a16:creationId xmlns:a16="http://schemas.microsoft.com/office/drawing/2014/main" id="{711F351C-C122-E85C-32CC-E5C590E85D8E}"/>
              </a:ext>
            </a:extLst>
          </p:cNvPr>
          <p:cNvSpPr>
            <a:spLocks noGrp="1"/>
          </p:cNvSpPr>
          <p:nvPr>
            <p:ph type="sldNum" sz="quarter" idx="5"/>
          </p:nvPr>
        </p:nvSpPr>
        <p:spPr/>
        <p:txBody>
          <a:bodyPr/>
          <a:lstStyle/>
          <a:p>
            <a:fld id="{C95FAB4A-C862-4E7F-8842-CEB0667B3C45}" type="slidenum">
              <a:rPr lang="it-IT" smtClean="0"/>
              <a:t>7</a:t>
            </a:fld>
            <a:endParaRPr lang="it-IT"/>
          </a:p>
        </p:txBody>
      </p:sp>
    </p:spTree>
    <p:extLst>
      <p:ext uri="{BB962C8B-B14F-4D97-AF65-F5344CB8AC3E}">
        <p14:creationId xmlns:p14="http://schemas.microsoft.com/office/powerpoint/2010/main" val="426498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CE9D-FC9E-342F-41EA-2834C7353DA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65D0B81-1734-A388-1311-5AA4AE83183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4DDB06B8-B8B4-AB11-29A0-F3C3E906EEF8}"/>
              </a:ext>
            </a:extLst>
          </p:cNvPr>
          <p:cNvSpPr>
            <a:spLocks noGrp="1"/>
          </p:cNvSpPr>
          <p:nvPr>
            <p:ph type="body" idx="1"/>
          </p:nvPr>
        </p:nvSpPr>
        <p:spPr/>
        <p:txBody>
          <a:bodyPr/>
          <a:lstStyle/>
          <a:p>
            <a:endParaRPr lang="it-IT" altLang="it-IT" dirty="0">
              <a:latin typeface="Calibri" panose="020F0502020204030204" pitchFamily="34" charset="0"/>
            </a:endParaRPr>
          </a:p>
        </p:txBody>
      </p:sp>
      <p:sp>
        <p:nvSpPr>
          <p:cNvPr id="4" name="Segnaposto numero diapositiva 3">
            <a:extLst>
              <a:ext uri="{FF2B5EF4-FFF2-40B4-BE49-F238E27FC236}">
                <a16:creationId xmlns:a16="http://schemas.microsoft.com/office/drawing/2014/main" id="{851D517D-5C41-3B7C-F34A-DD4BEF39E77C}"/>
              </a:ext>
            </a:extLst>
          </p:cNvPr>
          <p:cNvSpPr>
            <a:spLocks noGrp="1"/>
          </p:cNvSpPr>
          <p:nvPr>
            <p:ph type="sldNum" sz="quarter" idx="5"/>
          </p:nvPr>
        </p:nvSpPr>
        <p:spPr/>
        <p:txBody>
          <a:bodyPr/>
          <a:lstStyle/>
          <a:p>
            <a:fld id="{C95FAB4A-C862-4E7F-8842-CEB0667B3C45}" type="slidenum">
              <a:rPr lang="it-IT" smtClean="0"/>
              <a:t>8</a:t>
            </a:fld>
            <a:endParaRPr lang="it-IT"/>
          </a:p>
        </p:txBody>
      </p:sp>
    </p:spTree>
    <p:extLst>
      <p:ext uri="{BB962C8B-B14F-4D97-AF65-F5344CB8AC3E}">
        <p14:creationId xmlns:p14="http://schemas.microsoft.com/office/powerpoint/2010/main" val="3048783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74899-36E4-0A7A-DF62-5FE64F30B1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F87C21-196D-0954-768B-FAD19DEA3BBE}"/>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FA75545-33F4-F7AC-5BE8-9E6E9627195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1CF9688-7AD2-6807-D008-078D7181F1F9}"/>
              </a:ext>
            </a:extLst>
          </p:cNvPr>
          <p:cNvSpPr>
            <a:spLocks noGrp="1"/>
          </p:cNvSpPr>
          <p:nvPr>
            <p:ph type="sldNum" sz="quarter" idx="5"/>
          </p:nvPr>
        </p:nvSpPr>
        <p:spPr/>
        <p:txBody>
          <a:bodyPr/>
          <a:lstStyle/>
          <a:p>
            <a:fld id="{C95FAB4A-C862-4E7F-8842-CEB0667B3C45}" type="slidenum">
              <a:rPr lang="it-IT" smtClean="0"/>
              <a:t>9</a:t>
            </a:fld>
            <a:endParaRPr lang="it-IT"/>
          </a:p>
        </p:txBody>
      </p:sp>
    </p:spTree>
    <p:extLst>
      <p:ext uri="{BB962C8B-B14F-4D97-AF65-F5344CB8AC3E}">
        <p14:creationId xmlns:p14="http://schemas.microsoft.com/office/powerpoint/2010/main" val="375914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0" name="Immagine 9" descr="Immagine che contiene Carattere, testo, Elementi grafici, tipografia&#10;&#10;Il contenuto generato dall'IA potrebbe non essere corretto.">
            <a:extLst>
              <a:ext uri="{FF2B5EF4-FFF2-40B4-BE49-F238E27FC236}">
                <a16:creationId xmlns:a16="http://schemas.microsoft.com/office/drawing/2014/main" id="{1A3AB2CE-EAE3-6FF4-4BEF-8E2BD4082761}"/>
              </a:ext>
            </a:extLst>
          </p:cNvPr>
          <p:cNvPicPr>
            <a:picLocks noChangeAspect="1"/>
          </p:cNvPicPr>
          <p:nvPr userDrawn="1"/>
        </p:nvPicPr>
        <p:blipFill>
          <a:blip r:embed="rId2"/>
          <a:stretch>
            <a:fillRect/>
          </a:stretch>
        </p:blipFill>
        <p:spPr>
          <a:xfrm>
            <a:off x="3866735" y="5909309"/>
            <a:ext cx="2590789" cy="948691"/>
          </a:xfrm>
          <a:prstGeom prst="rect">
            <a:avLst/>
          </a:prstGeom>
        </p:spPr>
      </p:pic>
      <p:sp>
        <p:nvSpPr>
          <p:cNvPr id="7" name="object 2">
            <a:extLst>
              <a:ext uri="{FF2B5EF4-FFF2-40B4-BE49-F238E27FC236}">
                <a16:creationId xmlns:a16="http://schemas.microsoft.com/office/drawing/2014/main" id="{109EB403-794D-B0B7-CED9-FC404DAD1553}"/>
              </a:ext>
            </a:extLst>
          </p:cNvPr>
          <p:cNvSpPr/>
          <p:nvPr userDrawn="1"/>
        </p:nvSpPr>
        <p:spPr>
          <a:xfrm>
            <a:off x="428" y="0"/>
            <a:ext cx="12191144" cy="58780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3746"/>
          </a:solidFill>
        </p:spPr>
        <p:txBody>
          <a:bodyPr wrap="square" lIns="0" tIns="0" rIns="0" bIns="0" rtlCol="0"/>
          <a:lstStyle/>
          <a:p>
            <a:endParaRPr sz="1092"/>
          </a:p>
        </p:txBody>
      </p:sp>
      <p:sp>
        <p:nvSpPr>
          <p:cNvPr id="2" name="Titolo 1">
            <a:extLst>
              <a:ext uri="{FF2B5EF4-FFF2-40B4-BE49-F238E27FC236}">
                <a16:creationId xmlns:a16="http://schemas.microsoft.com/office/drawing/2014/main" id="{EA7348E5-DAB7-DC81-63C0-B2187D8A82F4}"/>
              </a:ext>
            </a:extLst>
          </p:cNvPr>
          <p:cNvSpPr>
            <a:spLocks noGrp="1"/>
          </p:cNvSpPr>
          <p:nvPr>
            <p:ph type="ctrTitle"/>
          </p:nvPr>
        </p:nvSpPr>
        <p:spPr>
          <a:xfrm>
            <a:off x="838200" y="1711568"/>
            <a:ext cx="7067550" cy="2310559"/>
          </a:xfrm>
        </p:spPr>
        <p:txBody>
          <a:bodyPr anchor="t">
            <a:noAutofit/>
          </a:bodyPr>
          <a:lstStyle>
            <a:lvl1pPr algn="l">
              <a:defRPr sz="4800" b="1" i="0">
                <a:solidFill>
                  <a:schemeClr val="bg1"/>
                </a:solidFill>
                <a:latin typeface="Atkinson Hyperlegible" pitchFamily="2" charset="77"/>
              </a:defRPr>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B4846EDB-1AFD-6A3A-3EAC-5175709EFCFA}"/>
              </a:ext>
            </a:extLst>
          </p:cNvPr>
          <p:cNvSpPr>
            <a:spLocks noGrp="1"/>
          </p:cNvSpPr>
          <p:nvPr>
            <p:ph type="subTitle" idx="1"/>
          </p:nvPr>
        </p:nvSpPr>
        <p:spPr>
          <a:xfrm>
            <a:off x="838200" y="4138194"/>
            <a:ext cx="5257800" cy="615462"/>
          </a:xfrm>
        </p:spPr>
        <p:txBody>
          <a:bodyPr/>
          <a:lstStyle>
            <a:lvl1pPr marL="0" indent="0" algn="l">
              <a:buNone/>
              <a:defRPr sz="2400">
                <a:solidFill>
                  <a:schemeClr val="bg1"/>
                </a:solidFill>
                <a:latin typeface="Atkinson Hyperlegibl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pic>
        <p:nvPicPr>
          <p:cNvPr id="8" name="object 6">
            <a:extLst>
              <a:ext uri="{FF2B5EF4-FFF2-40B4-BE49-F238E27FC236}">
                <a16:creationId xmlns:a16="http://schemas.microsoft.com/office/drawing/2014/main" id="{71F03BA6-A14F-48C4-2296-726D45C2C0E9}"/>
              </a:ext>
              <a:ext uri="{C183D7F6-B498-43B3-948B-1728B52AA6E4}">
                <adec:decorative xmlns:adec="http://schemas.microsoft.com/office/drawing/2017/decorative" val="1"/>
              </a:ext>
            </a:extLst>
          </p:cNvPr>
          <p:cNvPicPr>
            <a:picLocks/>
          </p:cNvPicPr>
          <p:nvPr userDrawn="1"/>
        </p:nvPicPr>
        <p:blipFill rotWithShape="1">
          <a:blip r:embed="rId3" cstate="print"/>
          <a:srcRect b="14382"/>
          <a:stretch/>
        </p:blipFill>
        <p:spPr>
          <a:xfrm>
            <a:off x="7172970" y="-22846"/>
            <a:ext cx="6232086" cy="5887535"/>
          </a:xfrm>
          <a:prstGeom prst="rect">
            <a:avLst/>
          </a:prstGeom>
        </p:spPr>
      </p:pic>
      <p:sp>
        <p:nvSpPr>
          <p:cNvPr id="9" name="object 3">
            <a:extLst>
              <a:ext uri="{FF2B5EF4-FFF2-40B4-BE49-F238E27FC236}">
                <a16:creationId xmlns:a16="http://schemas.microsoft.com/office/drawing/2014/main" id="{292766EE-5FF9-3E4B-EF14-61E84C1AB57D}"/>
              </a:ext>
              <a:ext uri="{C183D7F6-B498-43B3-948B-1728B52AA6E4}">
                <adec:decorative xmlns:adec="http://schemas.microsoft.com/office/drawing/2017/decorative" val="0"/>
              </a:ext>
            </a:extLst>
          </p:cNvPr>
          <p:cNvSpPr txBox="1">
            <a:spLocks/>
          </p:cNvSpPr>
          <p:nvPr userDrawn="1"/>
        </p:nvSpPr>
        <p:spPr>
          <a:xfrm>
            <a:off x="966940" y="653376"/>
            <a:ext cx="4620775" cy="326663"/>
          </a:xfrm>
          <a:prstGeom prst="rect">
            <a:avLst/>
          </a:prstGeom>
          <a:noFill/>
          <a:ln>
            <a:noFill/>
            <a:prstDash/>
          </a:ln>
          <a:effectLst/>
        </p:spPr>
        <p:txBody>
          <a:bodyPr rot="0" spcFirstLastPara="0" vertOverflow="overflow" horzOverflow="overflow" vert="horz" wrap="square" lIns="0" tIns="9242"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defTabSz="554492">
              <a:lnSpc>
                <a:spcPct val="100000"/>
              </a:lnSpc>
              <a:spcBef>
                <a:spcPts val="73"/>
              </a:spcBef>
              <a:defRPr/>
            </a:pPr>
            <a:fld id="{D035B4CA-C2A0-4AB8-9117-D0368AE22CB0}" type="datetime4">
              <a:rPr lang="it-IT" sz="2062" b="0" kern="0" smtClean="0">
                <a:solidFill>
                  <a:srgbClr val="FFFFFF"/>
                </a:solidFill>
                <a:latin typeface="Atkinson Hyperlegible"/>
                <a:cs typeface="Atkinson Hyperlegible"/>
              </a:rPr>
              <a:t>28 febbraio 2026</a:t>
            </a:fld>
            <a:endParaRPr lang="it-IT" sz="2062" b="0" kern="0" dirty="0">
              <a:solidFill>
                <a:srgbClr val="FFFFFF"/>
              </a:solidFill>
              <a:latin typeface="Atkinson Hyperlegible"/>
              <a:cs typeface="Atkinson Hyperlegible"/>
            </a:endParaRPr>
          </a:p>
        </p:txBody>
      </p:sp>
      <p:pic>
        <p:nvPicPr>
          <p:cNvPr id="11" name="Immagine 10" descr="Immagine che contiene Elementi grafici, grafica, Carattere, logo&#10;&#10;Il contenuto generato dall'IA potrebbe non essere corretto.">
            <a:extLst>
              <a:ext uri="{FF2B5EF4-FFF2-40B4-BE49-F238E27FC236}">
                <a16:creationId xmlns:a16="http://schemas.microsoft.com/office/drawing/2014/main" id="{44DF7FA5-406A-0613-DA90-2528B02F0631}"/>
              </a:ext>
            </a:extLst>
          </p:cNvPr>
          <p:cNvPicPr>
            <a:picLocks noChangeAspect="1"/>
          </p:cNvPicPr>
          <p:nvPr userDrawn="1"/>
        </p:nvPicPr>
        <p:blipFill>
          <a:blip r:embed="rId4"/>
          <a:stretch>
            <a:fillRect/>
          </a:stretch>
        </p:blipFill>
        <p:spPr>
          <a:xfrm>
            <a:off x="9353549" y="5928880"/>
            <a:ext cx="2205355" cy="859007"/>
          </a:xfrm>
          <a:prstGeom prst="rect">
            <a:avLst/>
          </a:prstGeom>
        </p:spPr>
      </p:pic>
      <p:sp>
        <p:nvSpPr>
          <p:cNvPr id="4" name="Freeform 61">
            <a:extLst>
              <a:ext uri="{FF2B5EF4-FFF2-40B4-BE49-F238E27FC236}">
                <a16:creationId xmlns:a16="http://schemas.microsoft.com/office/drawing/2014/main" id="{17A65D28-54E7-2B89-DD97-DA4A5E4B44AC}"/>
              </a:ext>
            </a:extLst>
          </p:cNvPr>
          <p:cNvSpPr/>
          <p:nvPr userDrawn="1"/>
        </p:nvSpPr>
        <p:spPr>
          <a:xfrm>
            <a:off x="966940" y="5908663"/>
            <a:ext cx="2590788" cy="687555"/>
          </a:xfrm>
          <a:custGeom>
            <a:avLst/>
            <a:gdLst/>
            <a:ahLst/>
            <a:cxnLst/>
            <a:rect l="l" t="t" r="r" b="b"/>
            <a:pathLst>
              <a:path w="1747668" h="463804">
                <a:moveTo>
                  <a:pt x="0" y="0"/>
                </a:moveTo>
                <a:lnTo>
                  <a:pt x="1747668" y="0"/>
                </a:lnTo>
                <a:lnTo>
                  <a:pt x="1747668" y="463804"/>
                </a:lnTo>
                <a:lnTo>
                  <a:pt x="0" y="463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Tree>
    <p:extLst>
      <p:ext uri="{BB962C8B-B14F-4D97-AF65-F5344CB8AC3E}">
        <p14:creationId xmlns:p14="http://schemas.microsoft.com/office/powerpoint/2010/main" val="1932297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userDrawn="1">
          <p15:clr>
            <a:srgbClr val="FBAE40"/>
          </p15:clr>
        </p15:guide>
        <p15:guide id="4" pos="7015" userDrawn="1">
          <p15:clr>
            <a:srgbClr val="FBAE40"/>
          </p15:clr>
        </p15:guide>
        <p15:guide id="5" orient="horz" pos="41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stazione sezione" userDrawn="1">
  <p:cSld name="Intestazione sezione">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9788" y="1412875"/>
            <a:ext cx="10204264" cy="109330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2"/>
              </a:buClr>
              <a:buSzPts val="3500"/>
              <a:buFont typeface="Arial"/>
              <a:buNone/>
              <a:defRPr sz="35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14"/>
          <p:cNvSpPr txBox="1">
            <a:spLocks noGrp="1"/>
          </p:cNvSpPr>
          <p:nvPr>
            <p:ph type="body" idx="1"/>
          </p:nvPr>
        </p:nvSpPr>
        <p:spPr>
          <a:xfrm>
            <a:off x="831850" y="2678906"/>
            <a:ext cx="10212202"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918E8C"/>
              </a:buClr>
              <a:buSzPts val="2000"/>
              <a:buFont typeface="Arial"/>
              <a:buNone/>
              <a:defRPr sz="2000" b="0" i="0" u="none" strike="noStrike" cap="none">
                <a:solidFill>
                  <a:srgbClr val="918E8C"/>
                </a:solidFill>
                <a:latin typeface="Arial"/>
                <a:ea typeface="Arial"/>
                <a:cs typeface="Arial"/>
                <a:sym typeface="Arial"/>
              </a:defRPr>
            </a:lvl2pPr>
            <a:lvl3pPr marL="1371600" marR="0" lvl="2" indent="-228600" algn="l" rtl="0">
              <a:lnSpc>
                <a:spcPct val="90000"/>
              </a:lnSpc>
              <a:spcBef>
                <a:spcPts val="500"/>
              </a:spcBef>
              <a:spcAft>
                <a:spcPts val="0"/>
              </a:spcAft>
              <a:buClr>
                <a:srgbClr val="918E8C"/>
              </a:buClr>
              <a:buSzPts val="1800"/>
              <a:buFont typeface="Arial"/>
              <a:buNone/>
              <a:defRPr sz="1800" b="0" i="0" u="none" strike="noStrike" cap="none">
                <a:solidFill>
                  <a:srgbClr val="918E8C"/>
                </a:solidFill>
                <a:latin typeface="Arial"/>
                <a:ea typeface="Arial"/>
                <a:cs typeface="Arial"/>
                <a:sym typeface="Arial"/>
              </a:defRPr>
            </a:lvl3pPr>
            <a:lvl4pPr marL="1828800" marR="0" lvl="3" indent="-228600" algn="l" rtl="0">
              <a:lnSpc>
                <a:spcPct val="90000"/>
              </a:lnSpc>
              <a:spcBef>
                <a:spcPts val="500"/>
              </a:spcBef>
              <a:spcAft>
                <a:spcPts val="0"/>
              </a:spcAft>
              <a:buClr>
                <a:srgbClr val="918E8C"/>
              </a:buClr>
              <a:buSzPts val="1600"/>
              <a:buFont typeface="Arial"/>
              <a:buNone/>
              <a:defRPr sz="1600" b="0" i="0" u="none" strike="noStrike" cap="none">
                <a:solidFill>
                  <a:srgbClr val="918E8C"/>
                </a:solidFill>
                <a:latin typeface="Arial"/>
                <a:ea typeface="Arial"/>
                <a:cs typeface="Arial"/>
                <a:sym typeface="Arial"/>
              </a:defRPr>
            </a:lvl4pPr>
            <a:lvl5pPr marL="2286000" marR="0" lvl="4" indent="-228600" algn="l" rtl="0">
              <a:lnSpc>
                <a:spcPct val="90000"/>
              </a:lnSpc>
              <a:spcBef>
                <a:spcPts val="500"/>
              </a:spcBef>
              <a:spcAft>
                <a:spcPts val="0"/>
              </a:spcAft>
              <a:buClr>
                <a:srgbClr val="918E8C"/>
              </a:buClr>
              <a:buSzPts val="1600"/>
              <a:buFont typeface="Arial"/>
              <a:buNone/>
              <a:defRPr sz="1600" b="0" i="0" u="none" strike="noStrike" cap="none">
                <a:solidFill>
                  <a:srgbClr val="918E8C"/>
                </a:solidFill>
                <a:latin typeface="Arial"/>
                <a:ea typeface="Arial"/>
                <a:cs typeface="Arial"/>
                <a:sym typeface="Arial"/>
              </a:defRPr>
            </a:lvl5pPr>
            <a:lvl6pPr marL="2743200" marR="0" lvl="5" indent="-228600" algn="l" rtl="0">
              <a:lnSpc>
                <a:spcPct val="90000"/>
              </a:lnSpc>
              <a:spcBef>
                <a:spcPts val="500"/>
              </a:spcBef>
              <a:spcAft>
                <a:spcPts val="0"/>
              </a:spcAft>
              <a:buClr>
                <a:srgbClr val="918E8C"/>
              </a:buClr>
              <a:buSzPts val="1600"/>
              <a:buFont typeface="Arial"/>
              <a:buNone/>
              <a:defRPr sz="1600" b="0" i="0" u="none" strike="noStrike" cap="none">
                <a:solidFill>
                  <a:srgbClr val="918E8C"/>
                </a:solidFill>
                <a:latin typeface="Arial"/>
                <a:ea typeface="Arial"/>
                <a:cs typeface="Arial"/>
                <a:sym typeface="Arial"/>
              </a:defRPr>
            </a:lvl6pPr>
            <a:lvl7pPr marL="3200400" marR="0" lvl="6" indent="-228600" algn="l" rtl="0">
              <a:lnSpc>
                <a:spcPct val="90000"/>
              </a:lnSpc>
              <a:spcBef>
                <a:spcPts val="500"/>
              </a:spcBef>
              <a:spcAft>
                <a:spcPts val="0"/>
              </a:spcAft>
              <a:buClr>
                <a:srgbClr val="918E8C"/>
              </a:buClr>
              <a:buSzPts val="1600"/>
              <a:buFont typeface="Arial"/>
              <a:buNone/>
              <a:defRPr sz="1600" b="0" i="0" u="none" strike="noStrike" cap="none">
                <a:solidFill>
                  <a:srgbClr val="918E8C"/>
                </a:solidFill>
                <a:latin typeface="Arial"/>
                <a:ea typeface="Arial"/>
                <a:cs typeface="Arial"/>
                <a:sym typeface="Arial"/>
              </a:defRPr>
            </a:lvl7pPr>
            <a:lvl8pPr marL="3657600" marR="0" lvl="7" indent="-228600" algn="l" rtl="0">
              <a:lnSpc>
                <a:spcPct val="90000"/>
              </a:lnSpc>
              <a:spcBef>
                <a:spcPts val="500"/>
              </a:spcBef>
              <a:spcAft>
                <a:spcPts val="0"/>
              </a:spcAft>
              <a:buClr>
                <a:srgbClr val="918E8C"/>
              </a:buClr>
              <a:buSzPts val="1600"/>
              <a:buFont typeface="Arial"/>
              <a:buNone/>
              <a:defRPr sz="1600" b="0" i="0" u="none" strike="noStrike" cap="none">
                <a:solidFill>
                  <a:srgbClr val="918E8C"/>
                </a:solidFill>
                <a:latin typeface="Arial"/>
                <a:ea typeface="Arial"/>
                <a:cs typeface="Arial"/>
                <a:sym typeface="Arial"/>
              </a:defRPr>
            </a:lvl8pPr>
            <a:lvl9pPr marL="4114800" marR="0" lvl="8" indent="-228600" algn="l" rtl="0">
              <a:lnSpc>
                <a:spcPct val="90000"/>
              </a:lnSpc>
              <a:spcBef>
                <a:spcPts val="500"/>
              </a:spcBef>
              <a:spcAft>
                <a:spcPts val="0"/>
              </a:spcAft>
              <a:buClr>
                <a:srgbClr val="918E8C"/>
              </a:buClr>
              <a:buSzPts val="1600"/>
              <a:buFont typeface="Arial"/>
              <a:buNone/>
              <a:defRPr sz="1600" b="0" i="0" u="none" strike="noStrike" cap="none">
                <a:solidFill>
                  <a:srgbClr val="918E8C"/>
                </a:solidFill>
                <a:latin typeface="Arial"/>
                <a:ea typeface="Arial"/>
                <a:cs typeface="Arial"/>
                <a:sym typeface="Arial"/>
              </a:defRPr>
            </a:lvl9pPr>
          </a:lstStyle>
          <a:p>
            <a:endParaRPr/>
          </a:p>
        </p:txBody>
      </p:sp>
      <p:sp>
        <p:nvSpPr>
          <p:cNvPr id="38" name="Google Shape;38;p14"/>
          <p:cNvSpPr txBox="1">
            <a:spLocks noGrp="1"/>
          </p:cNvSpPr>
          <p:nvPr>
            <p:ph type="sldNum" idx="12"/>
          </p:nvPr>
        </p:nvSpPr>
        <p:spPr>
          <a:xfrm>
            <a:off x="11330609" y="6480313"/>
            <a:ext cx="470451" cy="2411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40" name="Google Shape;40;p14"/>
          <p:cNvSpPr txBox="1">
            <a:spLocks noGrp="1"/>
          </p:cNvSpPr>
          <p:nvPr>
            <p:ph type="dt" idx="10"/>
          </p:nvPr>
        </p:nvSpPr>
        <p:spPr>
          <a:xfrm>
            <a:off x="8414657" y="6480313"/>
            <a:ext cx="2743200" cy="2411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101;g3aaa9d35a1a_1_421">
            <a:extLst>
              <a:ext uri="{FF2B5EF4-FFF2-40B4-BE49-F238E27FC236}">
                <a16:creationId xmlns:a16="http://schemas.microsoft.com/office/drawing/2014/main" id="{95FA13D7-F731-1EF4-FAC7-77C4D916DF95}"/>
              </a:ext>
            </a:extLst>
          </p:cNvPr>
          <p:cNvPicPr preferRelativeResize="0"/>
          <p:nvPr userDrawn="1"/>
        </p:nvPicPr>
        <p:blipFill rotWithShape="1">
          <a:blip r:embed="rId2">
            <a:alphaModFix/>
          </a:blip>
          <a:srcRect/>
          <a:stretch/>
        </p:blipFill>
        <p:spPr>
          <a:xfrm>
            <a:off x="9328484" y="0"/>
            <a:ext cx="2881831" cy="2957837"/>
          </a:xfrm>
          <a:prstGeom prst="rect">
            <a:avLst/>
          </a:prstGeom>
          <a:noFill/>
          <a:ln>
            <a:noFill/>
          </a:ln>
        </p:spPr>
      </p:pic>
    </p:spTree>
    <p:extLst>
      <p:ext uri="{BB962C8B-B14F-4D97-AF65-F5344CB8AC3E}">
        <p14:creationId xmlns:p14="http://schemas.microsoft.com/office/powerpoint/2010/main" val="2463541742"/>
      </p:ext>
    </p:extLst>
  </p:cSld>
  <p:clrMapOvr>
    <a:masterClrMapping/>
  </p:clrMapOvr>
  <p:extLst>
    <p:ext uri="{DCECCB84-F9BA-43D5-87BE-67443E8EF086}">
      <p15:sldGuideLst xmlns:p15="http://schemas.microsoft.com/office/powerpoint/2012/main">
        <p15:guide id="1" pos="529">
          <p15:clr>
            <a:srgbClr val="FBAE40"/>
          </p15:clr>
        </p15:guide>
        <p15:guide id="2" orient="horz" pos="8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ue contenuti" userDrawn="1">
  <p:cSld name="Due contenuti">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a:off x="838200" y="1437033"/>
            <a:ext cx="884251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500"/>
              <a:buFont typeface="Arial"/>
              <a:buNone/>
              <a:defRPr sz="35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5"/>
          <p:cNvSpPr txBox="1">
            <a:spLocks noGrp="1"/>
          </p:cNvSpPr>
          <p:nvPr>
            <p:ph type="body" idx="1"/>
          </p:nvPr>
        </p:nvSpPr>
        <p:spPr>
          <a:xfrm>
            <a:off x="838200" y="2852531"/>
            <a:ext cx="5181600" cy="283575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15"/>
          <p:cNvSpPr txBox="1">
            <a:spLocks noGrp="1"/>
          </p:cNvSpPr>
          <p:nvPr>
            <p:ph type="body" idx="2"/>
          </p:nvPr>
        </p:nvSpPr>
        <p:spPr>
          <a:xfrm>
            <a:off x="6172200" y="2852531"/>
            <a:ext cx="5181600" cy="283575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15"/>
          <p:cNvSpPr txBox="1">
            <a:spLocks noGrp="1"/>
          </p:cNvSpPr>
          <p:nvPr>
            <p:ph type="sldNum" idx="12"/>
          </p:nvPr>
        </p:nvSpPr>
        <p:spPr>
          <a:xfrm>
            <a:off x="11330609" y="6480313"/>
            <a:ext cx="470451" cy="2411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49" name="Google Shape;49;p15"/>
          <p:cNvSpPr txBox="1">
            <a:spLocks noGrp="1"/>
          </p:cNvSpPr>
          <p:nvPr>
            <p:ph type="dt" idx="10"/>
          </p:nvPr>
        </p:nvSpPr>
        <p:spPr>
          <a:xfrm>
            <a:off x="8414657" y="6480313"/>
            <a:ext cx="2743200" cy="2411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101;g3aaa9d35a1a_1_421">
            <a:extLst>
              <a:ext uri="{FF2B5EF4-FFF2-40B4-BE49-F238E27FC236}">
                <a16:creationId xmlns:a16="http://schemas.microsoft.com/office/drawing/2014/main" id="{B8A90ABB-BE1B-D8E0-5E87-666C501C0F7C}"/>
              </a:ext>
            </a:extLst>
          </p:cNvPr>
          <p:cNvPicPr preferRelativeResize="0"/>
          <p:nvPr userDrawn="1"/>
        </p:nvPicPr>
        <p:blipFill rotWithShape="1">
          <a:blip r:embed="rId2">
            <a:alphaModFix/>
          </a:blip>
          <a:srcRect/>
          <a:stretch/>
        </p:blipFill>
        <p:spPr>
          <a:xfrm>
            <a:off x="9328484" y="0"/>
            <a:ext cx="2881831" cy="2957837"/>
          </a:xfrm>
          <a:prstGeom prst="rect">
            <a:avLst/>
          </a:prstGeom>
          <a:noFill/>
          <a:ln>
            <a:noFill/>
          </a:ln>
        </p:spPr>
      </p:pic>
    </p:spTree>
    <p:extLst>
      <p:ext uri="{BB962C8B-B14F-4D97-AF65-F5344CB8AC3E}">
        <p14:creationId xmlns:p14="http://schemas.microsoft.com/office/powerpoint/2010/main" val="3202830710"/>
      </p:ext>
    </p:extLst>
  </p:cSld>
  <p:clrMapOvr>
    <a:masterClrMapping/>
  </p:clrMapOvr>
  <p:extLst>
    <p:ext uri="{DCECCB84-F9BA-43D5-87BE-67443E8EF086}">
      <p15:sldGuideLst xmlns:p15="http://schemas.microsoft.com/office/powerpoint/2012/main">
        <p15:guide id="1" pos="529">
          <p15:clr>
            <a:srgbClr val="FBAE40"/>
          </p15:clr>
        </p15:guide>
        <p15:guide id="2" orient="horz" pos="8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fronto" userDrawn="1">
  <p:cSld name="Confronto">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839788" y="1412875"/>
            <a:ext cx="10515600" cy="52183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6"/>
          <p:cNvSpPr txBox="1">
            <a:spLocks noGrp="1"/>
          </p:cNvSpPr>
          <p:nvPr>
            <p:ph type="body" idx="1"/>
          </p:nvPr>
        </p:nvSpPr>
        <p:spPr>
          <a:xfrm>
            <a:off x="839788" y="2116987"/>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Google Shape;53;p16"/>
          <p:cNvSpPr txBox="1">
            <a:spLocks noGrp="1"/>
          </p:cNvSpPr>
          <p:nvPr>
            <p:ph type="body" idx="2"/>
          </p:nvPr>
        </p:nvSpPr>
        <p:spPr>
          <a:xfrm>
            <a:off x="839788" y="3234545"/>
            <a:ext cx="5157787" cy="29100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16"/>
          <p:cNvSpPr txBox="1">
            <a:spLocks noGrp="1"/>
          </p:cNvSpPr>
          <p:nvPr>
            <p:ph type="body" idx="3"/>
          </p:nvPr>
        </p:nvSpPr>
        <p:spPr>
          <a:xfrm>
            <a:off x="6172200" y="2116987"/>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Google Shape;55;p16"/>
          <p:cNvSpPr txBox="1">
            <a:spLocks noGrp="1"/>
          </p:cNvSpPr>
          <p:nvPr>
            <p:ph type="body" idx="4"/>
          </p:nvPr>
        </p:nvSpPr>
        <p:spPr>
          <a:xfrm>
            <a:off x="6172200" y="3234545"/>
            <a:ext cx="5183188" cy="29100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16"/>
          <p:cNvSpPr txBox="1">
            <a:spLocks noGrp="1"/>
          </p:cNvSpPr>
          <p:nvPr>
            <p:ph type="sldNum" idx="12"/>
          </p:nvPr>
        </p:nvSpPr>
        <p:spPr>
          <a:xfrm>
            <a:off x="11330609" y="6480313"/>
            <a:ext cx="470451" cy="2411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60" name="Google Shape;60;p16"/>
          <p:cNvSpPr txBox="1">
            <a:spLocks noGrp="1"/>
          </p:cNvSpPr>
          <p:nvPr>
            <p:ph type="dt" idx="10"/>
          </p:nvPr>
        </p:nvSpPr>
        <p:spPr>
          <a:xfrm>
            <a:off x="8414657" y="6480313"/>
            <a:ext cx="2743200" cy="2411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101;g3aaa9d35a1a_1_421">
            <a:extLst>
              <a:ext uri="{FF2B5EF4-FFF2-40B4-BE49-F238E27FC236}">
                <a16:creationId xmlns:a16="http://schemas.microsoft.com/office/drawing/2014/main" id="{082A64AB-9554-A7B9-013C-2B508B4AD34B}"/>
              </a:ext>
            </a:extLst>
          </p:cNvPr>
          <p:cNvPicPr preferRelativeResize="0"/>
          <p:nvPr userDrawn="1"/>
        </p:nvPicPr>
        <p:blipFill rotWithShape="1">
          <a:blip r:embed="rId2">
            <a:alphaModFix/>
          </a:blip>
          <a:srcRect/>
          <a:stretch/>
        </p:blipFill>
        <p:spPr>
          <a:xfrm>
            <a:off x="9328484" y="0"/>
            <a:ext cx="2881831" cy="2957837"/>
          </a:xfrm>
          <a:prstGeom prst="rect">
            <a:avLst/>
          </a:prstGeom>
          <a:noFill/>
          <a:ln>
            <a:noFill/>
          </a:ln>
        </p:spPr>
      </p:pic>
    </p:spTree>
    <p:extLst>
      <p:ext uri="{BB962C8B-B14F-4D97-AF65-F5344CB8AC3E}">
        <p14:creationId xmlns:p14="http://schemas.microsoft.com/office/powerpoint/2010/main" val="1411646461"/>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2160">
          <p15:clr>
            <a:srgbClr val="FBAE40"/>
          </p15:clr>
        </p15:guide>
        <p15:guide id="3" pos="5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olo titolo" userDrawn="1">
  <p:cSld name="Solo titolo">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8200" y="141287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500"/>
              <a:buFont typeface="Arial"/>
              <a:buNone/>
              <a:defRPr sz="35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7"/>
          <p:cNvSpPr txBox="1">
            <a:spLocks noGrp="1"/>
          </p:cNvSpPr>
          <p:nvPr>
            <p:ph type="sldNum" idx="12"/>
          </p:nvPr>
        </p:nvSpPr>
        <p:spPr>
          <a:xfrm>
            <a:off x="11330609" y="6480313"/>
            <a:ext cx="470451" cy="2411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67" name="Google Shape;67;p17"/>
          <p:cNvSpPr txBox="1">
            <a:spLocks noGrp="1"/>
          </p:cNvSpPr>
          <p:nvPr>
            <p:ph type="dt" idx="10"/>
          </p:nvPr>
        </p:nvSpPr>
        <p:spPr>
          <a:xfrm>
            <a:off x="8414657" y="6480313"/>
            <a:ext cx="2743200" cy="2411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101;g3aaa9d35a1a_1_421">
            <a:extLst>
              <a:ext uri="{FF2B5EF4-FFF2-40B4-BE49-F238E27FC236}">
                <a16:creationId xmlns:a16="http://schemas.microsoft.com/office/drawing/2014/main" id="{29D24F78-1A54-DE4A-A1E6-7B0A5F2DF346}"/>
              </a:ext>
            </a:extLst>
          </p:cNvPr>
          <p:cNvPicPr preferRelativeResize="0"/>
          <p:nvPr userDrawn="1"/>
        </p:nvPicPr>
        <p:blipFill rotWithShape="1">
          <a:blip r:embed="rId2">
            <a:alphaModFix/>
          </a:blip>
          <a:srcRect/>
          <a:stretch/>
        </p:blipFill>
        <p:spPr>
          <a:xfrm>
            <a:off x="9328484" y="0"/>
            <a:ext cx="2881831" cy="2957837"/>
          </a:xfrm>
          <a:prstGeom prst="rect">
            <a:avLst/>
          </a:prstGeom>
          <a:noFill/>
          <a:ln>
            <a:noFill/>
          </a:ln>
        </p:spPr>
      </p:pic>
    </p:spTree>
    <p:extLst>
      <p:ext uri="{BB962C8B-B14F-4D97-AF65-F5344CB8AC3E}">
        <p14:creationId xmlns:p14="http://schemas.microsoft.com/office/powerpoint/2010/main" val="1417400407"/>
      </p:ext>
    </p:extLst>
  </p:cSld>
  <p:clrMapOvr>
    <a:masterClrMapping/>
  </p:clrMapOvr>
  <p:extLst>
    <p:ext uri="{DCECCB84-F9BA-43D5-87BE-67443E8EF086}">
      <p15:sldGuideLst xmlns:p15="http://schemas.microsoft.com/office/powerpoint/2012/main">
        <p15:guide id="1" pos="529">
          <p15:clr>
            <a:srgbClr val="FBAE40"/>
          </p15:clr>
        </p15:guide>
        <p15:guide id="2" pos="3840">
          <p15:clr>
            <a:srgbClr val="FBAE40"/>
          </p15:clr>
        </p15:guide>
        <p15:guide id="3" orient="horz" pos="8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25"/>
        <p:cNvGrpSpPr/>
        <p:nvPr/>
      </p:nvGrpSpPr>
      <p:grpSpPr>
        <a:xfrm>
          <a:off x="0" y="0"/>
          <a:ext cx="0" cy="0"/>
          <a:chOff x="0" y="0"/>
          <a:chExt cx="0" cy="0"/>
        </a:xfrm>
      </p:grpSpPr>
      <p:sp>
        <p:nvSpPr>
          <p:cNvPr id="26" name="Google Shape;26;p18"/>
          <p:cNvSpPr/>
          <p:nvPr/>
        </p:nvSpPr>
        <p:spPr>
          <a:xfrm>
            <a:off x="146950" y="109500"/>
            <a:ext cx="3558600" cy="16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27;p18"/>
          <p:cNvSpPr/>
          <p:nvPr/>
        </p:nvSpPr>
        <p:spPr>
          <a:xfrm>
            <a:off x="0" y="0"/>
            <a:ext cx="2132700" cy="6858000"/>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8"/>
          <p:cNvSpPr txBox="1"/>
          <p:nvPr/>
        </p:nvSpPr>
        <p:spPr>
          <a:xfrm>
            <a:off x="2262375" y="6341100"/>
            <a:ext cx="3761700" cy="516900"/>
          </a:xfrm>
          <a:prstGeom prst="rect">
            <a:avLst/>
          </a:prstGeom>
          <a:noFill/>
          <a:ln>
            <a:noFill/>
          </a:ln>
        </p:spPr>
        <p:txBody>
          <a:bodyPr spcFirstLastPara="1" wrap="square" lIns="134025" tIns="134025" rIns="134025" bIns="134025" anchor="ctr" anchorCtr="0">
            <a:spAutoFit/>
          </a:bodyPr>
          <a:lstStyle/>
          <a:p>
            <a:pPr marL="0" lvl="0" indent="0" algn="l" rtl="0">
              <a:spcBef>
                <a:spcPts val="0"/>
              </a:spcBef>
              <a:spcAft>
                <a:spcPts val="0"/>
              </a:spcAft>
              <a:buNone/>
            </a:pPr>
            <a:r>
              <a:rPr lang="it-IT" sz="1600">
                <a:solidFill>
                  <a:srgbClr val="003B4A"/>
                </a:solidFill>
                <a:latin typeface="Titillium Web"/>
                <a:ea typeface="Titillium Web"/>
                <a:cs typeface="Titillium Web"/>
                <a:sym typeface="Titillium Web"/>
              </a:rPr>
              <a:t>Progetto CASA</a:t>
            </a:r>
            <a:r>
              <a:rPr lang="it-IT" sz="1600" b="1">
                <a:solidFill>
                  <a:srgbClr val="003B4A"/>
                </a:solidFill>
                <a:latin typeface="Titillium Web"/>
                <a:ea typeface="Titillium Web"/>
                <a:cs typeface="Titillium Web"/>
                <a:sym typeface="Titillium Web"/>
              </a:rPr>
              <a:t>CARE</a:t>
            </a:r>
            <a:endParaRPr sz="1600" b="1">
              <a:solidFill>
                <a:srgbClr val="003B4A"/>
              </a:solidFill>
              <a:latin typeface="Titillium Web"/>
              <a:ea typeface="Titillium Web"/>
              <a:cs typeface="Titillium Web"/>
              <a:sym typeface="Titillium Web"/>
            </a:endParaRPr>
          </a:p>
        </p:txBody>
      </p:sp>
      <p:sp>
        <p:nvSpPr>
          <p:cNvPr id="29" name="Google Shape;29;p18"/>
          <p:cNvSpPr txBox="1"/>
          <p:nvPr/>
        </p:nvSpPr>
        <p:spPr>
          <a:xfrm>
            <a:off x="10904383" y="6416400"/>
            <a:ext cx="636900" cy="366300"/>
          </a:xfrm>
          <a:prstGeom prst="rect">
            <a:avLst/>
          </a:prstGeom>
          <a:noFill/>
          <a:ln>
            <a:noFill/>
          </a:ln>
        </p:spPr>
        <p:txBody>
          <a:bodyPr spcFirstLastPara="1" wrap="square" lIns="134025" tIns="134025" rIns="134025" bIns="134025" anchor="ctr" anchorCtr="0">
            <a:noAutofit/>
          </a:bodyPr>
          <a:lstStyle/>
          <a:p>
            <a:pPr marL="0" lvl="0" indent="0" algn="r" rtl="0">
              <a:spcBef>
                <a:spcPts val="0"/>
              </a:spcBef>
              <a:spcAft>
                <a:spcPts val="0"/>
              </a:spcAft>
              <a:buNone/>
            </a:pPr>
            <a:fld id="{00000000-1234-1234-1234-123412341234}" type="slidenum">
              <a:rPr lang="it-IT" sz="2052">
                <a:solidFill>
                  <a:srgbClr val="003B4A"/>
                </a:solidFill>
                <a:latin typeface="Titillium Web"/>
                <a:ea typeface="Titillium Web"/>
                <a:cs typeface="Titillium Web"/>
                <a:sym typeface="Titillium Web"/>
              </a:rPr>
              <a:t>‹N›</a:t>
            </a:fld>
            <a:endParaRPr sz="2052">
              <a:solidFill>
                <a:srgbClr val="003B4A"/>
              </a:solidFill>
              <a:latin typeface="Titillium Web"/>
              <a:ea typeface="Titillium Web"/>
              <a:cs typeface="Titillium Web"/>
              <a:sym typeface="Titillium Web"/>
            </a:endParaRPr>
          </a:p>
        </p:txBody>
      </p:sp>
    </p:spTree>
    <p:extLst>
      <p:ext uri="{BB962C8B-B14F-4D97-AF65-F5344CB8AC3E}">
        <p14:creationId xmlns:p14="http://schemas.microsoft.com/office/powerpoint/2010/main" val="116686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09EB403-794D-B0B7-CED9-FC404DAD1553}"/>
              </a:ext>
            </a:extLst>
          </p:cNvPr>
          <p:cNvSpPr/>
          <p:nvPr userDrawn="1"/>
        </p:nvSpPr>
        <p:spPr>
          <a:xfrm>
            <a:off x="428" y="0"/>
            <a:ext cx="12191144" cy="58780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3746"/>
          </a:solidFill>
        </p:spPr>
        <p:txBody>
          <a:bodyPr wrap="square" lIns="0" tIns="0" rIns="0" bIns="0" rtlCol="0"/>
          <a:lstStyle/>
          <a:p>
            <a:endParaRPr sz="1092"/>
          </a:p>
        </p:txBody>
      </p:sp>
      <p:sp>
        <p:nvSpPr>
          <p:cNvPr id="2" name="Titolo 1">
            <a:extLst>
              <a:ext uri="{FF2B5EF4-FFF2-40B4-BE49-F238E27FC236}">
                <a16:creationId xmlns:a16="http://schemas.microsoft.com/office/drawing/2014/main" id="{EA7348E5-DAB7-DC81-63C0-B2187D8A82F4}"/>
              </a:ext>
            </a:extLst>
          </p:cNvPr>
          <p:cNvSpPr>
            <a:spLocks noGrp="1"/>
          </p:cNvSpPr>
          <p:nvPr>
            <p:ph type="ctrTitle"/>
          </p:nvPr>
        </p:nvSpPr>
        <p:spPr>
          <a:xfrm>
            <a:off x="838200" y="1711568"/>
            <a:ext cx="7067550" cy="2310559"/>
          </a:xfrm>
        </p:spPr>
        <p:txBody>
          <a:bodyPr anchor="t">
            <a:noAutofit/>
          </a:bodyPr>
          <a:lstStyle>
            <a:lvl1pPr algn="l">
              <a:defRPr sz="4800" b="1" i="0">
                <a:solidFill>
                  <a:schemeClr val="bg1"/>
                </a:solidFill>
                <a:latin typeface="Atkinson Hyperlegible" pitchFamily="2" charset="77"/>
              </a:defRPr>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B4846EDB-1AFD-6A3A-3EAC-5175709EFCFA}"/>
              </a:ext>
            </a:extLst>
          </p:cNvPr>
          <p:cNvSpPr>
            <a:spLocks noGrp="1"/>
          </p:cNvSpPr>
          <p:nvPr>
            <p:ph type="subTitle" idx="1"/>
          </p:nvPr>
        </p:nvSpPr>
        <p:spPr>
          <a:xfrm>
            <a:off x="838200" y="4138194"/>
            <a:ext cx="5257800" cy="615462"/>
          </a:xfrm>
        </p:spPr>
        <p:txBody>
          <a:bodyPr/>
          <a:lstStyle>
            <a:lvl1pPr marL="0" indent="0" algn="l">
              <a:buNone/>
              <a:defRPr sz="2400">
                <a:solidFill>
                  <a:schemeClr val="bg1"/>
                </a:solidFill>
                <a:latin typeface="Atkinson Hyperlegibl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pic>
        <p:nvPicPr>
          <p:cNvPr id="8" name="object 6">
            <a:extLst>
              <a:ext uri="{FF2B5EF4-FFF2-40B4-BE49-F238E27FC236}">
                <a16:creationId xmlns:a16="http://schemas.microsoft.com/office/drawing/2014/main" id="{71F03BA6-A14F-48C4-2296-726D45C2C0E9}"/>
              </a:ext>
              <a:ext uri="{C183D7F6-B498-43B3-948B-1728B52AA6E4}">
                <adec:decorative xmlns:adec="http://schemas.microsoft.com/office/drawing/2017/decorative" val="1"/>
              </a:ext>
            </a:extLst>
          </p:cNvPr>
          <p:cNvPicPr>
            <a:picLocks/>
          </p:cNvPicPr>
          <p:nvPr userDrawn="1"/>
        </p:nvPicPr>
        <p:blipFill rotWithShape="1">
          <a:blip r:embed="rId2" cstate="print">
            <a:alphaModFix amt="20000"/>
          </a:blip>
          <a:srcRect b="14382"/>
          <a:stretch/>
        </p:blipFill>
        <p:spPr>
          <a:xfrm>
            <a:off x="5959914" y="0"/>
            <a:ext cx="6232086" cy="5887535"/>
          </a:xfrm>
          <a:prstGeom prst="rect">
            <a:avLst/>
          </a:prstGeom>
        </p:spPr>
      </p:pic>
      <p:pic>
        <p:nvPicPr>
          <p:cNvPr id="4" name="Immagine 3" descr="Immagine che contiene Carattere, testo, Elementi grafici, tipografia&#10;&#10;Il contenuto generato dall'IA potrebbe non essere corretto.">
            <a:extLst>
              <a:ext uri="{FF2B5EF4-FFF2-40B4-BE49-F238E27FC236}">
                <a16:creationId xmlns:a16="http://schemas.microsoft.com/office/drawing/2014/main" id="{3B54EC78-D315-AB7A-7F9C-9709AFDD8A9C}"/>
              </a:ext>
            </a:extLst>
          </p:cNvPr>
          <p:cNvPicPr>
            <a:picLocks noChangeAspect="1"/>
          </p:cNvPicPr>
          <p:nvPr userDrawn="1"/>
        </p:nvPicPr>
        <p:blipFill>
          <a:blip r:embed="rId3"/>
          <a:stretch>
            <a:fillRect/>
          </a:stretch>
        </p:blipFill>
        <p:spPr>
          <a:xfrm>
            <a:off x="3866735" y="5909309"/>
            <a:ext cx="2590789" cy="948691"/>
          </a:xfrm>
          <a:prstGeom prst="rect">
            <a:avLst/>
          </a:prstGeom>
        </p:spPr>
      </p:pic>
      <p:pic>
        <p:nvPicPr>
          <p:cNvPr id="5" name="Immagine 4" descr="Immagine che contiene Elementi grafici, grafica, Carattere, logo&#10;&#10;Il contenuto generato dall'IA potrebbe non essere corretto.">
            <a:extLst>
              <a:ext uri="{FF2B5EF4-FFF2-40B4-BE49-F238E27FC236}">
                <a16:creationId xmlns:a16="http://schemas.microsoft.com/office/drawing/2014/main" id="{0FAE3F8B-7648-E3BD-1B10-B7E6A91F5737}"/>
              </a:ext>
            </a:extLst>
          </p:cNvPr>
          <p:cNvPicPr>
            <a:picLocks noChangeAspect="1"/>
          </p:cNvPicPr>
          <p:nvPr userDrawn="1"/>
        </p:nvPicPr>
        <p:blipFill>
          <a:blip r:embed="rId4"/>
          <a:stretch>
            <a:fillRect/>
          </a:stretch>
        </p:blipFill>
        <p:spPr>
          <a:xfrm>
            <a:off x="9353549" y="5928880"/>
            <a:ext cx="2205355" cy="859007"/>
          </a:xfrm>
          <a:prstGeom prst="rect">
            <a:avLst/>
          </a:prstGeom>
        </p:spPr>
      </p:pic>
      <p:sp>
        <p:nvSpPr>
          <p:cNvPr id="10" name="Freeform 61">
            <a:extLst>
              <a:ext uri="{FF2B5EF4-FFF2-40B4-BE49-F238E27FC236}">
                <a16:creationId xmlns:a16="http://schemas.microsoft.com/office/drawing/2014/main" id="{2901C26B-A6A9-1578-2C73-198C4D182225}"/>
              </a:ext>
            </a:extLst>
          </p:cNvPr>
          <p:cNvSpPr/>
          <p:nvPr userDrawn="1"/>
        </p:nvSpPr>
        <p:spPr>
          <a:xfrm>
            <a:off x="966940" y="5908663"/>
            <a:ext cx="2590788" cy="687555"/>
          </a:xfrm>
          <a:custGeom>
            <a:avLst/>
            <a:gdLst/>
            <a:ahLst/>
            <a:cxnLst/>
            <a:rect l="l" t="t" r="r" b="b"/>
            <a:pathLst>
              <a:path w="1747668" h="463804">
                <a:moveTo>
                  <a:pt x="0" y="0"/>
                </a:moveTo>
                <a:lnTo>
                  <a:pt x="1747668" y="0"/>
                </a:lnTo>
                <a:lnTo>
                  <a:pt x="1747668" y="463804"/>
                </a:lnTo>
                <a:lnTo>
                  <a:pt x="0" y="463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Tree>
    <p:extLst>
      <p:ext uri="{BB962C8B-B14F-4D97-AF65-F5344CB8AC3E}">
        <p14:creationId xmlns:p14="http://schemas.microsoft.com/office/powerpoint/2010/main" val="1258476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1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apositiva titolo">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10C98D8-3832-78F6-4378-E0D7C41A70EC}"/>
              </a:ext>
            </a:extLst>
          </p:cNvPr>
          <p:cNvSpPr>
            <a:spLocks noGrp="1" noRot="1" noMove="1" noResize="1" noEditPoints="1" noAdjustHandles="1" noChangeArrowheads="1" noChangeShapeType="1"/>
          </p:cNvSpPr>
          <p:nvPr userDrawn="1"/>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3746"/>
          </a:solidFill>
        </p:spPr>
        <p:txBody>
          <a:bodyPr wrap="square" lIns="0" tIns="0" rIns="0" bIns="0" rtlCol="0"/>
          <a:lstStyle/>
          <a:p>
            <a:endParaRPr sz="1092">
              <a:latin typeface="Atkinson Hyperlegible" pitchFamily="2" charset="77"/>
            </a:endParaRPr>
          </a:p>
        </p:txBody>
      </p:sp>
      <p:sp>
        <p:nvSpPr>
          <p:cNvPr id="2" name="Titolo 1">
            <a:extLst>
              <a:ext uri="{FF2B5EF4-FFF2-40B4-BE49-F238E27FC236}">
                <a16:creationId xmlns:a16="http://schemas.microsoft.com/office/drawing/2014/main" id="{EA7348E5-DAB7-DC81-63C0-B2187D8A82F4}"/>
              </a:ext>
            </a:extLst>
          </p:cNvPr>
          <p:cNvSpPr>
            <a:spLocks noGrp="1"/>
          </p:cNvSpPr>
          <p:nvPr>
            <p:ph type="ctrTitle"/>
          </p:nvPr>
        </p:nvSpPr>
        <p:spPr>
          <a:xfrm>
            <a:off x="838200" y="1711568"/>
            <a:ext cx="5257800" cy="2930769"/>
          </a:xfrm>
        </p:spPr>
        <p:txBody>
          <a:bodyPr anchor="b">
            <a:noAutofit/>
          </a:bodyPr>
          <a:lstStyle>
            <a:lvl1pPr algn="ctr">
              <a:defRPr sz="4800" b="1" i="0">
                <a:solidFill>
                  <a:schemeClr val="bg1"/>
                </a:solidFill>
                <a:latin typeface="Atkinson Hyperlegible" pitchFamily="2" charset="77"/>
              </a:defRPr>
            </a:lvl1pPr>
          </a:lstStyle>
          <a:p>
            <a:r>
              <a:rPr lang="it-IT"/>
              <a:t>Fare clic per modificare lo stile del titolo dello schema</a:t>
            </a:r>
            <a:endParaRPr lang="en-US"/>
          </a:p>
        </p:txBody>
      </p:sp>
      <p:cxnSp>
        <p:nvCxnSpPr>
          <p:cNvPr id="6" name="Connettore diritto 12">
            <a:extLst>
              <a:ext uri="{FF2B5EF4-FFF2-40B4-BE49-F238E27FC236}">
                <a16:creationId xmlns:a16="http://schemas.microsoft.com/office/drawing/2014/main" id="{4CCD6FBA-43C2-D793-C54D-B54D5F0A696B}"/>
              </a:ext>
            </a:extLst>
          </p:cNvPr>
          <p:cNvCxnSpPr>
            <a:cxnSpLocks/>
          </p:cNvCxnSpPr>
          <p:nvPr userDrawn="1"/>
        </p:nvCxnSpPr>
        <p:spPr>
          <a:xfrm>
            <a:off x="-4913" y="5645047"/>
            <a:ext cx="1275482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A7D0EE70-391C-8D87-9C4A-0378953EBD9F}"/>
              </a:ext>
            </a:extLst>
          </p:cNvPr>
          <p:cNvSpPr/>
          <p:nvPr userDrawn="1"/>
        </p:nvSpPr>
        <p:spPr>
          <a:xfrm>
            <a:off x="9784614" y="5414008"/>
            <a:ext cx="462077" cy="462077"/>
          </a:xfrm>
          <a:prstGeom prst="ellipse">
            <a:avLst/>
          </a:prstGeom>
          <a:solidFill>
            <a:srgbClr val="00D2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92">
              <a:latin typeface="Atkinson Hyperlegible" pitchFamily="2" charset="77"/>
            </a:endParaRPr>
          </a:p>
        </p:txBody>
      </p:sp>
      <p:sp>
        <p:nvSpPr>
          <p:cNvPr id="13" name="Figura a mano libera: forma 4">
            <a:extLst>
              <a:ext uri="{FF2B5EF4-FFF2-40B4-BE49-F238E27FC236}">
                <a16:creationId xmlns:a16="http://schemas.microsoft.com/office/drawing/2014/main" id="{06C2A016-917D-0DED-2909-90B416A97C18}"/>
              </a:ext>
            </a:extLst>
          </p:cNvPr>
          <p:cNvSpPr/>
          <p:nvPr userDrawn="1"/>
        </p:nvSpPr>
        <p:spPr>
          <a:xfrm>
            <a:off x="838200" y="594439"/>
            <a:ext cx="395142" cy="444535"/>
          </a:xfrm>
          <a:custGeom>
            <a:avLst/>
            <a:gdLst>
              <a:gd name="connsiteX0" fmla="*/ 152400 w 304800"/>
              <a:gd name="connsiteY0" fmla="*/ 0 h 342900"/>
              <a:gd name="connsiteX1" fmla="*/ 304800 w 304800"/>
              <a:gd name="connsiteY1" fmla="*/ 114300 h 342900"/>
              <a:gd name="connsiteX2" fmla="*/ 304800 w 304800"/>
              <a:gd name="connsiteY2" fmla="*/ 342900 h 342900"/>
              <a:gd name="connsiteX3" fmla="*/ 0 w 304800"/>
              <a:gd name="connsiteY3" fmla="*/ 342900 h 342900"/>
              <a:gd name="connsiteX4" fmla="*/ 0 w 304800"/>
              <a:gd name="connsiteY4" fmla="*/ 114300 h 342900"/>
              <a:gd name="connsiteX5" fmla="*/ 152400 w 304800"/>
              <a:gd name="connsiteY5" fmla="*/ 0 h 342900"/>
              <a:gd name="connsiteX6" fmla="*/ 152400 w 304800"/>
              <a:gd name="connsiteY6" fmla="*/ 223838 h 342900"/>
              <a:gd name="connsiteX7" fmla="*/ 189452 w 304800"/>
              <a:gd name="connsiteY7" fmla="*/ 208502 h 342900"/>
              <a:gd name="connsiteX8" fmla="*/ 204692 w 304800"/>
              <a:gd name="connsiteY8" fmla="*/ 171355 h 342900"/>
              <a:gd name="connsiteX9" fmla="*/ 189357 w 304800"/>
              <a:gd name="connsiteY9" fmla="*/ 134303 h 342900"/>
              <a:gd name="connsiteX10" fmla="*/ 152209 w 304800"/>
              <a:gd name="connsiteY10" fmla="*/ 119063 h 342900"/>
              <a:gd name="connsiteX11" fmla="*/ 115157 w 304800"/>
              <a:gd name="connsiteY11" fmla="*/ 134398 h 342900"/>
              <a:gd name="connsiteX12" fmla="*/ 99917 w 304800"/>
              <a:gd name="connsiteY12" fmla="*/ 171545 h 342900"/>
              <a:gd name="connsiteX13" fmla="*/ 115252 w 304800"/>
              <a:gd name="connsiteY13" fmla="*/ 208598 h 342900"/>
              <a:gd name="connsiteX14" fmla="*/ 152400 w 304800"/>
              <a:gd name="connsiteY14" fmla="*/ 223838 h 342900"/>
              <a:gd name="connsiteX15" fmla="*/ 152400 w 304800"/>
              <a:gd name="connsiteY15" fmla="*/ 195263 h 342900"/>
              <a:gd name="connsiteX16" fmla="*/ 135446 w 304800"/>
              <a:gd name="connsiteY16" fmla="*/ 188405 h 342900"/>
              <a:gd name="connsiteX17" fmla="*/ 128492 w 304800"/>
              <a:gd name="connsiteY17" fmla="*/ 171450 h 342900"/>
              <a:gd name="connsiteX18" fmla="*/ 135350 w 304800"/>
              <a:gd name="connsiteY18" fmla="*/ 154496 h 342900"/>
              <a:gd name="connsiteX19" fmla="*/ 152305 w 304800"/>
              <a:gd name="connsiteY19" fmla="*/ 147542 h 342900"/>
              <a:gd name="connsiteX20" fmla="*/ 169259 w 304800"/>
              <a:gd name="connsiteY20" fmla="*/ 154400 h 342900"/>
              <a:gd name="connsiteX21" fmla="*/ 176213 w 304800"/>
              <a:gd name="connsiteY21" fmla="*/ 171355 h 342900"/>
              <a:gd name="connsiteX22" fmla="*/ 169354 w 304800"/>
              <a:gd name="connsiteY22" fmla="*/ 188309 h 342900"/>
              <a:gd name="connsiteX23" fmla="*/ 152495 w 304800"/>
              <a:gd name="connsiteY23" fmla="*/ 195263 h 342900"/>
              <a:gd name="connsiteX24" fmla="*/ 151828 w 304800"/>
              <a:gd name="connsiteY24" fmla="*/ 280988 h 342900"/>
              <a:gd name="connsiteX25" fmla="*/ 101060 w 304800"/>
              <a:gd name="connsiteY25" fmla="*/ 289560 h 342900"/>
              <a:gd name="connsiteX26" fmla="*/ 56007 w 304800"/>
              <a:gd name="connsiteY26" fmla="*/ 314325 h 342900"/>
              <a:gd name="connsiteX27" fmla="*/ 247936 w 304800"/>
              <a:gd name="connsiteY27" fmla="*/ 314325 h 342900"/>
              <a:gd name="connsiteX28" fmla="*/ 202406 w 304800"/>
              <a:gd name="connsiteY28" fmla="*/ 289560 h 342900"/>
              <a:gd name="connsiteX29" fmla="*/ 151638 w 304800"/>
              <a:gd name="connsiteY29" fmla="*/ 280988 h 342900"/>
              <a:gd name="connsiteX30" fmla="*/ 28480 w 304800"/>
              <a:gd name="connsiteY30" fmla="*/ 128588 h 342900"/>
              <a:gd name="connsiteX31" fmla="*/ 28480 w 304800"/>
              <a:gd name="connsiteY31" fmla="*/ 300514 h 342900"/>
              <a:gd name="connsiteX32" fmla="*/ 85915 w 304800"/>
              <a:gd name="connsiteY32" fmla="*/ 264986 h 342900"/>
              <a:gd name="connsiteX33" fmla="*/ 151828 w 304800"/>
              <a:gd name="connsiteY33" fmla="*/ 252317 h 342900"/>
              <a:gd name="connsiteX34" fmla="*/ 218408 w 304800"/>
              <a:gd name="connsiteY34" fmla="*/ 265176 h 342900"/>
              <a:gd name="connsiteX35" fmla="*/ 276130 w 304800"/>
              <a:gd name="connsiteY35" fmla="*/ 300895 h 342900"/>
              <a:gd name="connsiteX36" fmla="*/ 276130 w 304800"/>
              <a:gd name="connsiteY36" fmla="*/ 128492 h 342900"/>
              <a:gd name="connsiteX37" fmla="*/ 152305 w 304800"/>
              <a:gd name="connsiteY37" fmla="*/ 35624 h 342900"/>
              <a:gd name="connsiteX38" fmla="*/ 28480 w 304800"/>
              <a:gd name="connsiteY38" fmla="*/ 12849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342900">
                <a:moveTo>
                  <a:pt x="152400" y="0"/>
                </a:moveTo>
                <a:lnTo>
                  <a:pt x="304800" y="114300"/>
                </a:lnTo>
                <a:lnTo>
                  <a:pt x="304800" y="342900"/>
                </a:lnTo>
                <a:lnTo>
                  <a:pt x="0" y="342900"/>
                </a:lnTo>
                <a:lnTo>
                  <a:pt x="0" y="114300"/>
                </a:lnTo>
                <a:lnTo>
                  <a:pt x="152400" y="0"/>
                </a:lnTo>
                <a:close/>
                <a:moveTo>
                  <a:pt x="152400" y="223838"/>
                </a:moveTo>
                <a:cubicBezTo>
                  <a:pt x="166973" y="223838"/>
                  <a:pt x="179356" y="218694"/>
                  <a:pt x="189452" y="208502"/>
                </a:cubicBezTo>
                <a:cubicBezTo>
                  <a:pt x="199644" y="198311"/>
                  <a:pt x="204692" y="185928"/>
                  <a:pt x="204692" y="171355"/>
                </a:cubicBezTo>
                <a:cubicBezTo>
                  <a:pt x="204692" y="156782"/>
                  <a:pt x="199549" y="144399"/>
                  <a:pt x="189357" y="134303"/>
                </a:cubicBezTo>
                <a:cubicBezTo>
                  <a:pt x="179165" y="124111"/>
                  <a:pt x="166783" y="119063"/>
                  <a:pt x="152209" y="119063"/>
                </a:cubicBezTo>
                <a:cubicBezTo>
                  <a:pt x="137636" y="119063"/>
                  <a:pt x="125254" y="124206"/>
                  <a:pt x="115157" y="134398"/>
                </a:cubicBezTo>
                <a:cubicBezTo>
                  <a:pt x="104965" y="144589"/>
                  <a:pt x="99917" y="156972"/>
                  <a:pt x="99917" y="171545"/>
                </a:cubicBezTo>
                <a:cubicBezTo>
                  <a:pt x="99917" y="186119"/>
                  <a:pt x="105061" y="198501"/>
                  <a:pt x="115252" y="208598"/>
                </a:cubicBezTo>
                <a:cubicBezTo>
                  <a:pt x="125444" y="218789"/>
                  <a:pt x="137827" y="223838"/>
                  <a:pt x="152400" y="223838"/>
                </a:cubicBezTo>
                <a:close/>
                <a:moveTo>
                  <a:pt x="152400" y="195263"/>
                </a:moveTo>
                <a:cubicBezTo>
                  <a:pt x="145637" y="195263"/>
                  <a:pt x="140017" y="192976"/>
                  <a:pt x="135446" y="188405"/>
                </a:cubicBezTo>
                <a:cubicBezTo>
                  <a:pt x="130873" y="183833"/>
                  <a:pt x="128492" y="178213"/>
                  <a:pt x="128492" y="171450"/>
                </a:cubicBezTo>
                <a:cubicBezTo>
                  <a:pt x="128492" y="164687"/>
                  <a:pt x="130778" y="159068"/>
                  <a:pt x="135350" y="154496"/>
                </a:cubicBezTo>
                <a:cubicBezTo>
                  <a:pt x="139922" y="149924"/>
                  <a:pt x="145542" y="147542"/>
                  <a:pt x="152305" y="147542"/>
                </a:cubicBezTo>
                <a:cubicBezTo>
                  <a:pt x="159067" y="147542"/>
                  <a:pt x="164687" y="149828"/>
                  <a:pt x="169259" y="154400"/>
                </a:cubicBezTo>
                <a:cubicBezTo>
                  <a:pt x="173831" y="158972"/>
                  <a:pt x="176213" y="164592"/>
                  <a:pt x="176213" y="171355"/>
                </a:cubicBezTo>
                <a:cubicBezTo>
                  <a:pt x="176213" y="178118"/>
                  <a:pt x="173926" y="183737"/>
                  <a:pt x="169354" y="188309"/>
                </a:cubicBezTo>
                <a:cubicBezTo>
                  <a:pt x="164782" y="192881"/>
                  <a:pt x="159163" y="195263"/>
                  <a:pt x="152495" y="195263"/>
                </a:cubicBezTo>
                <a:close/>
                <a:moveTo>
                  <a:pt x="151828" y="280988"/>
                </a:moveTo>
                <a:cubicBezTo>
                  <a:pt x="134398" y="280988"/>
                  <a:pt x="117443" y="283845"/>
                  <a:pt x="101060" y="289560"/>
                </a:cubicBezTo>
                <a:cubicBezTo>
                  <a:pt x="84677" y="295275"/>
                  <a:pt x="69723" y="303562"/>
                  <a:pt x="56007" y="314325"/>
                </a:cubicBezTo>
                <a:lnTo>
                  <a:pt x="247936" y="314325"/>
                </a:lnTo>
                <a:cubicBezTo>
                  <a:pt x="233934" y="303562"/>
                  <a:pt x="218789" y="295275"/>
                  <a:pt x="202406" y="289560"/>
                </a:cubicBezTo>
                <a:cubicBezTo>
                  <a:pt x="186023" y="283845"/>
                  <a:pt x="169164" y="280988"/>
                  <a:pt x="151638" y="280988"/>
                </a:cubicBezTo>
                <a:close/>
                <a:moveTo>
                  <a:pt x="28480" y="128588"/>
                </a:moveTo>
                <a:lnTo>
                  <a:pt x="28480" y="300514"/>
                </a:lnTo>
                <a:cubicBezTo>
                  <a:pt x="45625" y="285274"/>
                  <a:pt x="64770" y="273463"/>
                  <a:pt x="85915" y="264986"/>
                </a:cubicBezTo>
                <a:cubicBezTo>
                  <a:pt x="107061" y="256508"/>
                  <a:pt x="129064" y="252317"/>
                  <a:pt x="151828" y="252317"/>
                </a:cubicBezTo>
                <a:cubicBezTo>
                  <a:pt x="174593" y="252317"/>
                  <a:pt x="197072" y="256604"/>
                  <a:pt x="218408" y="265176"/>
                </a:cubicBezTo>
                <a:cubicBezTo>
                  <a:pt x="239744" y="273749"/>
                  <a:pt x="258985" y="285655"/>
                  <a:pt x="276130" y="300895"/>
                </a:cubicBezTo>
                <a:lnTo>
                  <a:pt x="276130" y="128492"/>
                </a:lnTo>
                <a:lnTo>
                  <a:pt x="152305" y="35624"/>
                </a:lnTo>
                <a:lnTo>
                  <a:pt x="28480" y="128492"/>
                </a:lnTo>
                <a:close/>
              </a:path>
            </a:pathLst>
          </a:custGeom>
          <a:solidFill>
            <a:srgbClr val="00D2E6"/>
          </a:solidFill>
          <a:ln w="9525" cap="flat">
            <a:noFill/>
            <a:prstDash val="solid"/>
            <a:miter/>
          </a:ln>
        </p:spPr>
        <p:txBody>
          <a:bodyPr rtlCol="0" anchor="ctr"/>
          <a:lstStyle/>
          <a:p>
            <a:endParaRPr lang="it-IT" sz="1092">
              <a:solidFill>
                <a:srgbClr val="00D2E6"/>
              </a:solidFill>
              <a:latin typeface="Atkinson Hyperlegible" pitchFamily="2" charset="77"/>
            </a:endParaRPr>
          </a:p>
        </p:txBody>
      </p:sp>
      <p:sp>
        <p:nvSpPr>
          <p:cNvPr id="3" name="Sottotitolo 2">
            <a:extLst>
              <a:ext uri="{FF2B5EF4-FFF2-40B4-BE49-F238E27FC236}">
                <a16:creationId xmlns:a16="http://schemas.microsoft.com/office/drawing/2014/main" id="{4845399F-EFD9-D216-E233-0C91BC35C7E8}"/>
              </a:ext>
            </a:extLst>
          </p:cNvPr>
          <p:cNvSpPr>
            <a:spLocks noGrp="1"/>
          </p:cNvSpPr>
          <p:nvPr>
            <p:ph type="subTitle" idx="1"/>
          </p:nvPr>
        </p:nvSpPr>
        <p:spPr>
          <a:xfrm>
            <a:off x="838200" y="4642338"/>
            <a:ext cx="5257800" cy="615462"/>
          </a:xfrm>
        </p:spPr>
        <p:txBody>
          <a:bodyPr/>
          <a:lstStyle>
            <a:lvl1pPr marL="0" indent="0" algn="ctr">
              <a:buNone/>
              <a:defRPr sz="2400">
                <a:solidFill>
                  <a:schemeClr val="bg1"/>
                </a:solidFill>
                <a:latin typeface="Atkinson Hyperlegibl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12" name="Segnaposto contenuto 2">
            <a:extLst>
              <a:ext uri="{FF2B5EF4-FFF2-40B4-BE49-F238E27FC236}">
                <a16:creationId xmlns:a16="http://schemas.microsoft.com/office/drawing/2014/main" id="{6CE26E72-13A6-BB65-244E-D737D19819AF}"/>
              </a:ext>
            </a:extLst>
          </p:cNvPr>
          <p:cNvSpPr>
            <a:spLocks noGrp="1"/>
          </p:cNvSpPr>
          <p:nvPr>
            <p:ph idx="10"/>
          </p:nvPr>
        </p:nvSpPr>
        <p:spPr>
          <a:xfrm>
            <a:off x="1356360" y="594439"/>
            <a:ext cx="10515600" cy="533319"/>
          </a:xfrm>
        </p:spPr>
        <p:txBody>
          <a:bodyPr/>
          <a:lstStyle>
            <a:lvl1pPr marL="0" indent="0">
              <a:buNone/>
              <a:defRPr>
                <a:solidFill>
                  <a:schemeClr val="bg1"/>
                </a:solidFill>
                <a:latin typeface="Atkinson Hyperlegible" pitchFamily="2" charset="77"/>
              </a:defRPr>
            </a:lvl1pPr>
            <a:lvl2pPr>
              <a:defRPr>
                <a:latin typeface="Atkinson Hyperlegible" pitchFamily="2" charset="77"/>
              </a:defRPr>
            </a:lvl2pPr>
            <a:lvl3pPr>
              <a:defRPr>
                <a:latin typeface="Atkinson Hyperlegible" pitchFamily="2" charset="77"/>
              </a:defRPr>
            </a:lvl3pPr>
            <a:lvl4pPr>
              <a:defRPr>
                <a:latin typeface="Atkinson Hyperlegible" pitchFamily="2" charset="77"/>
              </a:defRPr>
            </a:lvl4pPr>
            <a:lvl5pPr>
              <a:defRPr>
                <a:latin typeface="Atkinson Hyperlegible" pitchFamily="2" charset="77"/>
              </a:defRPr>
            </a:lvl5pPr>
          </a:lstStyle>
          <a:p>
            <a:pPr lvl="0"/>
            <a:r>
              <a:rPr lang="it-IT"/>
              <a:t>Fare clic per modificare gli stili del testo dello schema</a:t>
            </a:r>
          </a:p>
        </p:txBody>
      </p:sp>
    </p:spTree>
    <p:extLst>
      <p:ext uri="{BB962C8B-B14F-4D97-AF65-F5344CB8AC3E}">
        <p14:creationId xmlns:p14="http://schemas.microsoft.com/office/powerpoint/2010/main" val="4291806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Layout personalizzato">
    <p:bg>
      <p:bgPr>
        <a:solidFill>
          <a:srgbClr val="263746"/>
        </a:solidFill>
        <a:effectLst/>
      </p:bgPr>
    </p:bg>
    <p:spTree>
      <p:nvGrpSpPr>
        <p:cNvPr id="1" name=""/>
        <p:cNvGrpSpPr/>
        <p:nvPr/>
      </p:nvGrpSpPr>
      <p:grpSpPr>
        <a:xfrm>
          <a:off x="0" y="0"/>
          <a:ext cx="0" cy="0"/>
          <a:chOff x="0" y="0"/>
          <a:chExt cx="0" cy="0"/>
        </a:xfrm>
      </p:grpSpPr>
      <p:pic>
        <p:nvPicPr>
          <p:cNvPr id="11" name="Elemento grafico 10">
            <a:extLst>
              <a:ext uri="{FF2B5EF4-FFF2-40B4-BE49-F238E27FC236}">
                <a16:creationId xmlns:a16="http://schemas.microsoft.com/office/drawing/2014/main" id="{BD8745F7-DF59-7D59-CB57-587EA8C389E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628" t="-12174" b="-1"/>
          <a:stretch>
            <a:fillRect/>
          </a:stretch>
        </p:blipFill>
        <p:spPr>
          <a:xfrm>
            <a:off x="10624929" y="327992"/>
            <a:ext cx="835233" cy="400672"/>
          </a:xfrm>
          <a:prstGeom prst="rect">
            <a:avLst/>
          </a:prstGeom>
        </p:spPr>
      </p:pic>
      <p:sp>
        <p:nvSpPr>
          <p:cNvPr id="8" name="Google Shape;22;p3">
            <a:extLst>
              <a:ext uri="{FF2B5EF4-FFF2-40B4-BE49-F238E27FC236}">
                <a16:creationId xmlns:a16="http://schemas.microsoft.com/office/drawing/2014/main" id="{333C29E6-6AA9-A395-9C78-534B6F9903CA}"/>
              </a:ext>
            </a:extLst>
          </p:cNvPr>
          <p:cNvSpPr txBox="1">
            <a:spLocks noGrp="1"/>
          </p:cNvSpPr>
          <p:nvPr>
            <p:ph type="sldNum" idx="12"/>
          </p:nvPr>
        </p:nvSpPr>
        <p:spPr>
          <a:xfrm>
            <a:off x="10728563" y="6129338"/>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latin typeface="Atkinson Hyperlegible" pitchFamily="2" charset="0"/>
                <a:ea typeface="Atkinson Hyperlegible" pitchFamily="2" charset="0"/>
                <a:cs typeface="Atkinson Hyperlegible" pitchFamily="2" charset="0"/>
                <a:sym typeface="Inclusive Sans"/>
              </a:defRPr>
            </a:lvl1pPr>
            <a:lvl2pPr lvl="1">
              <a:buNone/>
              <a:defRPr>
                <a:solidFill>
                  <a:schemeClr val="lt1"/>
                </a:solidFill>
                <a:latin typeface="Inclusive Sans"/>
                <a:ea typeface="Inclusive Sans"/>
                <a:cs typeface="Inclusive Sans"/>
                <a:sym typeface="Inclusive Sans"/>
              </a:defRPr>
            </a:lvl2pPr>
            <a:lvl3pPr lvl="2">
              <a:buNone/>
              <a:defRPr>
                <a:solidFill>
                  <a:schemeClr val="lt1"/>
                </a:solidFill>
                <a:latin typeface="Inclusive Sans"/>
                <a:ea typeface="Inclusive Sans"/>
                <a:cs typeface="Inclusive Sans"/>
                <a:sym typeface="Inclusive Sans"/>
              </a:defRPr>
            </a:lvl3pPr>
            <a:lvl4pPr lvl="3">
              <a:buNone/>
              <a:defRPr>
                <a:solidFill>
                  <a:schemeClr val="lt1"/>
                </a:solidFill>
                <a:latin typeface="Inclusive Sans"/>
                <a:ea typeface="Inclusive Sans"/>
                <a:cs typeface="Inclusive Sans"/>
                <a:sym typeface="Inclusive Sans"/>
              </a:defRPr>
            </a:lvl4pPr>
            <a:lvl5pPr lvl="4">
              <a:buNone/>
              <a:defRPr>
                <a:solidFill>
                  <a:schemeClr val="lt1"/>
                </a:solidFill>
                <a:latin typeface="Inclusive Sans"/>
                <a:ea typeface="Inclusive Sans"/>
                <a:cs typeface="Inclusive Sans"/>
                <a:sym typeface="Inclusive Sans"/>
              </a:defRPr>
            </a:lvl5pPr>
            <a:lvl6pPr lvl="5">
              <a:buNone/>
              <a:defRPr>
                <a:solidFill>
                  <a:schemeClr val="lt1"/>
                </a:solidFill>
                <a:latin typeface="Inclusive Sans"/>
                <a:ea typeface="Inclusive Sans"/>
                <a:cs typeface="Inclusive Sans"/>
                <a:sym typeface="Inclusive Sans"/>
              </a:defRPr>
            </a:lvl6pPr>
            <a:lvl7pPr lvl="6">
              <a:buNone/>
              <a:defRPr>
                <a:solidFill>
                  <a:schemeClr val="lt1"/>
                </a:solidFill>
                <a:latin typeface="Inclusive Sans"/>
                <a:ea typeface="Inclusive Sans"/>
                <a:cs typeface="Inclusive Sans"/>
                <a:sym typeface="Inclusive Sans"/>
              </a:defRPr>
            </a:lvl7pPr>
            <a:lvl8pPr lvl="7">
              <a:buNone/>
              <a:defRPr>
                <a:solidFill>
                  <a:schemeClr val="lt1"/>
                </a:solidFill>
                <a:latin typeface="Inclusive Sans"/>
                <a:ea typeface="Inclusive Sans"/>
                <a:cs typeface="Inclusive Sans"/>
                <a:sym typeface="Inclusive Sans"/>
              </a:defRPr>
            </a:lvl8pPr>
            <a:lvl9pPr lvl="8">
              <a:buNone/>
              <a:defRPr>
                <a:solidFill>
                  <a:schemeClr val="lt1"/>
                </a:solidFill>
                <a:latin typeface="Inclusive Sans"/>
                <a:ea typeface="Inclusive Sans"/>
                <a:cs typeface="Inclusive Sans"/>
                <a:sym typeface="Inclusive Sans"/>
              </a:defRPr>
            </a:lvl9pPr>
          </a:lstStyle>
          <a:p>
            <a:fld id="{00000000-1234-1234-1234-123412341234}" type="slidenum">
              <a:rPr lang="it-IT" smtClean="0"/>
              <a:pPr/>
              <a:t>‹N›</a:t>
            </a:fld>
            <a:endParaRPr lang="it-IT" sz="1600"/>
          </a:p>
        </p:txBody>
      </p:sp>
    </p:spTree>
    <p:extLst>
      <p:ext uri="{BB962C8B-B14F-4D97-AF65-F5344CB8AC3E}">
        <p14:creationId xmlns:p14="http://schemas.microsoft.com/office/powerpoint/2010/main" val="3622794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orient="horz" pos="3861" userDrawn="1">
          <p15:clr>
            <a:srgbClr val="FBAE40"/>
          </p15:clr>
        </p15:guide>
        <p15:guide id="5" pos="7219" userDrawn="1">
          <p15:clr>
            <a:srgbClr val="FBAE40"/>
          </p15:clr>
        </p15:guide>
        <p15:guide id="6" pos="4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bg>
      <p:bgRef idx="1001">
        <a:schemeClr val="bg1"/>
      </p:bgRef>
    </p:bg>
    <p:spTree>
      <p:nvGrpSpPr>
        <p:cNvPr id="1" name=""/>
        <p:cNvGrpSpPr/>
        <p:nvPr/>
      </p:nvGrpSpPr>
      <p:grpSpPr>
        <a:xfrm>
          <a:off x="0" y="0"/>
          <a:ext cx="0" cy="0"/>
          <a:chOff x="0" y="0"/>
          <a:chExt cx="0" cy="0"/>
        </a:xfrm>
      </p:grpSpPr>
      <p:cxnSp>
        <p:nvCxnSpPr>
          <p:cNvPr id="8" name="Straight Connector 14">
            <a:extLst>
              <a:ext uri="{FF2B5EF4-FFF2-40B4-BE49-F238E27FC236}">
                <a16:creationId xmlns:a16="http://schemas.microsoft.com/office/drawing/2014/main" id="{23418DD5-5DF1-D04B-B552-6F8A99A7AAE8}"/>
              </a:ext>
            </a:extLst>
          </p:cNvPr>
          <p:cNvCxnSpPr>
            <a:cxnSpLocks noChangeShapeType="1"/>
          </p:cNvCxnSpPr>
          <p:nvPr userDrawn="1"/>
        </p:nvCxnSpPr>
        <p:spPr bwMode="auto">
          <a:xfrm>
            <a:off x="-101166" y="6132404"/>
            <a:ext cx="12342813" cy="0"/>
          </a:xfrm>
          <a:prstGeom prst="straightConnector1">
            <a:avLst/>
          </a:prstGeom>
          <a:noFill/>
          <a:ln w="12701">
            <a:solidFill>
              <a:srgbClr val="000000"/>
            </a:solidFill>
            <a:miter lim="800000"/>
            <a:headEnd/>
            <a:tailEnd/>
          </a:ln>
          <a:extLst>
            <a:ext uri="{909E8E84-426E-40DD-AFC4-6F175D3DCCD1}">
              <a14:hiddenFill xmlns:a14="http://schemas.microsoft.com/office/drawing/2010/main">
                <a:noFill/>
              </a14:hiddenFill>
            </a:ext>
          </a:extLst>
        </p:spPr>
      </p:cxnSp>
      <p:sp>
        <p:nvSpPr>
          <p:cNvPr id="9" name="Date Placeholder 1">
            <a:extLst>
              <a:ext uri="{FF2B5EF4-FFF2-40B4-BE49-F238E27FC236}">
                <a16:creationId xmlns:a16="http://schemas.microsoft.com/office/drawing/2014/main" id="{78301B7E-850E-24D6-C525-B0E0022FB91E}"/>
              </a:ext>
            </a:extLst>
          </p:cNvPr>
          <p:cNvSpPr txBox="1">
            <a:spLocks noChangeArrowheads="1"/>
          </p:cNvSpPr>
          <p:nvPr userDrawn="1"/>
        </p:nvSpPr>
        <p:spPr bwMode="auto">
          <a:xfrm>
            <a:off x="9881035" y="6276866"/>
            <a:ext cx="1522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defPPr>
              <a:defRPr lang="it-IT"/>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9pPr>
          </a:lstStyle>
          <a:p>
            <a:pPr eaLnBrk="1" hangingPunct="1"/>
            <a:fld id="{57A9B9BF-ED17-4C3E-B470-EB16DADD576F}" type="datetime4">
              <a:rPr lang="it-IT" altLang="it-IT" sz="1200" smtClean="0">
                <a:solidFill>
                  <a:srgbClr val="000000"/>
                </a:solidFill>
                <a:latin typeface="Atkinson Hyperlegible" pitchFamily="2" charset="0"/>
              </a:rPr>
              <a:t>28 febbraio 2026</a:t>
            </a:fld>
            <a:endParaRPr lang="it-IT" altLang="it-IT" sz="1200" dirty="0">
              <a:solidFill>
                <a:srgbClr val="000000"/>
              </a:solidFill>
              <a:latin typeface="Atkinson Hyperlegible" pitchFamily="2" charset="0"/>
            </a:endParaRPr>
          </a:p>
        </p:txBody>
      </p:sp>
      <p:sp>
        <p:nvSpPr>
          <p:cNvPr id="10" name="Footer Placeholder 3">
            <a:extLst>
              <a:ext uri="{FF2B5EF4-FFF2-40B4-BE49-F238E27FC236}">
                <a16:creationId xmlns:a16="http://schemas.microsoft.com/office/drawing/2014/main" id="{00D507CD-55D6-EF73-5EFD-5735EB705631}"/>
              </a:ext>
            </a:extLst>
          </p:cNvPr>
          <p:cNvSpPr txBox="1">
            <a:spLocks noChangeArrowheads="1"/>
          </p:cNvSpPr>
          <p:nvPr userDrawn="1"/>
        </p:nvSpPr>
        <p:spPr bwMode="auto">
          <a:xfrm>
            <a:off x="650084" y="6278455"/>
            <a:ext cx="8732838" cy="18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9pPr>
          </a:lstStyle>
          <a:p>
            <a:pPr eaLnBrk="1" hangingPunct="1"/>
            <a:r>
              <a:rPr lang="it-IT" sz="1200" b="1" dirty="0">
                <a:latin typeface="Atkinson Hyperlegible" pitchFamily="2" charset="0"/>
              </a:rPr>
              <a:t>Inclusione e Autismo: </a:t>
            </a:r>
            <a:r>
              <a:rPr lang="it-IT" sz="1200" b="0" dirty="0">
                <a:latin typeface="Atkinson Hyperlegible" pitchFamily="2" charset="0"/>
              </a:rPr>
              <a:t>il ruolo delle Tecnologie Assistive</a:t>
            </a:r>
            <a:endParaRPr lang="it-IT" altLang="it-IT" sz="1200" b="0" dirty="0">
              <a:solidFill>
                <a:srgbClr val="000000"/>
              </a:solidFill>
              <a:latin typeface="Atkinson Hyperlegible" pitchFamily="2" charset="0"/>
            </a:endParaRPr>
          </a:p>
        </p:txBody>
      </p:sp>
      <p:sp>
        <p:nvSpPr>
          <p:cNvPr id="11" name="Slide Number Placeholder 4">
            <a:extLst>
              <a:ext uri="{FF2B5EF4-FFF2-40B4-BE49-F238E27FC236}">
                <a16:creationId xmlns:a16="http://schemas.microsoft.com/office/drawing/2014/main" id="{40ECF398-3F63-F22F-5781-FD1F22C14B79}"/>
              </a:ext>
            </a:extLst>
          </p:cNvPr>
          <p:cNvSpPr txBox="1">
            <a:spLocks noChangeArrowheads="1"/>
          </p:cNvSpPr>
          <p:nvPr userDrawn="1"/>
        </p:nvSpPr>
        <p:spPr bwMode="auto">
          <a:xfrm>
            <a:off x="11543147" y="6276866"/>
            <a:ext cx="412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ptos" panose="020B0004020202020204" pitchFamily="34" charset="0"/>
                <a:ea typeface="+mn-ea"/>
                <a:cs typeface="+mn-cs"/>
              </a:defRPr>
            </a:lvl9pPr>
          </a:lstStyle>
          <a:p>
            <a:pPr algn="r" eaLnBrk="1" hangingPunct="1"/>
            <a:fld id="{C3C206B4-E939-43A5-BA9F-C78EC9A13A80}" type="slidenum">
              <a:rPr lang="it-IT" altLang="it-IT" sz="1200">
                <a:solidFill>
                  <a:srgbClr val="000000"/>
                </a:solidFill>
                <a:latin typeface="Atkinson Hyperlegible" pitchFamily="2" charset="0"/>
              </a:rPr>
              <a:pPr algn="r" eaLnBrk="1" hangingPunct="1"/>
              <a:t>‹N›</a:t>
            </a:fld>
            <a:endParaRPr lang="it-IT" altLang="it-IT" sz="1200">
              <a:solidFill>
                <a:srgbClr val="000000"/>
              </a:solidFill>
              <a:latin typeface="Atkinson Hyperlegible" pitchFamily="2" charset="0"/>
            </a:endParaRPr>
          </a:p>
        </p:txBody>
      </p:sp>
      <p:pic>
        <p:nvPicPr>
          <p:cNvPr id="3" name="Immagine 2" descr="Immagine che contiene Carattere, testo, Elementi grafici, tipografia&#10;&#10;Il contenuto generato dall'IA potrebbe non essere corretto.">
            <a:extLst>
              <a:ext uri="{FF2B5EF4-FFF2-40B4-BE49-F238E27FC236}">
                <a16:creationId xmlns:a16="http://schemas.microsoft.com/office/drawing/2014/main" id="{DE5672B9-ECF3-0653-8AEF-5624F8EEDF67}"/>
              </a:ext>
            </a:extLst>
          </p:cNvPr>
          <p:cNvPicPr>
            <a:picLocks noChangeAspect="1"/>
          </p:cNvPicPr>
          <p:nvPr userDrawn="1"/>
        </p:nvPicPr>
        <p:blipFill>
          <a:blip r:embed="rId2"/>
          <a:stretch>
            <a:fillRect/>
          </a:stretch>
        </p:blipFill>
        <p:spPr>
          <a:xfrm>
            <a:off x="9784080" y="234074"/>
            <a:ext cx="1872373" cy="685623"/>
          </a:xfrm>
          <a:prstGeom prst="rect">
            <a:avLst/>
          </a:prstGeom>
        </p:spPr>
      </p:pic>
    </p:spTree>
    <p:extLst>
      <p:ext uri="{BB962C8B-B14F-4D97-AF65-F5344CB8AC3E}">
        <p14:creationId xmlns:p14="http://schemas.microsoft.com/office/powerpoint/2010/main" val="34461198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3861">
          <p15:clr>
            <a:srgbClr val="FBAE40"/>
          </p15:clr>
        </p15:guide>
        <p15:guide id="5" pos="7219">
          <p15:clr>
            <a:srgbClr val="FBAE40"/>
          </p15:clr>
        </p15:guide>
        <p15:guide id="6" pos="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Layout personalizzat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8140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3861">
          <p15:clr>
            <a:srgbClr val="FBAE40"/>
          </p15:clr>
        </p15:guide>
        <p15:guide id="5" pos="7219">
          <p15:clr>
            <a:srgbClr val="FBAE40"/>
          </p15:clr>
        </p15:guide>
        <p15:guide id="6" pos="4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Summary">
    <p:spTree>
      <p:nvGrpSpPr>
        <p:cNvPr id="1" name=""/>
        <p:cNvGrpSpPr/>
        <p:nvPr/>
      </p:nvGrpSpPr>
      <p:grpSpPr>
        <a:xfrm>
          <a:off x="0" y="0"/>
          <a:ext cx="0" cy="0"/>
          <a:chOff x="0" y="0"/>
          <a:chExt cx="0" cy="0"/>
        </a:xfrm>
      </p:grpSpPr>
      <p:cxnSp>
        <p:nvCxnSpPr>
          <p:cNvPr id="2" name="Straight Connector 14">
            <a:extLst>
              <a:ext uri="{FF2B5EF4-FFF2-40B4-BE49-F238E27FC236}">
                <a16:creationId xmlns:a16="http://schemas.microsoft.com/office/drawing/2014/main" id="{F79CB205-527E-0FB4-A10C-2505981D7877}"/>
              </a:ext>
            </a:extLst>
          </p:cNvPr>
          <p:cNvCxnSpPr>
            <a:cxnSpLocks noChangeShapeType="1"/>
          </p:cNvCxnSpPr>
          <p:nvPr/>
        </p:nvCxnSpPr>
        <p:spPr bwMode="auto">
          <a:xfrm>
            <a:off x="-150813" y="6148388"/>
            <a:ext cx="12342813" cy="0"/>
          </a:xfrm>
          <a:prstGeom prst="straightConnector1">
            <a:avLst/>
          </a:prstGeom>
          <a:noFill/>
          <a:ln w="12701">
            <a:solidFill>
              <a:srgbClr val="000000"/>
            </a:solidFill>
            <a:miter lim="800000"/>
            <a:headEnd/>
            <a:tailEnd/>
          </a:ln>
          <a:extLst>
            <a:ext uri="{909E8E84-426E-40DD-AFC4-6F175D3DCCD1}">
              <a14:hiddenFill xmlns:a14="http://schemas.microsoft.com/office/drawing/2010/main">
                <a:noFill/>
              </a14:hiddenFill>
            </a:ext>
          </a:extLst>
        </p:spPr>
      </p:cxnSp>
      <p:sp>
        <p:nvSpPr>
          <p:cNvPr id="3" name="Date Placeholder 1">
            <a:extLst>
              <a:ext uri="{FF2B5EF4-FFF2-40B4-BE49-F238E27FC236}">
                <a16:creationId xmlns:a16="http://schemas.microsoft.com/office/drawing/2014/main" id="{BD774F13-DA27-735E-44A6-6C93F47885D1}"/>
              </a:ext>
            </a:extLst>
          </p:cNvPr>
          <p:cNvSpPr txBox="1">
            <a:spLocks noChangeArrowheads="1"/>
          </p:cNvSpPr>
          <p:nvPr/>
        </p:nvSpPr>
        <p:spPr bwMode="auto">
          <a:xfrm>
            <a:off x="9831388" y="6292850"/>
            <a:ext cx="1522412" cy="182563"/>
          </a:xfrm>
          <a:prstGeom prst="rect">
            <a:avLst/>
          </a:prstGeom>
          <a:noFill/>
          <a:ln>
            <a:noFill/>
          </a:ln>
        </p:spPr>
        <p:txBody>
          <a:bodyPr lIns="0" rIns="0"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r>
              <a:rPr lang="it-IT" altLang="it-IT" sz="1200">
                <a:solidFill>
                  <a:srgbClr val="000000"/>
                </a:solidFill>
                <a:latin typeface="Arial Nova" panose="020B0504020202020204" pitchFamily="34" charset="0"/>
              </a:rPr>
              <a:t>3 aprile 2025</a:t>
            </a:r>
          </a:p>
        </p:txBody>
      </p:sp>
      <p:sp>
        <p:nvSpPr>
          <p:cNvPr id="4" name="Footer Placeholder 3">
            <a:extLst>
              <a:ext uri="{FF2B5EF4-FFF2-40B4-BE49-F238E27FC236}">
                <a16:creationId xmlns:a16="http://schemas.microsoft.com/office/drawing/2014/main" id="{2C62880F-46E2-C630-CFE5-96F993B32E47}"/>
              </a:ext>
            </a:extLst>
          </p:cNvPr>
          <p:cNvSpPr txBox="1">
            <a:spLocks noChangeArrowheads="1"/>
          </p:cNvSpPr>
          <p:nvPr/>
        </p:nvSpPr>
        <p:spPr bwMode="auto">
          <a:xfrm>
            <a:off x="1028700" y="6294438"/>
            <a:ext cx="8732838" cy="180975"/>
          </a:xfrm>
          <a:prstGeom prst="rect">
            <a:avLst/>
          </a:prstGeom>
          <a:noFill/>
          <a:ln>
            <a:noFill/>
          </a:ln>
        </p:spPr>
        <p:txBody>
          <a:bodyPr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r>
              <a:rPr lang="it-IT" altLang="it-IT" sz="1200" b="1">
                <a:solidFill>
                  <a:srgbClr val="000000"/>
                </a:solidFill>
                <a:latin typeface="Arial Nova" panose="020B0504020202020204" pitchFamily="34" charset="0"/>
              </a:rPr>
              <a:t>Pensa come posso, così potrò </a:t>
            </a:r>
            <a:r>
              <a:rPr lang="it-IT" altLang="it-IT" sz="1200">
                <a:solidFill>
                  <a:srgbClr val="000000"/>
                </a:solidFill>
                <a:latin typeface="Arial Nova" panose="020B0504020202020204" pitchFamily="34" charset="0"/>
              </a:rPr>
              <a:t>seminari sulla progettazione inclusiva</a:t>
            </a:r>
          </a:p>
        </p:txBody>
      </p:sp>
      <p:sp>
        <p:nvSpPr>
          <p:cNvPr id="5" name="Slide Number Placeholder 4">
            <a:extLst>
              <a:ext uri="{FF2B5EF4-FFF2-40B4-BE49-F238E27FC236}">
                <a16:creationId xmlns:a16="http://schemas.microsoft.com/office/drawing/2014/main" id="{5124625E-1482-5546-1282-69BAF46E6263}"/>
              </a:ext>
            </a:extLst>
          </p:cNvPr>
          <p:cNvSpPr txBox="1">
            <a:spLocks noChangeArrowheads="1"/>
          </p:cNvSpPr>
          <p:nvPr/>
        </p:nvSpPr>
        <p:spPr bwMode="auto">
          <a:xfrm>
            <a:off x="11493500" y="6292850"/>
            <a:ext cx="412750" cy="182563"/>
          </a:xfrm>
          <a:prstGeom prst="rect">
            <a:avLst/>
          </a:prstGeom>
          <a:noFill/>
          <a:ln>
            <a:noFill/>
          </a:ln>
        </p:spPr>
        <p:txBody>
          <a:bodyPr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r" eaLnBrk="1" hangingPunct="1">
              <a:defRPr/>
            </a:pPr>
            <a:fld id="{97A3C4EF-E893-4490-A1B5-A9AE0EB267C3}" type="slidenum">
              <a:rPr lang="it-IT" altLang="it-IT" sz="1200" smtClean="0">
                <a:solidFill>
                  <a:srgbClr val="000000"/>
                </a:solidFill>
                <a:latin typeface="Arial Nova" panose="020B0504020202020204" pitchFamily="34" charset="0"/>
              </a:rPr>
              <a:pPr algn="r" eaLnBrk="1" hangingPunct="1">
                <a:defRPr/>
              </a:pPr>
              <a:t>‹N›</a:t>
            </a:fld>
            <a:endParaRPr lang="it-IT" altLang="it-IT" sz="1200">
              <a:solidFill>
                <a:srgbClr val="000000"/>
              </a:solidFill>
              <a:latin typeface="Arial Nova" panose="020B0504020202020204" pitchFamily="34" charset="0"/>
            </a:endParaRPr>
          </a:p>
        </p:txBody>
      </p:sp>
      <p:sp>
        <p:nvSpPr>
          <p:cNvPr id="6" name="Footer Placeholder 3">
            <a:extLst>
              <a:ext uri="{FF2B5EF4-FFF2-40B4-BE49-F238E27FC236}">
                <a16:creationId xmlns:a16="http://schemas.microsoft.com/office/drawing/2014/main" id="{FD2BA990-59D7-1AE9-4E23-E61A2DEF4603}"/>
              </a:ext>
            </a:extLst>
          </p:cNvPr>
          <p:cNvSpPr txBox="1">
            <a:spLocks noChangeArrowheads="1"/>
          </p:cNvSpPr>
          <p:nvPr userDrawn="1"/>
        </p:nvSpPr>
        <p:spPr bwMode="auto">
          <a:xfrm>
            <a:off x="1047750" y="363538"/>
            <a:ext cx="8732838" cy="439737"/>
          </a:xfrm>
          <a:prstGeom prst="rect">
            <a:avLst/>
          </a:prstGeom>
          <a:noFill/>
          <a:ln>
            <a:noFill/>
          </a:ln>
        </p:spPr>
        <p:txBody>
          <a:bodyPr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eaLnBrk="1" hangingPunct="1">
              <a:defRPr/>
            </a:pPr>
            <a:r>
              <a:rPr lang="it-IT" altLang="it-IT" sz="1200" b="1" dirty="0">
                <a:solidFill>
                  <a:srgbClr val="000000"/>
                </a:solidFill>
                <a:latin typeface="Arial Nova" panose="020B0504020202020204" pitchFamily="34" charset="0"/>
                <a:cs typeface="Calibri" panose="020F0502020204030204" pitchFamily="34" charset="0"/>
              </a:rPr>
              <a:t>Co-design per una residenzialità innovativa: il progetto </a:t>
            </a:r>
            <a:r>
              <a:rPr lang="it-IT" altLang="it-IT" sz="1200" b="1" dirty="0" err="1">
                <a:solidFill>
                  <a:srgbClr val="000000"/>
                </a:solidFill>
                <a:latin typeface="Arial Nova" panose="020B0504020202020204" pitchFamily="34" charset="0"/>
                <a:cs typeface="Calibri" panose="020F0502020204030204" pitchFamily="34" charset="0"/>
              </a:rPr>
              <a:t>CasaCare</a:t>
            </a:r>
            <a:r>
              <a:rPr lang="it-IT" altLang="it-IT" sz="1200" b="1" dirty="0">
                <a:solidFill>
                  <a:srgbClr val="000000"/>
                </a:solidFill>
                <a:latin typeface="Arial Nova" panose="020B0504020202020204" pitchFamily="34" charset="0"/>
                <a:cs typeface="Calibri" panose="020F0502020204030204" pitchFamily="34" charset="0"/>
              </a:rPr>
              <a:t> </a:t>
            </a:r>
          </a:p>
          <a:p>
            <a:pPr eaLnBrk="1" hangingPunct="1">
              <a:defRPr/>
            </a:pPr>
            <a:r>
              <a:rPr lang="it-IT" altLang="it-IT" sz="1200" dirty="0">
                <a:solidFill>
                  <a:srgbClr val="000000"/>
                </a:solidFill>
                <a:latin typeface="Arial Nova" panose="020B0504020202020204" pitchFamily="34" charset="0"/>
                <a:cs typeface="Calibri" panose="020F0502020204030204" pitchFamily="34" charset="0"/>
              </a:rPr>
              <a:t>Ing. Massimiliano Malavasi e Service e UX Designer Elena Salvador</a:t>
            </a:r>
            <a:endParaRPr lang="it-IT" altLang="it-IT" sz="1200" dirty="0">
              <a:solidFill>
                <a:srgbClr val="000000"/>
              </a:solidFill>
              <a:latin typeface="Arial Nova" panose="020B0504020202020204" pitchFamily="34" charset="0"/>
            </a:endParaRPr>
          </a:p>
        </p:txBody>
      </p:sp>
      <p:grpSp>
        <p:nvGrpSpPr>
          <p:cNvPr id="7" name="Gruppo 13">
            <a:extLst>
              <a:ext uri="{FF2B5EF4-FFF2-40B4-BE49-F238E27FC236}">
                <a16:creationId xmlns:a16="http://schemas.microsoft.com/office/drawing/2014/main" id="{EF097334-DE6A-E47C-A540-EEC8BD351470}"/>
              </a:ext>
            </a:extLst>
          </p:cNvPr>
          <p:cNvGrpSpPr>
            <a:grpSpLocks/>
          </p:cNvGrpSpPr>
          <p:nvPr userDrawn="1"/>
        </p:nvGrpSpPr>
        <p:grpSpPr bwMode="auto">
          <a:xfrm>
            <a:off x="0" y="336550"/>
            <a:ext cx="939800" cy="439738"/>
            <a:chOff x="0" y="337185"/>
            <a:chExt cx="939711" cy="439103"/>
          </a:xfrm>
        </p:grpSpPr>
        <p:sp>
          <p:nvSpPr>
            <p:cNvPr id="8" name="Rettangolo 7">
              <a:extLst>
                <a:ext uri="{FF2B5EF4-FFF2-40B4-BE49-F238E27FC236}">
                  <a16:creationId xmlns:a16="http://schemas.microsoft.com/office/drawing/2014/main" id="{2127EB5A-7B09-F111-BA01-C6E7B2FED60C}"/>
                </a:ext>
              </a:extLst>
            </p:cNvPr>
            <p:cNvSpPr/>
            <p:nvPr/>
          </p:nvSpPr>
          <p:spPr>
            <a:xfrm>
              <a:off x="0" y="337185"/>
              <a:ext cx="939711" cy="439103"/>
            </a:xfrm>
            <a:prstGeom prst="rect">
              <a:avLst/>
            </a:prstGeom>
            <a:solidFill>
              <a:srgbClr val="75BAF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9" name="Straight Connector 10">
              <a:extLst>
                <a:ext uri="{FF2B5EF4-FFF2-40B4-BE49-F238E27FC236}">
                  <a16:creationId xmlns:a16="http://schemas.microsoft.com/office/drawing/2014/main" id="{E937BA9D-50A5-CB90-143A-D1490B5F640A}"/>
                </a:ext>
              </a:extLst>
            </p:cNvPr>
            <p:cNvCxnSpPr>
              <a:cxnSpLocks noChangeShapeType="1"/>
            </p:cNvCxnSpPr>
            <p:nvPr/>
          </p:nvCxnSpPr>
          <p:spPr bwMode="auto">
            <a:xfrm>
              <a:off x="0" y="776288"/>
              <a:ext cx="939711" cy="0"/>
            </a:xfrm>
            <a:prstGeom prst="straightConnector1">
              <a:avLst/>
            </a:prstGeom>
            <a:noFill/>
            <a:ln w="76196">
              <a:solidFill>
                <a:srgbClr val="000000"/>
              </a:solidFill>
              <a:miter lim="800000"/>
              <a:headEnd/>
              <a:tailEnd/>
            </a:ln>
            <a:extLst>
              <a:ext uri="{909E8E84-426E-40DD-AFC4-6F175D3DCCD1}">
                <a14:hiddenFill xmlns:a14="http://schemas.microsoft.com/office/drawing/2010/main">
                  <a:noFill/>
                </a14:hiddenFill>
              </a:ext>
            </a:extLst>
          </p:spPr>
        </p:cxnSp>
      </p:grpSp>
      <p:pic>
        <p:nvPicPr>
          <p:cNvPr id="10" name="image2.jpg" descr="Immagine che contiene testo, clipart&#10;&#10;Descrizione generata automaticamente">
            <a:extLst>
              <a:ext uri="{FF2B5EF4-FFF2-40B4-BE49-F238E27FC236}">
                <a16:creationId xmlns:a16="http://schemas.microsoft.com/office/drawing/2014/main" id="{B4AB6116-67E6-7849-602F-72A78DE8DC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82313" y="349250"/>
            <a:ext cx="9191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4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Content Placeholder 10"/>
          <p:cNvSpPr txBox="1">
            <a:spLocks noGrp="1"/>
          </p:cNvSpPr>
          <p:nvPr>
            <p:ph sz="quarter" idx="4294967295"/>
          </p:nvPr>
        </p:nvSpPr>
        <p:spPr>
          <a:xfrm>
            <a:off x="1033153" y="4728133"/>
            <a:ext cx="7806049" cy="281159"/>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1600" b="0" i="0" u="none" strike="noStrike" cap="none" spc="0" baseline="0">
                <a:solidFill>
                  <a:srgbClr val="000000"/>
                </a:solidFill>
                <a:uFillTx/>
                <a:latin typeface="Arial Nova"/>
              </a:defRPr>
            </a:lvl1pPr>
          </a:lstStyle>
          <a:p>
            <a:pPr lvl="0"/>
            <a:r>
              <a:rPr lang="en-US"/>
              <a:t>Click to edit</a:t>
            </a:r>
          </a:p>
        </p:txBody>
      </p:sp>
      <p:sp>
        <p:nvSpPr>
          <p:cNvPr id="4" name="Title 3"/>
          <p:cNvSpPr txBox="1">
            <a:spLocks noGrp="1"/>
          </p:cNvSpPr>
          <p:nvPr>
            <p:ph type="title"/>
          </p:nvPr>
        </p:nvSpPr>
        <p:spPr>
          <a:xfrm>
            <a:off x="976314" y="1656344"/>
            <a:ext cx="7805739" cy="2113461"/>
          </a:xfrm>
          <a:prstGeom prst="rect">
            <a:avLst/>
          </a:prstGeom>
          <a:noFill/>
          <a:ln>
            <a:noFill/>
          </a:ln>
        </p:spPr>
        <p:txBody>
          <a:bodyPr vert="horz" wrap="square" lIns="91440" tIns="45720" rIns="91440" bIns="45720" anchor="b" anchorCtr="0" compatLnSpc="1">
            <a:noAutofit/>
          </a:bodyPr>
          <a:lstStyle>
            <a:lvl1pPr marL="0" marR="0" lvl="0" indent="0" fontAlgn="auto">
              <a:spcBef>
                <a:spcPts val="0"/>
              </a:spcBef>
              <a:spcAft>
                <a:spcPts val="0"/>
              </a:spcAft>
              <a:tabLst/>
              <a:defRPr lang="en-US" sz="6000" b="1" i="0" u="none" strike="noStrike" cap="none" spc="0" baseline="0">
                <a:solidFill>
                  <a:srgbClr val="000000"/>
                </a:solidFill>
                <a:uFillTx/>
                <a:latin typeface="Arial Nova"/>
              </a:defRPr>
            </a:lvl1pPr>
          </a:lstStyle>
          <a:p>
            <a:pPr lvl="0"/>
            <a:r>
              <a:rPr lang="en-US"/>
              <a:t>Click to edit</a:t>
            </a:r>
          </a:p>
        </p:txBody>
      </p:sp>
    </p:spTree>
    <p:extLst>
      <p:ext uri="{BB962C8B-B14F-4D97-AF65-F5344CB8AC3E}">
        <p14:creationId xmlns:p14="http://schemas.microsoft.com/office/powerpoint/2010/main" val="42094156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contenuto" userDrawn="1">
  <p:cSld name="Titolo e contenuto">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8200" y="1418673"/>
            <a:ext cx="8832574" cy="10462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500"/>
              <a:buFont typeface="Arial"/>
              <a:buNone/>
              <a:defRPr sz="35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3"/>
          <p:cNvSpPr txBox="1">
            <a:spLocks noGrp="1"/>
          </p:cNvSpPr>
          <p:nvPr>
            <p:ph type="body" idx="1"/>
          </p:nvPr>
        </p:nvSpPr>
        <p:spPr>
          <a:xfrm>
            <a:off x="838200" y="2617373"/>
            <a:ext cx="8832574" cy="3135589"/>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13"/>
          <p:cNvSpPr txBox="1">
            <a:spLocks noGrp="1"/>
          </p:cNvSpPr>
          <p:nvPr>
            <p:ph type="sldNum" idx="12"/>
          </p:nvPr>
        </p:nvSpPr>
        <p:spPr>
          <a:xfrm>
            <a:off x="11330609" y="6480313"/>
            <a:ext cx="470451" cy="2411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32" name="Google Shape;32;p13"/>
          <p:cNvSpPr txBox="1">
            <a:spLocks noGrp="1"/>
          </p:cNvSpPr>
          <p:nvPr>
            <p:ph type="dt" idx="10"/>
          </p:nvPr>
        </p:nvSpPr>
        <p:spPr>
          <a:xfrm>
            <a:off x="8414657" y="6480313"/>
            <a:ext cx="2743200" cy="24116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101;g3aaa9d35a1a_1_421">
            <a:extLst>
              <a:ext uri="{FF2B5EF4-FFF2-40B4-BE49-F238E27FC236}">
                <a16:creationId xmlns:a16="http://schemas.microsoft.com/office/drawing/2014/main" id="{A460551C-3BDA-4397-0DE3-C318F815DF28}"/>
              </a:ext>
            </a:extLst>
          </p:cNvPr>
          <p:cNvPicPr preferRelativeResize="0"/>
          <p:nvPr userDrawn="1"/>
        </p:nvPicPr>
        <p:blipFill rotWithShape="1">
          <a:blip r:embed="rId2">
            <a:alphaModFix/>
          </a:blip>
          <a:srcRect/>
          <a:stretch/>
        </p:blipFill>
        <p:spPr>
          <a:xfrm>
            <a:off x="9328484" y="0"/>
            <a:ext cx="2881831" cy="2957837"/>
          </a:xfrm>
          <a:prstGeom prst="rect">
            <a:avLst/>
          </a:prstGeom>
          <a:noFill/>
          <a:ln>
            <a:noFill/>
          </a:ln>
        </p:spPr>
      </p:pic>
    </p:spTree>
    <p:extLst>
      <p:ext uri="{BB962C8B-B14F-4D97-AF65-F5344CB8AC3E}">
        <p14:creationId xmlns:p14="http://schemas.microsoft.com/office/powerpoint/2010/main" val="4132682716"/>
      </p:ext>
    </p:extLst>
  </p:cSld>
  <p:clrMapOvr>
    <a:masterClrMapping/>
  </p:clrMapOvr>
  <p:extLst>
    <p:ext uri="{DCECCB84-F9BA-43D5-87BE-67443E8EF086}">
      <p15:sldGuideLst xmlns:p15="http://schemas.microsoft.com/office/powerpoint/2012/main">
        <p15:guide id="1" pos="529">
          <p15:clr>
            <a:srgbClr val="FBAE40"/>
          </p15:clr>
        </p15:guide>
        <p15:guide id="2" orient="horz" pos="89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A78FF2-298C-8AEF-3291-2C504875C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D4C84CEB-9CE2-373B-CBF1-7604792F9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85DE2F9-F5ED-24C4-D556-3E3D321A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15E4-8AD5-B445-A5D4-6A81555A114E}" type="datetimeFigureOut">
              <a:rPr lang="en-US" smtClean="0"/>
              <a:t>2/28/2026</a:t>
            </a:fld>
            <a:endParaRPr lang="en-US"/>
          </a:p>
        </p:txBody>
      </p:sp>
      <p:sp>
        <p:nvSpPr>
          <p:cNvPr id="5" name="Segnaposto piè di pagina 4">
            <a:extLst>
              <a:ext uri="{FF2B5EF4-FFF2-40B4-BE49-F238E27FC236}">
                <a16:creationId xmlns:a16="http://schemas.microsoft.com/office/drawing/2014/main" id="{1B12833A-5163-4E49-2C60-10B6C956D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29A40C31-5E32-249E-5569-9C3892AF1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2A7EB-DBB8-7A42-BD95-8793842AE724}" type="slidenum">
              <a:rPr lang="en-US" smtClean="0"/>
              <a:t>‹N›</a:t>
            </a:fld>
            <a:endParaRPr lang="en-US"/>
          </a:p>
        </p:txBody>
      </p:sp>
    </p:spTree>
    <p:extLst>
      <p:ext uri="{BB962C8B-B14F-4D97-AF65-F5344CB8AC3E}">
        <p14:creationId xmlns:p14="http://schemas.microsoft.com/office/powerpoint/2010/main" val="569212839"/>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4" r:id="rId3"/>
    <p:sldLayoutId id="2147483669" r:id="rId4"/>
    <p:sldLayoutId id="2147483674"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b="1" i="0" kern="1200">
          <a:solidFill>
            <a:schemeClr val="tx1"/>
          </a:solidFill>
          <a:latin typeface="Atkinson Hyperlegible"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tkinson Hyperlegibl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tkinson Hyperlegibl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tkinson Hyperlegibl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tkinson Hyperlegibl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tkinson Hyperlegibl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1.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1.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6.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mailto:o@aiasbo.it" TargetMode="Externa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7.sv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6.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27.svg"/><Relationship Id="rId9" Type="http://schemas.openxmlformats.org/officeDocument/2006/relationships/image" Target="../media/image48.jp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53.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7.svg"/><Relationship Id="rId9"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9344-7429-E0D5-F983-006E20A3F16F}"/>
            </a:ext>
          </a:extLst>
        </p:cNvPr>
        <p:cNvGrpSpPr/>
        <p:nvPr/>
      </p:nvGrpSpPr>
      <p:grpSpPr>
        <a:xfrm>
          <a:off x="0" y="0"/>
          <a:ext cx="0" cy="0"/>
          <a:chOff x="0" y="0"/>
          <a:chExt cx="0" cy="0"/>
        </a:xfrm>
      </p:grpSpPr>
      <p:pic>
        <p:nvPicPr>
          <p:cNvPr id="64" name="Immagine 63">
            <a:extLst>
              <a:ext uri="{FF2B5EF4-FFF2-40B4-BE49-F238E27FC236}">
                <a16:creationId xmlns:a16="http://schemas.microsoft.com/office/drawing/2014/main" id="{83051D33-A383-48B5-10F5-25BC4CF6E82E}"/>
              </a:ext>
            </a:extLst>
          </p:cNvPr>
          <p:cNvPicPr>
            <a:picLocks noChangeAspect="1"/>
          </p:cNvPicPr>
          <p:nvPr/>
        </p:nvPicPr>
        <p:blipFill>
          <a:blip r:embed="rId3"/>
          <a:srcRect l="19092" r="745" b="-2406"/>
          <a:stretch>
            <a:fillRect/>
          </a:stretch>
        </p:blipFill>
        <p:spPr>
          <a:xfrm>
            <a:off x="-13445" y="5067996"/>
            <a:ext cx="12234948" cy="1535269"/>
          </a:xfrm>
          <a:prstGeom prst="rect">
            <a:avLst/>
          </a:prstGeom>
        </p:spPr>
      </p:pic>
      <p:sp>
        <p:nvSpPr>
          <p:cNvPr id="66" name="Ovale 65">
            <a:extLst>
              <a:ext uri="{FF2B5EF4-FFF2-40B4-BE49-F238E27FC236}">
                <a16:creationId xmlns:a16="http://schemas.microsoft.com/office/drawing/2014/main" id="{D5DF8F12-C77C-1963-B693-FF56DBC35209}"/>
              </a:ext>
            </a:extLst>
          </p:cNvPr>
          <p:cNvSpPr/>
          <p:nvPr/>
        </p:nvSpPr>
        <p:spPr>
          <a:xfrm>
            <a:off x="3407271" y="5964568"/>
            <a:ext cx="580247" cy="56302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 name="Immagine 60">
            <a:extLst>
              <a:ext uri="{FF2B5EF4-FFF2-40B4-BE49-F238E27FC236}">
                <a16:creationId xmlns:a16="http://schemas.microsoft.com/office/drawing/2014/main" id="{381858C4-DD76-7B1E-E3AA-680EDFEF5293}"/>
              </a:ext>
            </a:extLst>
          </p:cNvPr>
          <p:cNvPicPr>
            <a:picLocks noChangeAspect="1"/>
          </p:cNvPicPr>
          <p:nvPr/>
        </p:nvPicPr>
        <p:blipFill>
          <a:blip r:embed="rId4"/>
          <a:srcRect l="18889" r="2126" b="2979"/>
          <a:stretch>
            <a:fillRect/>
          </a:stretch>
        </p:blipFill>
        <p:spPr>
          <a:xfrm>
            <a:off x="-14673" y="4538380"/>
            <a:ext cx="12221345" cy="1474393"/>
          </a:xfrm>
          <a:prstGeom prst="rect">
            <a:avLst/>
          </a:prstGeom>
        </p:spPr>
      </p:pic>
      <p:sp>
        <p:nvSpPr>
          <p:cNvPr id="5" name="Titolo 1">
            <a:extLst>
              <a:ext uri="{FF2B5EF4-FFF2-40B4-BE49-F238E27FC236}">
                <a16:creationId xmlns:a16="http://schemas.microsoft.com/office/drawing/2014/main" id="{0D8426E1-0026-9884-6220-802544E3AAB0}"/>
              </a:ext>
            </a:extLst>
          </p:cNvPr>
          <p:cNvSpPr txBox="1">
            <a:spLocks/>
          </p:cNvSpPr>
          <p:nvPr/>
        </p:nvSpPr>
        <p:spPr>
          <a:xfrm>
            <a:off x="902173" y="1250918"/>
            <a:ext cx="8555364" cy="174047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tkinson Hyperlegible" pitchFamily="2" charset="77"/>
                <a:ea typeface="+mj-ea"/>
                <a:cs typeface="+mj-cs"/>
              </a:defRPr>
            </a:lvl1pPr>
          </a:lstStyle>
          <a:p>
            <a:pPr>
              <a:lnSpc>
                <a:spcPct val="100000"/>
              </a:lnSpc>
            </a:pPr>
            <a:r>
              <a:rPr lang="it-IT" sz="4000" dirty="0"/>
              <a:t>L'ambiente facilitante attraverso le tecnologie assistive e l'I.A. nel progetto di vita delle persone con autismo</a:t>
            </a:r>
            <a:endParaRPr lang="en-US" sz="4000" dirty="0">
              <a:solidFill>
                <a:srgbClr val="1A3444"/>
              </a:solidFill>
              <a:latin typeface="Atkinson Hyperlegible"/>
              <a:ea typeface="Atkinson Hyperlegible Bold"/>
              <a:cs typeface="Atkinson Hyperlegible Bold"/>
            </a:endParaRPr>
          </a:p>
        </p:txBody>
      </p:sp>
      <p:sp>
        <p:nvSpPr>
          <p:cNvPr id="32" name="Freeform 32">
            <a:extLst>
              <a:ext uri="{FF2B5EF4-FFF2-40B4-BE49-F238E27FC236}">
                <a16:creationId xmlns:a16="http://schemas.microsoft.com/office/drawing/2014/main" id="{1F9DB8E5-6595-7D05-F7F6-B5079EC3435C}"/>
              </a:ext>
            </a:extLst>
          </p:cNvPr>
          <p:cNvSpPr/>
          <p:nvPr/>
        </p:nvSpPr>
        <p:spPr>
          <a:xfrm rot="508241">
            <a:off x="7304118" y="4943199"/>
            <a:ext cx="1085713" cy="525868"/>
          </a:xfrm>
          <a:custGeom>
            <a:avLst/>
            <a:gdLst/>
            <a:ahLst/>
            <a:cxnLst/>
            <a:rect l="l" t="t" r="r" b="b"/>
            <a:pathLst>
              <a:path w="1052367" h="520974">
                <a:moveTo>
                  <a:pt x="0" y="0"/>
                </a:moveTo>
                <a:lnTo>
                  <a:pt x="1052367" y="0"/>
                </a:lnTo>
                <a:lnTo>
                  <a:pt x="1052367" y="520974"/>
                </a:lnTo>
                <a:lnTo>
                  <a:pt x="0" y="520974"/>
                </a:lnTo>
                <a:lnTo>
                  <a:pt x="0" y="0"/>
                </a:lnTo>
                <a:close/>
              </a:path>
            </a:pathLst>
          </a:custGeom>
          <a:blipFill>
            <a:blip r:embed="rId5"/>
            <a:stretch>
              <a:fillRect/>
            </a:stretch>
          </a:blipFill>
        </p:spPr>
        <p:txBody>
          <a:bodyPr/>
          <a:lstStyle/>
          <a:p>
            <a:endParaRPr lang="it-IT"/>
          </a:p>
        </p:txBody>
      </p:sp>
      <p:sp>
        <p:nvSpPr>
          <p:cNvPr id="33" name="Freeform 34">
            <a:extLst>
              <a:ext uri="{FF2B5EF4-FFF2-40B4-BE49-F238E27FC236}">
                <a16:creationId xmlns:a16="http://schemas.microsoft.com/office/drawing/2014/main" id="{64B8C533-C3A2-EF61-F853-467D796CF89D}"/>
              </a:ext>
            </a:extLst>
          </p:cNvPr>
          <p:cNvSpPr/>
          <p:nvPr/>
        </p:nvSpPr>
        <p:spPr>
          <a:xfrm rot="20719816">
            <a:off x="5575342" y="5374449"/>
            <a:ext cx="1175045" cy="544729"/>
          </a:xfrm>
          <a:custGeom>
            <a:avLst/>
            <a:gdLst/>
            <a:ahLst/>
            <a:cxnLst/>
            <a:rect l="l" t="t" r="r" b="b"/>
            <a:pathLst>
              <a:path w="1179775" h="471910">
                <a:moveTo>
                  <a:pt x="0" y="0"/>
                </a:moveTo>
                <a:lnTo>
                  <a:pt x="1179776" y="0"/>
                </a:lnTo>
                <a:lnTo>
                  <a:pt x="1179776" y="471910"/>
                </a:lnTo>
                <a:lnTo>
                  <a:pt x="0" y="4719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34" name="Freeform 35">
            <a:extLst>
              <a:ext uri="{FF2B5EF4-FFF2-40B4-BE49-F238E27FC236}">
                <a16:creationId xmlns:a16="http://schemas.microsoft.com/office/drawing/2014/main" id="{BF654B03-CCE2-85EB-6302-64E62F4A109D}"/>
              </a:ext>
            </a:extLst>
          </p:cNvPr>
          <p:cNvSpPr/>
          <p:nvPr/>
        </p:nvSpPr>
        <p:spPr>
          <a:xfrm>
            <a:off x="4418645" y="4922436"/>
            <a:ext cx="970519" cy="930485"/>
          </a:xfrm>
          <a:custGeom>
            <a:avLst/>
            <a:gdLst/>
            <a:ahLst/>
            <a:cxnLst/>
            <a:rect l="l" t="t" r="r" b="b"/>
            <a:pathLst>
              <a:path w="816534" h="782852">
                <a:moveTo>
                  <a:pt x="0" y="0"/>
                </a:moveTo>
                <a:lnTo>
                  <a:pt x="816534" y="0"/>
                </a:lnTo>
                <a:lnTo>
                  <a:pt x="816534" y="782853"/>
                </a:lnTo>
                <a:lnTo>
                  <a:pt x="0" y="7828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grpSp>
        <p:nvGrpSpPr>
          <p:cNvPr id="35" name="Group 36">
            <a:extLst>
              <a:ext uri="{FF2B5EF4-FFF2-40B4-BE49-F238E27FC236}">
                <a16:creationId xmlns:a16="http://schemas.microsoft.com/office/drawing/2014/main" id="{3130563D-BAE8-9819-0537-9CA6B6B394F0}"/>
              </a:ext>
            </a:extLst>
          </p:cNvPr>
          <p:cNvGrpSpPr/>
          <p:nvPr/>
        </p:nvGrpSpPr>
        <p:grpSpPr>
          <a:xfrm>
            <a:off x="9549849" y="5435801"/>
            <a:ext cx="842960" cy="594638"/>
            <a:chOff x="103553" y="192347"/>
            <a:chExt cx="945618" cy="667055"/>
          </a:xfrm>
        </p:grpSpPr>
        <p:sp>
          <p:nvSpPr>
            <p:cNvPr id="36" name="Freeform 37">
              <a:extLst>
                <a:ext uri="{FF2B5EF4-FFF2-40B4-BE49-F238E27FC236}">
                  <a16:creationId xmlns:a16="http://schemas.microsoft.com/office/drawing/2014/main" id="{158C8E57-8228-8745-B5DF-2669139BFDFF}"/>
                </a:ext>
              </a:extLst>
            </p:cNvPr>
            <p:cNvSpPr/>
            <p:nvPr/>
          </p:nvSpPr>
          <p:spPr>
            <a:xfrm rot="1808895">
              <a:off x="103553" y="192347"/>
              <a:ext cx="945618" cy="667055"/>
            </a:xfrm>
            <a:custGeom>
              <a:avLst/>
              <a:gdLst/>
              <a:ahLst/>
              <a:cxnLst/>
              <a:rect l="l" t="t" r="r" b="b"/>
              <a:pathLst>
                <a:path w="945618" h="667055">
                  <a:moveTo>
                    <a:pt x="0" y="0"/>
                  </a:moveTo>
                  <a:lnTo>
                    <a:pt x="945618" y="0"/>
                  </a:lnTo>
                  <a:lnTo>
                    <a:pt x="945618" y="667054"/>
                  </a:lnTo>
                  <a:lnTo>
                    <a:pt x="0" y="6670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grpSp>
          <p:nvGrpSpPr>
            <p:cNvPr id="37" name="Group 38">
              <a:extLst>
                <a:ext uri="{FF2B5EF4-FFF2-40B4-BE49-F238E27FC236}">
                  <a16:creationId xmlns:a16="http://schemas.microsoft.com/office/drawing/2014/main" id="{0239110D-8270-9DAA-6C2D-61337E5E0E12}"/>
                </a:ext>
              </a:extLst>
            </p:cNvPr>
            <p:cNvGrpSpPr/>
            <p:nvPr/>
          </p:nvGrpSpPr>
          <p:grpSpPr>
            <a:xfrm>
              <a:off x="501756" y="525874"/>
              <a:ext cx="101147" cy="101147"/>
              <a:chOff x="0" y="0"/>
              <a:chExt cx="812800" cy="812800"/>
            </a:xfrm>
          </p:grpSpPr>
          <p:sp>
            <p:nvSpPr>
              <p:cNvPr id="53" name="Freeform 39">
                <a:extLst>
                  <a:ext uri="{FF2B5EF4-FFF2-40B4-BE49-F238E27FC236}">
                    <a16:creationId xmlns:a16="http://schemas.microsoft.com/office/drawing/2014/main" id="{BABA6DCB-34BC-3A01-B581-E00FABBD5F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D42"/>
              </a:solidFill>
            </p:spPr>
            <p:txBody>
              <a:bodyPr/>
              <a:lstStyle/>
              <a:p>
                <a:endParaRPr lang="it-IT"/>
              </a:p>
            </p:txBody>
          </p:sp>
          <p:sp>
            <p:nvSpPr>
              <p:cNvPr id="54" name="TextBox 40">
                <a:extLst>
                  <a:ext uri="{FF2B5EF4-FFF2-40B4-BE49-F238E27FC236}">
                    <a16:creationId xmlns:a16="http://schemas.microsoft.com/office/drawing/2014/main" id="{C518133D-F652-141F-9191-C844C338FA61}"/>
                  </a:ext>
                </a:extLst>
              </p:cNvPr>
              <p:cNvSpPr txBox="1"/>
              <p:nvPr/>
            </p:nvSpPr>
            <p:spPr>
              <a:xfrm>
                <a:off x="76200" y="76200"/>
                <a:ext cx="660400" cy="660400"/>
              </a:xfrm>
              <a:prstGeom prst="rect">
                <a:avLst/>
              </a:prstGeom>
            </p:spPr>
            <p:txBody>
              <a:bodyPr lIns="50800" tIns="50800" rIns="50800" bIns="50800" rtlCol="0" anchor="ctr"/>
              <a:lstStyle/>
              <a:p>
                <a:pPr algn="ctr">
                  <a:lnSpc>
                    <a:spcPts val="1044"/>
                  </a:lnSpc>
                </a:pPr>
                <a:endParaRPr/>
              </a:p>
            </p:txBody>
          </p:sp>
        </p:grpSp>
        <p:grpSp>
          <p:nvGrpSpPr>
            <p:cNvPr id="38" name="Group 41">
              <a:extLst>
                <a:ext uri="{FF2B5EF4-FFF2-40B4-BE49-F238E27FC236}">
                  <a16:creationId xmlns:a16="http://schemas.microsoft.com/office/drawing/2014/main" id="{99819083-9680-6998-1ECE-560F815D8FB8}"/>
                </a:ext>
              </a:extLst>
            </p:cNvPr>
            <p:cNvGrpSpPr/>
            <p:nvPr/>
          </p:nvGrpSpPr>
          <p:grpSpPr>
            <a:xfrm rot="1651606">
              <a:off x="253126" y="220086"/>
              <a:ext cx="260361" cy="260361"/>
              <a:chOff x="0" y="0"/>
              <a:chExt cx="812800" cy="812800"/>
            </a:xfrm>
          </p:grpSpPr>
          <p:sp>
            <p:nvSpPr>
              <p:cNvPr id="51" name="Freeform 42">
                <a:extLst>
                  <a:ext uri="{FF2B5EF4-FFF2-40B4-BE49-F238E27FC236}">
                    <a16:creationId xmlns:a16="http://schemas.microsoft.com/office/drawing/2014/main" id="{FBE22539-BC2C-71B7-6D94-8C3792285783}"/>
                  </a:ext>
                </a:extLst>
              </p:cNvPr>
              <p:cNvSpPr/>
              <p:nvPr/>
            </p:nvSpPr>
            <p:spPr>
              <a:xfrm>
                <a:off x="0" y="0"/>
                <a:ext cx="812800" cy="812800"/>
              </a:xfrm>
              <a:custGeom>
                <a:avLst/>
                <a:gdLst/>
                <a:ahLst/>
                <a:cxnLst/>
                <a:rect l="l" t="t" r="r" b="b"/>
                <a:pathLst>
                  <a:path w="812800" h="812800">
                    <a:moveTo>
                      <a:pt x="431800" y="0"/>
                    </a:moveTo>
                    <a:lnTo>
                      <a:pt x="381000" y="0"/>
                    </a:lnTo>
                    <a:cubicBezTo>
                      <a:pt x="310860" y="0"/>
                      <a:pt x="254000" y="56860"/>
                      <a:pt x="254000" y="127000"/>
                    </a:cubicBezTo>
                    <a:lnTo>
                      <a:pt x="254000" y="127000"/>
                    </a:lnTo>
                    <a:cubicBezTo>
                      <a:pt x="254000" y="197140"/>
                      <a:pt x="197140" y="254000"/>
                      <a:pt x="127000" y="254000"/>
                    </a:cubicBezTo>
                    <a:lnTo>
                      <a:pt x="127000" y="254000"/>
                    </a:lnTo>
                    <a:cubicBezTo>
                      <a:pt x="56860" y="254000"/>
                      <a:pt x="0" y="310860"/>
                      <a:pt x="0" y="381000"/>
                    </a:cubicBezTo>
                    <a:lnTo>
                      <a:pt x="0" y="431800"/>
                    </a:lnTo>
                    <a:cubicBezTo>
                      <a:pt x="0" y="501940"/>
                      <a:pt x="56860" y="558800"/>
                      <a:pt x="127000" y="558800"/>
                    </a:cubicBezTo>
                    <a:lnTo>
                      <a:pt x="127000" y="558800"/>
                    </a:lnTo>
                    <a:cubicBezTo>
                      <a:pt x="197140" y="558800"/>
                      <a:pt x="254000" y="615660"/>
                      <a:pt x="254000" y="685800"/>
                    </a:cubicBezTo>
                    <a:lnTo>
                      <a:pt x="254000" y="685800"/>
                    </a:lnTo>
                    <a:cubicBezTo>
                      <a:pt x="254000" y="755940"/>
                      <a:pt x="310860" y="812800"/>
                      <a:pt x="381000" y="812800"/>
                    </a:cubicBezTo>
                    <a:lnTo>
                      <a:pt x="431800" y="812800"/>
                    </a:lnTo>
                    <a:cubicBezTo>
                      <a:pt x="501940" y="812800"/>
                      <a:pt x="558800" y="755940"/>
                      <a:pt x="558800" y="685800"/>
                    </a:cubicBezTo>
                    <a:lnTo>
                      <a:pt x="558800" y="685800"/>
                    </a:lnTo>
                    <a:cubicBezTo>
                      <a:pt x="558800" y="615660"/>
                      <a:pt x="615660" y="558800"/>
                      <a:pt x="685800" y="558800"/>
                    </a:cubicBezTo>
                    <a:lnTo>
                      <a:pt x="685800" y="558800"/>
                    </a:lnTo>
                    <a:cubicBezTo>
                      <a:pt x="755940" y="558800"/>
                      <a:pt x="812800" y="501940"/>
                      <a:pt x="812800" y="431800"/>
                    </a:cubicBezTo>
                    <a:lnTo>
                      <a:pt x="812800" y="381000"/>
                    </a:lnTo>
                    <a:cubicBezTo>
                      <a:pt x="812800" y="310860"/>
                      <a:pt x="755940" y="254000"/>
                      <a:pt x="685800" y="254000"/>
                    </a:cubicBezTo>
                    <a:lnTo>
                      <a:pt x="685800" y="254000"/>
                    </a:lnTo>
                    <a:cubicBezTo>
                      <a:pt x="615660" y="254000"/>
                      <a:pt x="558800" y="197140"/>
                      <a:pt x="558800" y="127000"/>
                    </a:cubicBezTo>
                    <a:lnTo>
                      <a:pt x="558800" y="127000"/>
                    </a:lnTo>
                    <a:cubicBezTo>
                      <a:pt x="558800" y="56860"/>
                      <a:pt x="501940" y="0"/>
                      <a:pt x="431800" y="0"/>
                    </a:cubicBezTo>
                    <a:close/>
                  </a:path>
                </a:pathLst>
              </a:custGeom>
              <a:solidFill>
                <a:srgbClr val="002D42"/>
              </a:solidFill>
            </p:spPr>
            <p:txBody>
              <a:bodyPr/>
              <a:lstStyle/>
              <a:p>
                <a:endParaRPr lang="it-IT"/>
              </a:p>
            </p:txBody>
          </p:sp>
          <p:sp>
            <p:nvSpPr>
              <p:cNvPr id="52" name="TextBox 43">
                <a:extLst>
                  <a:ext uri="{FF2B5EF4-FFF2-40B4-BE49-F238E27FC236}">
                    <a16:creationId xmlns:a16="http://schemas.microsoft.com/office/drawing/2014/main" id="{5650E263-83AA-E484-E69B-5267B9373930}"/>
                  </a:ext>
                </a:extLst>
              </p:cNvPr>
              <p:cNvSpPr txBox="1"/>
              <p:nvPr/>
            </p:nvSpPr>
            <p:spPr>
              <a:xfrm>
                <a:off x="190500" y="190500"/>
                <a:ext cx="431800" cy="431800"/>
              </a:xfrm>
              <a:prstGeom prst="rect">
                <a:avLst/>
              </a:prstGeom>
            </p:spPr>
            <p:txBody>
              <a:bodyPr lIns="50800" tIns="50800" rIns="50800" bIns="50800" rtlCol="0" anchor="ctr"/>
              <a:lstStyle/>
              <a:p>
                <a:pPr algn="ctr">
                  <a:lnSpc>
                    <a:spcPts val="1044"/>
                  </a:lnSpc>
                </a:pPr>
                <a:endParaRPr/>
              </a:p>
            </p:txBody>
          </p:sp>
        </p:grpSp>
        <p:grpSp>
          <p:nvGrpSpPr>
            <p:cNvPr id="39" name="Group 44">
              <a:extLst>
                <a:ext uri="{FF2B5EF4-FFF2-40B4-BE49-F238E27FC236}">
                  <a16:creationId xmlns:a16="http://schemas.microsoft.com/office/drawing/2014/main" id="{0D683F87-CFC9-9E7E-6322-BD678BDFC4C7}"/>
                </a:ext>
              </a:extLst>
            </p:cNvPr>
            <p:cNvGrpSpPr/>
            <p:nvPr/>
          </p:nvGrpSpPr>
          <p:grpSpPr>
            <a:xfrm>
              <a:off x="703248" y="648149"/>
              <a:ext cx="98129" cy="98129"/>
              <a:chOff x="0" y="0"/>
              <a:chExt cx="812800" cy="812800"/>
            </a:xfrm>
          </p:grpSpPr>
          <p:sp>
            <p:nvSpPr>
              <p:cNvPr id="49" name="Freeform 45">
                <a:extLst>
                  <a:ext uri="{FF2B5EF4-FFF2-40B4-BE49-F238E27FC236}">
                    <a16:creationId xmlns:a16="http://schemas.microsoft.com/office/drawing/2014/main" id="{187F0D6C-1849-F6ED-0F2F-3C138D6C9A4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D42"/>
              </a:solidFill>
            </p:spPr>
            <p:txBody>
              <a:bodyPr/>
              <a:lstStyle/>
              <a:p>
                <a:endParaRPr lang="it-IT"/>
              </a:p>
            </p:txBody>
          </p:sp>
          <p:sp>
            <p:nvSpPr>
              <p:cNvPr id="50" name="TextBox 46">
                <a:extLst>
                  <a:ext uri="{FF2B5EF4-FFF2-40B4-BE49-F238E27FC236}">
                    <a16:creationId xmlns:a16="http://schemas.microsoft.com/office/drawing/2014/main" id="{FA69BADD-51AA-6150-1C3A-ADB5EA348791}"/>
                  </a:ext>
                </a:extLst>
              </p:cNvPr>
              <p:cNvSpPr txBox="1"/>
              <p:nvPr/>
            </p:nvSpPr>
            <p:spPr>
              <a:xfrm>
                <a:off x="76200" y="76200"/>
                <a:ext cx="660400" cy="660400"/>
              </a:xfrm>
              <a:prstGeom prst="rect">
                <a:avLst/>
              </a:prstGeom>
            </p:spPr>
            <p:txBody>
              <a:bodyPr lIns="50800" tIns="50800" rIns="50800" bIns="50800" rtlCol="0" anchor="ctr"/>
              <a:lstStyle/>
              <a:p>
                <a:pPr algn="ctr">
                  <a:lnSpc>
                    <a:spcPts val="1044"/>
                  </a:lnSpc>
                </a:pPr>
                <a:endParaRPr/>
              </a:p>
            </p:txBody>
          </p:sp>
        </p:grpSp>
        <p:grpSp>
          <p:nvGrpSpPr>
            <p:cNvPr id="40" name="Group 47">
              <a:extLst>
                <a:ext uri="{FF2B5EF4-FFF2-40B4-BE49-F238E27FC236}">
                  <a16:creationId xmlns:a16="http://schemas.microsoft.com/office/drawing/2014/main" id="{256D288F-5499-8F0B-7A9B-374FC5AE445B}"/>
                </a:ext>
              </a:extLst>
            </p:cNvPr>
            <p:cNvGrpSpPr/>
            <p:nvPr/>
          </p:nvGrpSpPr>
          <p:grpSpPr>
            <a:xfrm>
              <a:off x="817738" y="617212"/>
              <a:ext cx="94873" cy="94873"/>
              <a:chOff x="0" y="0"/>
              <a:chExt cx="812800" cy="812800"/>
            </a:xfrm>
          </p:grpSpPr>
          <p:sp>
            <p:nvSpPr>
              <p:cNvPr id="47" name="Freeform 48">
                <a:extLst>
                  <a:ext uri="{FF2B5EF4-FFF2-40B4-BE49-F238E27FC236}">
                    <a16:creationId xmlns:a16="http://schemas.microsoft.com/office/drawing/2014/main" id="{0CB0A87F-B1AC-5DCE-49A7-CADF909B0F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2F31"/>
              </a:solidFill>
            </p:spPr>
            <p:txBody>
              <a:bodyPr/>
              <a:lstStyle/>
              <a:p>
                <a:endParaRPr lang="it-IT"/>
              </a:p>
            </p:txBody>
          </p:sp>
          <p:sp>
            <p:nvSpPr>
              <p:cNvPr id="48" name="TextBox 49">
                <a:extLst>
                  <a:ext uri="{FF2B5EF4-FFF2-40B4-BE49-F238E27FC236}">
                    <a16:creationId xmlns:a16="http://schemas.microsoft.com/office/drawing/2014/main" id="{9DC7BD30-3521-92F8-E338-08313D801206}"/>
                  </a:ext>
                </a:extLst>
              </p:cNvPr>
              <p:cNvSpPr txBox="1"/>
              <p:nvPr/>
            </p:nvSpPr>
            <p:spPr>
              <a:xfrm>
                <a:off x="76200" y="76200"/>
                <a:ext cx="660400" cy="660400"/>
              </a:xfrm>
              <a:prstGeom prst="rect">
                <a:avLst/>
              </a:prstGeom>
            </p:spPr>
            <p:txBody>
              <a:bodyPr lIns="50800" tIns="50800" rIns="50800" bIns="50800" rtlCol="0" anchor="ctr"/>
              <a:lstStyle/>
              <a:p>
                <a:pPr algn="ctr">
                  <a:lnSpc>
                    <a:spcPts val="1044"/>
                  </a:lnSpc>
                </a:pPr>
                <a:endParaRPr/>
              </a:p>
            </p:txBody>
          </p:sp>
        </p:grpSp>
        <p:grpSp>
          <p:nvGrpSpPr>
            <p:cNvPr id="41" name="Group 50">
              <a:extLst>
                <a:ext uri="{FF2B5EF4-FFF2-40B4-BE49-F238E27FC236}">
                  <a16:creationId xmlns:a16="http://schemas.microsoft.com/office/drawing/2014/main" id="{6BA55164-6310-7EA4-64FF-B8E83DE9A914}"/>
                </a:ext>
              </a:extLst>
            </p:cNvPr>
            <p:cNvGrpSpPr/>
            <p:nvPr/>
          </p:nvGrpSpPr>
          <p:grpSpPr>
            <a:xfrm>
              <a:off x="791598" y="506866"/>
              <a:ext cx="100537" cy="100537"/>
              <a:chOff x="0" y="0"/>
              <a:chExt cx="812800" cy="812800"/>
            </a:xfrm>
          </p:grpSpPr>
          <p:sp>
            <p:nvSpPr>
              <p:cNvPr id="45" name="Freeform 51">
                <a:extLst>
                  <a:ext uri="{FF2B5EF4-FFF2-40B4-BE49-F238E27FC236}">
                    <a16:creationId xmlns:a16="http://schemas.microsoft.com/office/drawing/2014/main" id="{7B961C24-97EB-B1BC-E113-088AFD8702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7150"/>
              </a:solidFill>
            </p:spPr>
            <p:txBody>
              <a:bodyPr/>
              <a:lstStyle/>
              <a:p>
                <a:endParaRPr lang="it-IT"/>
              </a:p>
            </p:txBody>
          </p:sp>
          <p:sp>
            <p:nvSpPr>
              <p:cNvPr id="46" name="TextBox 52">
                <a:extLst>
                  <a:ext uri="{FF2B5EF4-FFF2-40B4-BE49-F238E27FC236}">
                    <a16:creationId xmlns:a16="http://schemas.microsoft.com/office/drawing/2014/main" id="{46030D8E-CCAF-690B-6972-FB5F0619A8BE}"/>
                  </a:ext>
                </a:extLst>
              </p:cNvPr>
              <p:cNvSpPr txBox="1"/>
              <p:nvPr/>
            </p:nvSpPr>
            <p:spPr>
              <a:xfrm>
                <a:off x="76200" y="76200"/>
                <a:ext cx="660400" cy="660400"/>
              </a:xfrm>
              <a:prstGeom prst="rect">
                <a:avLst/>
              </a:prstGeom>
            </p:spPr>
            <p:txBody>
              <a:bodyPr lIns="50800" tIns="50800" rIns="50800" bIns="50800" rtlCol="0" anchor="ctr"/>
              <a:lstStyle/>
              <a:p>
                <a:pPr algn="ctr">
                  <a:lnSpc>
                    <a:spcPts val="1044"/>
                  </a:lnSpc>
                </a:pPr>
                <a:endParaRPr/>
              </a:p>
            </p:txBody>
          </p:sp>
        </p:grpSp>
        <p:grpSp>
          <p:nvGrpSpPr>
            <p:cNvPr id="42" name="Group 53">
              <a:extLst>
                <a:ext uri="{FF2B5EF4-FFF2-40B4-BE49-F238E27FC236}">
                  <a16:creationId xmlns:a16="http://schemas.microsoft.com/office/drawing/2014/main" id="{24A53825-479A-6297-71A2-433484931D3A}"/>
                </a:ext>
              </a:extLst>
            </p:cNvPr>
            <p:cNvGrpSpPr/>
            <p:nvPr/>
          </p:nvGrpSpPr>
          <p:grpSpPr>
            <a:xfrm>
              <a:off x="677108" y="533658"/>
              <a:ext cx="93362" cy="93362"/>
              <a:chOff x="0" y="0"/>
              <a:chExt cx="812800" cy="812800"/>
            </a:xfrm>
          </p:grpSpPr>
          <p:sp>
            <p:nvSpPr>
              <p:cNvPr id="43" name="Freeform 54">
                <a:extLst>
                  <a:ext uri="{FF2B5EF4-FFF2-40B4-BE49-F238E27FC236}">
                    <a16:creationId xmlns:a16="http://schemas.microsoft.com/office/drawing/2014/main" id="{EA6E7D37-7E38-5407-DBE5-E187182ACC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B3E"/>
              </a:solidFill>
            </p:spPr>
            <p:txBody>
              <a:bodyPr/>
              <a:lstStyle/>
              <a:p>
                <a:endParaRPr lang="it-IT"/>
              </a:p>
            </p:txBody>
          </p:sp>
          <p:sp>
            <p:nvSpPr>
              <p:cNvPr id="44" name="TextBox 55">
                <a:extLst>
                  <a:ext uri="{FF2B5EF4-FFF2-40B4-BE49-F238E27FC236}">
                    <a16:creationId xmlns:a16="http://schemas.microsoft.com/office/drawing/2014/main" id="{65BBC2FB-9FEF-8B74-8A0A-C860C4D2E058}"/>
                  </a:ext>
                </a:extLst>
              </p:cNvPr>
              <p:cNvSpPr txBox="1"/>
              <p:nvPr/>
            </p:nvSpPr>
            <p:spPr>
              <a:xfrm>
                <a:off x="76200" y="76200"/>
                <a:ext cx="660400" cy="660400"/>
              </a:xfrm>
              <a:prstGeom prst="rect">
                <a:avLst/>
              </a:prstGeom>
            </p:spPr>
            <p:txBody>
              <a:bodyPr lIns="50800" tIns="50800" rIns="50800" bIns="50800" rtlCol="0" anchor="ctr"/>
              <a:lstStyle/>
              <a:p>
                <a:pPr algn="ctr">
                  <a:lnSpc>
                    <a:spcPts val="1044"/>
                  </a:lnSpc>
                </a:pPr>
                <a:endParaRPr/>
              </a:p>
            </p:txBody>
          </p:sp>
        </p:grpSp>
      </p:grpSp>
      <p:grpSp>
        <p:nvGrpSpPr>
          <p:cNvPr id="55" name="Group 56">
            <a:extLst>
              <a:ext uri="{FF2B5EF4-FFF2-40B4-BE49-F238E27FC236}">
                <a16:creationId xmlns:a16="http://schemas.microsoft.com/office/drawing/2014/main" id="{2AD7C1AE-BA9E-B22C-45F6-6E4CD91BFE15}"/>
              </a:ext>
            </a:extLst>
          </p:cNvPr>
          <p:cNvGrpSpPr/>
          <p:nvPr/>
        </p:nvGrpSpPr>
        <p:grpSpPr>
          <a:xfrm rot="21321521">
            <a:off x="3405873" y="5906202"/>
            <a:ext cx="587476" cy="680309"/>
            <a:chOff x="0" y="41098"/>
            <a:chExt cx="828669" cy="959615"/>
          </a:xfrm>
        </p:grpSpPr>
        <p:sp>
          <p:nvSpPr>
            <p:cNvPr id="56" name="Freeform 57">
              <a:extLst>
                <a:ext uri="{FF2B5EF4-FFF2-40B4-BE49-F238E27FC236}">
                  <a16:creationId xmlns:a16="http://schemas.microsoft.com/office/drawing/2014/main" id="{7E0D94DD-63F6-36C1-1FF7-51B22DD19BAF}"/>
                </a:ext>
              </a:extLst>
            </p:cNvPr>
            <p:cNvSpPr/>
            <p:nvPr/>
          </p:nvSpPr>
          <p:spPr>
            <a:xfrm>
              <a:off x="0" y="144708"/>
              <a:ext cx="813983" cy="856005"/>
            </a:xfrm>
            <a:custGeom>
              <a:avLst/>
              <a:gdLst/>
              <a:ahLst/>
              <a:cxnLst/>
              <a:rect l="l" t="t" r="r" b="b"/>
              <a:pathLst>
                <a:path w="813983" h="856005">
                  <a:moveTo>
                    <a:pt x="0" y="0"/>
                  </a:moveTo>
                  <a:lnTo>
                    <a:pt x="813983" y="0"/>
                  </a:lnTo>
                  <a:lnTo>
                    <a:pt x="813983" y="856005"/>
                  </a:lnTo>
                  <a:lnTo>
                    <a:pt x="0" y="8560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57" name="Freeform 58">
              <a:extLst>
                <a:ext uri="{FF2B5EF4-FFF2-40B4-BE49-F238E27FC236}">
                  <a16:creationId xmlns:a16="http://schemas.microsoft.com/office/drawing/2014/main" id="{6F5834B9-B56D-B4B1-9877-034E9B460273}"/>
                </a:ext>
              </a:extLst>
            </p:cNvPr>
            <p:cNvSpPr/>
            <p:nvPr/>
          </p:nvSpPr>
          <p:spPr>
            <a:xfrm>
              <a:off x="74774" y="406137"/>
              <a:ext cx="664436" cy="541079"/>
            </a:xfrm>
            <a:custGeom>
              <a:avLst/>
              <a:gdLst/>
              <a:ahLst/>
              <a:cxnLst/>
              <a:rect l="l" t="t" r="r" b="b"/>
              <a:pathLst>
                <a:path w="664436" h="541079">
                  <a:moveTo>
                    <a:pt x="0" y="0"/>
                  </a:moveTo>
                  <a:lnTo>
                    <a:pt x="664435" y="0"/>
                  </a:lnTo>
                  <a:lnTo>
                    <a:pt x="664435" y="541079"/>
                  </a:lnTo>
                  <a:lnTo>
                    <a:pt x="0" y="541079"/>
                  </a:lnTo>
                  <a:lnTo>
                    <a:pt x="0" y="0"/>
                  </a:lnTo>
                  <a:close/>
                </a:path>
              </a:pathLst>
            </a:custGeom>
            <a:blipFill>
              <a:blip r:embed="rId14">
                <a:extLst>
                  <a:ext uri="{96DAC541-7B7A-43D3-8B79-37D633B846F1}">
                    <asvg:svgBlip xmlns:asvg="http://schemas.microsoft.com/office/drawing/2016/SVG/main" r:embed="rId15"/>
                  </a:ext>
                </a:extLst>
              </a:blip>
              <a:stretch>
                <a:fillRect t="-38429"/>
              </a:stretch>
            </a:blipFill>
          </p:spPr>
          <p:txBody>
            <a:bodyPr/>
            <a:lstStyle/>
            <a:p>
              <a:endParaRPr lang="it-IT"/>
            </a:p>
          </p:txBody>
        </p:sp>
        <p:sp>
          <p:nvSpPr>
            <p:cNvPr id="58" name="Freeform 59">
              <a:extLst>
                <a:ext uri="{FF2B5EF4-FFF2-40B4-BE49-F238E27FC236}">
                  <a16:creationId xmlns:a16="http://schemas.microsoft.com/office/drawing/2014/main" id="{2CBEA815-6115-4FB9-8C23-57AF8953846B}"/>
                </a:ext>
              </a:extLst>
            </p:cNvPr>
            <p:cNvSpPr/>
            <p:nvPr/>
          </p:nvSpPr>
          <p:spPr>
            <a:xfrm rot="1229767">
              <a:off x="556458" y="41098"/>
              <a:ext cx="272211" cy="207221"/>
            </a:xfrm>
            <a:custGeom>
              <a:avLst/>
              <a:gdLst/>
              <a:ahLst/>
              <a:cxnLst/>
              <a:rect l="l" t="t" r="r" b="b"/>
              <a:pathLst>
                <a:path w="272211" h="207221">
                  <a:moveTo>
                    <a:pt x="0" y="0"/>
                  </a:moveTo>
                  <a:lnTo>
                    <a:pt x="272211" y="0"/>
                  </a:lnTo>
                  <a:lnTo>
                    <a:pt x="272211" y="207220"/>
                  </a:lnTo>
                  <a:lnTo>
                    <a:pt x="0" y="20722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it-IT"/>
            </a:p>
          </p:txBody>
        </p:sp>
      </p:grpSp>
      <p:sp>
        <p:nvSpPr>
          <p:cNvPr id="65" name="CasellaDiTesto 64">
            <a:extLst>
              <a:ext uri="{FF2B5EF4-FFF2-40B4-BE49-F238E27FC236}">
                <a16:creationId xmlns:a16="http://schemas.microsoft.com/office/drawing/2014/main" id="{02D57A95-5AF4-D45E-6134-6C00B9287C99}"/>
              </a:ext>
            </a:extLst>
          </p:cNvPr>
          <p:cNvSpPr txBox="1"/>
          <p:nvPr/>
        </p:nvSpPr>
        <p:spPr>
          <a:xfrm>
            <a:off x="902173" y="700421"/>
            <a:ext cx="7508180" cy="369332"/>
          </a:xfrm>
          <a:prstGeom prst="rect">
            <a:avLst/>
          </a:prstGeom>
          <a:noFill/>
        </p:spPr>
        <p:txBody>
          <a:bodyPr wrap="square">
            <a:spAutoFit/>
          </a:bodyPr>
          <a:lstStyle/>
          <a:p>
            <a:pPr>
              <a:spcAft>
                <a:spcPts val="800"/>
              </a:spcAft>
            </a:pPr>
            <a:r>
              <a:rPr lang="it-IT"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Convegno Linee guida sull’autismo negli adulti</a:t>
            </a:r>
            <a:endParaRPr lang="it-IT" kern="100" dirty="0">
              <a:solidFill>
                <a:srgbClr val="263746"/>
              </a:solidFill>
              <a:effectLst/>
              <a:latin typeface="Atkinson Hyperlegible" pitchFamily="2" charset="0"/>
              <a:ea typeface="Calibri" panose="020F0502020204030204" pitchFamily="34" charset="0"/>
              <a:cs typeface="Arial" panose="020B0604020202020204" pitchFamily="34" charset="0"/>
            </a:endParaRPr>
          </a:p>
        </p:txBody>
      </p:sp>
      <p:grpSp>
        <p:nvGrpSpPr>
          <p:cNvPr id="67" name="Group 2">
            <a:extLst>
              <a:ext uri="{FF2B5EF4-FFF2-40B4-BE49-F238E27FC236}">
                <a16:creationId xmlns:a16="http://schemas.microsoft.com/office/drawing/2014/main" id="{5D6E0774-37CE-1B9D-0048-009E4E2664E4}"/>
              </a:ext>
            </a:extLst>
          </p:cNvPr>
          <p:cNvGrpSpPr>
            <a:grpSpLocks noChangeAspect="1"/>
          </p:cNvGrpSpPr>
          <p:nvPr/>
        </p:nvGrpSpPr>
        <p:grpSpPr>
          <a:xfrm rot="495180">
            <a:off x="9901101" y="-320321"/>
            <a:ext cx="2777452" cy="3675282"/>
            <a:chOff x="0" y="0"/>
            <a:chExt cx="3201314" cy="4236161"/>
          </a:xfrm>
        </p:grpSpPr>
        <p:sp>
          <p:nvSpPr>
            <p:cNvPr id="68" name="Freeform 3">
              <a:extLst>
                <a:ext uri="{FF2B5EF4-FFF2-40B4-BE49-F238E27FC236}">
                  <a16:creationId xmlns:a16="http://schemas.microsoft.com/office/drawing/2014/main" id="{1EDE1B5D-46A1-1DF0-66A3-CCD31F62B2E6}"/>
                </a:ext>
              </a:extLst>
            </p:cNvPr>
            <p:cNvSpPr/>
            <p:nvPr/>
          </p:nvSpPr>
          <p:spPr>
            <a:xfrm>
              <a:off x="48732" y="0"/>
              <a:ext cx="3152557" cy="4236085"/>
            </a:xfrm>
            <a:custGeom>
              <a:avLst/>
              <a:gdLst/>
              <a:ahLst/>
              <a:cxnLst/>
              <a:rect l="l" t="t" r="r" b="b"/>
              <a:pathLst>
                <a:path w="3152557" h="4236085">
                  <a:moveTo>
                    <a:pt x="871637" y="218440"/>
                  </a:moveTo>
                  <a:cubicBezTo>
                    <a:pt x="745526" y="445008"/>
                    <a:pt x="649260" y="709422"/>
                    <a:pt x="530007" y="964692"/>
                  </a:cubicBezTo>
                  <a:cubicBezTo>
                    <a:pt x="340015" y="1370965"/>
                    <a:pt x="94524" y="1753997"/>
                    <a:pt x="21372" y="2198370"/>
                  </a:cubicBezTo>
                  <a:cubicBezTo>
                    <a:pt x="-48732" y="2642616"/>
                    <a:pt x="53630" y="3148330"/>
                    <a:pt x="328458" y="3551682"/>
                  </a:cubicBezTo>
                  <a:cubicBezTo>
                    <a:pt x="573949" y="3908171"/>
                    <a:pt x="951774" y="4184777"/>
                    <a:pt x="1346998" y="4236085"/>
                  </a:cubicBezTo>
                  <a:lnTo>
                    <a:pt x="1608618" y="4236085"/>
                  </a:lnTo>
                  <a:cubicBezTo>
                    <a:pt x="1614206" y="4235323"/>
                    <a:pt x="1619794" y="4234561"/>
                    <a:pt x="1625255" y="4233799"/>
                  </a:cubicBezTo>
                  <a:cubicBezTo>
                    <a:pt x="2032290" y="4174744"/>
                    <a:pt x="2439452" y="3888867"/>
                    <a:pt x="2824897" y="3694811"/>
                  </a:cubicBezTo>
                  <a:cubicBezTo>
                    <a:pt x="2936276" y="3638677"/>
                    <a:pt x="3046004" y="3590544"/>
                    <a:pt x="3152557" y="3545459"/>
                  </a:cubicBezTo>
                  <a:lnTo>
                    <a:pt x="3152557" y="3398901"/>
                  </a:lnTo>
                  <a:lnTo>
                    <a:pt x="3152557" y="3392043"/>
                  </a:lnTo>
                  <a:lnTo>
                    <a:pt x="2683927" y="161163"/>
                  </a:lnTo>
                  <a:cubicBezTo>
                    <a:pt x="2579406" y="107061"/>
                    <a:pt x="2477552" y="52705"/>
                    <a:pt x="2377222" y="0"/>
                  </a:cubicBezTo>
                  <a:close/>
                </a:path>
              </a:pathLst>
            </a:custGeom>
            <a:blipFill>
              <a:blip r:embed="rId18"/>
              <a:stretch>
                <a:fillRect l="-24573" t="-1442" r="-2" b="-1061"/>
              </a:stretch>
            </a:blipFill>
          </p:spPr>
          <p:txBody>
            <a:bodyPr/>
            <a:lstStyle/>
            <a:p>
              <a:endParaRPr lang="it-IT"/>
            </a:p>
          </p:txBody>
        </p:sp>
      </p:grpSp>
      <p:sp>
        <p:nvSpPr>
          <p:cNvPr id="2" name="CasellaDiTesto 1">
            <a:extLst>
              <a:ext uri="{FF2B5EF4-FFF2-40B4-BE49-F238E27FC236}">
                <a16:creationId xmlns:a16="http://schemas.microsoft.com/office/drawing/2014/main" id="{C660C8E1-5F14-5CC2-9AB1-DDF37EECA360}"/>
              </a:ext>
            </a:extLst>
          </p:cNvPr>
          <p:cNvSpPr txBox="1"/>
          <p:nvPr/>
        </p:nvSpPr>
        <p:spPr>
          <a:xfrm>
            <a:off x="902173" y="3966537"/>
            <a:ext cx="10300663" cy="748923"/>
          </a:xfrm>
          <a:prstGeom prst="rect">
            <a:avLst/>
          </a:prstGeom>
          <a:noFill/>
        </p:spPr>
        <p:txBody>
          <a:bodyPr wrap="square">
            <a:spAutoFit/>
          </a:bodyPr>
          <a:lstStyle/>
          <a:p>
            <a:pPr>
              <a:spcAft>
                <a:spcPts val="800"/>
              </a:spcAft>
            </a:pPr>
            <a:r>
              <a:rPr lang="it-IT" dirty="0">
                <a:latin typeface="Atkinson Hyperlegible" pitchFamily="2" charset="0"/>
              </a:rPr>
              <a:t>Massimiliano Malavasi, ingegnere biomedico - coordinatore del Centro Regionale Ausili </a:t>
            </a:r>
          </a:p>
          <a:p>
            <a:pPr>
              <a:spcAft>
                <a:spcPts val="800"/>
              </a:spcAft>
            </a:pPr>
            <a:r>
              <a:rPr lang="it-IT" dirty="0">
                <a:latin typeface="Atkinson Hyperlegible" pitchFamily="2" charset="0"/>
              </a:rPr>
              <a:t>Noemi Marchiotto, project manager - AIAS Bologna</a:t>
            </a:r>
            <a:endParaRPr lang="it-IT" kern="100" dirty="0">
              <a:solidFill>
                <a:srgbClr val="263746"/>
              </a:solidFill>
              <a:effectLst/>
              <a:latin typeface="Atkinson Hyperlegible"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11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429CD-6799-A558-4301-EC327BC9308E}"/>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438969B5-3104-AFA9-F556-A3A2F7DD1C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97C9B903-7FB6-FC49-E94D-EC5BACA5A8AB}"/>
              </a:ext>
            </a:extLst>
          </p:cNvPr>
          <p:cNvSpPr txBox="1"/>
          <p:nvPr/>
        </p:nvSpPr>
        <p:spPr>
          <a:xfrm>
            <a:off x="428648"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8" name="Freeform 18">
            <a:extLst>
              <a:ext uri="{FF2B5EF4-FFF2-40B4-BE49-F238E27FC236}">
                <a16:creationId xmlns:a16="http://schemas.microsoft.com/office/drawing/2014/main" id="{E5AED926-4101-EC2B-5086-80E830B58F9C}"/>
              </a:ext>
            </a:extLst>
          </p:cNvPr>
          <p:cNvSpPr/>
          <p:nvPr/>
        </p:nvSpPr>
        <p:spPr>
          <a:xfrm>
            <a:off x="10756146" y="5382277"/>
            <a:ext cx="1007206" cy="964641"/>
          </a:xfrm>
          <a:custGeom>
            <a:avLst/>
            <a:gdLst/>
            <a:ahLst/>
            <a:cxnLst/>
            <a:rect l="l" t="t" r="r" b="b"/>
            <a:pathLst>
              <a:path w="1674580" h="1744068">
                <a:moveTo>
                  <a:pt x="0" y="0"/>
                </a:moveTo>
                <a:lnTo>
                  <a:pt x="1674580" y="0"/>
                </a:lnTo>
                <a:lnTo>
                  <a:pt x="1674580" y="1744068"/>
                </a:lnTo>
                <a:lnTo>
                  <a:pt x="0" y="1744068"/>
                </a:lnTo>
                <a:lnTo>
                  <a:pt x="0" y="0"/>
                </a:lnTo>
                <a:close/>
              </a:path>
            </a:pathLst>
          </a:custGeom>
          <a:blipFill>
            <a:blip r:embed="rId5"/>
            <a:stretch>
              <a:fillRect l="-12694" t="-10494" r="-23682" b="-20448"/>
            </a:stretch>
          </a:blipFill>
        </p:spPr>
        <p:txBody>
          <a:bodyPr/>
          <a:lstStyle/>
          <a:p>
            <a:endParaRPr lang="en-GB"/>
          </a:p>
        </p:txBody>
      </p:sp>
      <p:sp>
        <p:nvSpPr>
          <p:cNvPr id="9" name="TextBox 19">
            <a:extLst>
              <a:ext uri="{FF2B5EF4-FFF2-40B4-BE49-F238E27FC236}">
                <a16:creationId xmlns:a16="http://schemas.microsoft.com/office/drawing/2014/main" id="{781DD725-7065-BDC6-F7D9-F72C1D87C479}"/>
              </a:ext>
            </a:extLst>
          </p:cNvPr>
          <p:cNvSpPr txBox="1"/>
          <p:nvPr/>
        </p:nvSpPr>
        <p:spPr>
          <a:xfrm>
            <a:off x="631371" y="20287"/>
            <a:ext cx="7600836" cy="1067343"/>
          </a:xfrm>
          <a:prstGeom prst="rect">
            <a:avLst/>
          </a:prstGeom>
        </p:spPr>
        <p:txBody>
          <a:bodyPr wrap="square" lIns="0" tIns="0" rIns="0" bIns="0" rtlCol="0" anchor="t">
            <a:spAutoFit/>
          </a:bodyPr>
          <a:lstStyle/>
          <a:p>
            <a:pPr>
              <a:lnSpc>
                <a:spcPts val="9900"/>
              </a:lnSpc>
            </a:pPr>
            <a:r>
              <a:rPr lang="en-US" sz="3200" b="1" dirty="0">
                <a:solidFill>
                  <a:schemeClr val="accent1">
                    <a:lumMod val="50000"/>
                  </a:schemeClr>
                </a:solidFill>
                <a:latin typeface="Atkinson Hyperlegible" pitchFamily="2" charset="0"/>
                <a:ea typeface="Poppins Ultra-Bold"/>
                <a:cs typeface="Poppins Ultra-Bold"/>
                <a:sym typeface="Poppins Ultra-Bold"/>
              </a:rPr>
              <a:t>Autism </a:t>
            </a:r>
            <a:r>
              <a:rPr lang="en-US" sz="3200" b="1" dirty="0" err="1">
                <a:solidFill>
                  <a:schemeClr val="accent1">
                    <a:lumMod val="50000"/>
                  </a:schemeClr>
                </a:solidFill>
                <a:latin typeface="Atkinson Hyperlegible" pitchFamily="2" charset="0"/>
                <a:ea typeface="Poppins Ultra-Bold"/>
                <a:cs typeface="Poppins Ultra-Bold"/>
                <a:sym typeface="Poppins Ultra-Bold"/>
              </a:rPr>
              <a:t>FiT</a:t>
            </a:r>
            <a:r>
              <a:rPr lang="en-US" sz="3200" b="1" dirty="0">
                <a:solidFill>
                  <a:schemeClr val="accent1">
                    <a:lumMod val="50000"/>
                  </a:schemeClr>
                </a:solidFill>
                <a:latin typeface="Atkinson Hyperlegible" pitchFamily="2" charset="0"/>
                <a:ea typeface="Poppins Ultra-Bold"/>
                <a:cs typeface="Poppins Ultra-Bold"/>
                <a:sym typeface="Poppins Ultra-Bold"/>
              </a:rPr>
              <a:t> – </a:t>
            </a:r>
            <a:r>
              <a:rPr lang="en-US" sz="3200" b="1" dirty="0" err="1">
                <a:solidFill>
                  <a:schemeClr val="accent1">
                    <a:lumMod val="50000"/>
                  </a:schemeClr>
                </a:solidFill>
                <a:latin typeface="Atkinson Hyperlegible" pitchFamily="2" charset="0"/>
                <a:ea typeface="Poppins Ultra-Bold"/>
                <a:cs typeface="Poppins Ultra-Bold"/>
                <a:sym typeface="Poppins Ultra-Bold"/>
              </a:rPr>
              <a:t>tecnologie</a:t>
            </a:r>
            <a:r>
              <a:rPr lang="en-US" sz="3200" b="1" dirty="0">
                <a:solidFill>
                  <a:schemeClr val="accent1">
                    <a:lumMod val="50000"/>
                  </a:schemeClr>
                </a:solidFill>
                <a:latin typeface="Atkinson Hyperlegible" pitchFamily="2" charset="0"/>
                <a:ea typeface="Poppins Ultra-Bold"/>
                <a:cs typeface="Poppins Ultra-Bold"/>
                <a:sym typeface="Poppins Ultra-Bold"/>
              </a:rPr>
              <a:t> </a:t>
            </a:r>
            <a:r>
              <a:rPr lang="en-US" sz="3200" b="1" dirty="0" err="1">
                <a:solidFill>
                  <a:schemeClr val="accent1">
                    <a:lumMod val="50000"/>
                  </a:schemeClr>
                </a:solidFill>
                <a:latin typeface="Atkinson Hyperlegible" pitchFamily="2" charset="0"/>
                <a:ea typeface="Poppins Ultra-Bold"/>
                <a:cs typeface="Poppins Ultra-Bold"/>
                <a:sym typeface="Poppins Ultra-Bold"/>
              </a:rPr>
              <a:t>utilizzate</a:t>
            </a:r>
            <a:endParaRPr lang="en-US" sz="3200" b="1" dirty="0">
              <a:solidFill>
                <a:schemeClr val="accent1">
                  <a:lumMod val="50000"/>
                </a:schemeClr>
              </a:solidFill>
              <a:latin typeface="Atkinson Hyperlegible" pitchFamily="2" charset="0"/>
              <a:ea typeface="Poppins Ultra-Bold"/>
              <a:cs typeface="Poppins Ultra-Bold"/>
              <a:sym typeface="Poppins Ultra-Bold"/>
            </a:endParaRPr>
          </a:p>
        </p:txBody>
      </p:sp>
      <p:sp>
        <p:nvSpPr>
          <p:cNvPr id="12" name="Rectangle 1">
            <a:extLst>
              <a:ext uri="{FF2B5EF4-FFF2-40B4-BE49-F238E27FC236}">
                <a16:creationId xmlns:a16="http://schemas.microsoft.com/office/drawing/2014/main" id="{38590F40-8E6F-112B-B8B2-C0D548E7C192}"/>
              </a:ext>
            </a:extLst>
          </p:cNvPr>
          <p:cNvSpPr>
            <a:spLocks noChangeArrowheads="1"/>
          </p:cNvSpPr>
          <p:nvPr/>
        </p:nvSpPr>
        <p:spPr bwMode="auto">
          <a:xfrm>
            <a:off x="522009" y="1119454"/>
            <a:ext cx="10792630" cy="88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800" b="0" i="0" u="none" strike="noStrike" cap="none" normalizeH="0" baseline="0" dirty="0" err="1">
                <a:ln>
                  <a:noFill/>
                </a:ln>
                <a:solidFill>
                  <a:schemeClr val="tx1"/>
                </a:solidFill>
                <a:effectLst/>
                <a:latin typeface="Atkinson Hyperlegible" pitchFamily="2" charset="0"/>
              </a:rPr>
              <a:t>AutismFIT</a:t>
            </a:r>
            <a:r>
              <a:rPr kumimoji="0" lang="it-IT" altLang="it-IT" sz="1800" b="0" i="0" u="none" strike="noStrike" cap="none" normalizeH="0" baseline="0" dirty="0">
                <a:ln>
                  <a:noFill/>
                </a:ln>
                <a:solidFill>
                  <a:schemeClr val="tx1"/>
                </a:solidFill>
                <a:effectLst/>
                <a:latin typeface="Atkinson Hyperlegible" pitchFamily="2" charset="0"/>
              </a:rPr>
              <a:t> utilizza principalmente due strumenti digitali e metodologie innovative, </a:t>
            </a:r>
          </a:p>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tkinson Hyperlegible" pitchFamily="2" charset="0"/>
              </a:rPr>
              <a:t>supportate dalla gamification:</a:t>
            </a:r>
          </a:p>
        </p:txBody>
      </p:sp>
      <p:pic>
        <p:nvPicPr>
          <p:cNvPr id="14" name="Picture 4" descr="Educazione e Formazione in Realtà Virtuale - AR MARKET">
            <a:extLst>
              <a:ext uri="{FF2B5EF4-FFF2-40B4-BE49-F238E27FC236}">
                <a16:creationId xmlns:a16="http://schemas.microsoft.com/office/drawing/2014/main" id="{E39ECA55-6ADA-6A9E-EFD5-F6694B04EA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2958" y="4065610"/>
            <a:ext cx="3803374" cy="1895611"/>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a:extLst>
              <a:ext uri="{FF2B5EF4-FFF2-40B4-BE49-F238E27FC236}">
                <a16:creationId xmlns:a16="http://schemas.microsoft.com/office/drawing/2014/main" id="{8AB317B1-8977-12C7-5CCC-8FC38281AF20}"/>
              </a:ext>
            </a:extLst>
          </p:cNvPr>
          <p:cNvPicPr>
            <a:picLocks noChangeAspect="1"/>
          </p:cNvPicPr>
          <p:nvPr/>
        </p:nvPicPr>
        <p:blipFill>
          <a:blip r:embed="rId7"/>
          <a:stretch>
            <a:fillRect/>
          </a:stretch>
        </p:blipFill>
        <p:spPr>
          <a:xfrm>
            <a:off x="1348481" y="3923175"/>
            <a:ext cx="2901977" cy="1941422"/>
          </a:xfrm>
          <a:prstGeom prst="rect">
            <a:avLst/>
          </a:prstGeom>
        </p:spPr>
      </p:pic>
      <p:sp>
        <p:nvSpPr>
          <p:cNvPr id="16" name="CasellaDiTesto 15">
            <a:extLst>
              <a:ext uri="{FF2B5EF4-FFF2-40B4-BE49-F238E27FC236}">
                <a16:creationId xmlns:a16="http://schemas.microsoft.com/office/drawing/2014/main" id="{FABE391F-4916-662E-D782-D25CD171D7C3}"/>
              </a:ext>
            </a:extLst>
          </p:cNvPr>
          <p:cNvSpPr txBox="1"/>
          <p:nvPr/>
        </p:nvSpPr>
        <p:spPr>
          <a:xfrm>
            <a:off x="1239151" y="2232377"/>
            <a:ext cx="1752403" cy="348878"/>
          </a:xfrm>
          <a:prstGeom prst="rect">
            <a:avLst/>
          </a:prstGeom>
          <a:noFill/>
        </p:spPr>
        <p:txBody>
          <a:bodyPr wrap="none" rtlCol="0">
            <a:spAutoFit/>
          </a:bodyPr>
          <a:lstStyle/>
          <a:p>
            <a:r>
              <a:rPr lang="it-IT" sz="1667" b="1" dirty="0" err="1">
                <a:latin typeface="Poppins" panose="00000500000000000000" pitchFamily="2" charset="0"/>
                <a:cs typeface="Poppins" panose="00000500000000000000" pitchFamily="2" charset="0"/>
              </a:rPr>
              <a:t>Makey</a:t>
            </a:r>
            <a:r>
              <a:rPr lang="it-IT" sz="1667" b="1" dirty="0">
                <a:latin typeface="Poppins" panose="00000500000000000000" pitchFamily="2" charset="0"/>
                <a:cs typeface="Poppins" panose="00000500000000000000" pitchFamily="2" charset="0"/>
              </a:rPr>
              <a:t> </a:t>
            </a:r>
            <a:r>
              <a:rPr lang="it-IT" sz="1667" b="1" dirty="0" err="1">
                <a:latin typeface="Poppins" panose="00000500000000000000" pitchFamily="2" charset="0"/>
                <a:cs typeface="Poppins" panose="00000500000000000000" pitchFamily="2" charset="0"/>
              </a:rPr>
              <a:t>Makey</a:t>
            </a:r>
            <a:r>
              <a:rPr lang="it-IT" sz="1667" b="1" dirty="0">
                <a:latin typeface="Poppins" panose="00000500000000000000" pitchFamily="2" charset="0"/>
                <a:cs typeface="Poppins" panose="00000500000000000000" pitchFamily="2" charset="0"/>
              </a:rPr>
              <a:t> </a:t>
            </a:r>
          </a:p>
        </p:txBody>
      </p:sp>
      <p:sp>
        <p:nvSpPr>
          <p:cNvPr id="17" name="CasellaDiTesto 16">
            <a:extLst>
              <a:ext uri="{FF2B5EF4-FFF2-40B4-BE49-F238E27FC236}">
                <a16:creationId xmlns:a16="http://schemas.microsoft.com/office/drawing/2014/main" id="{7D638F36-E0D9-FB0B-2273-892E42635832}"/>
              </a:ext>
            </a:extLst>
          </p:cNvPr>
          <p:cNvSpPr txBox="1"/>
          <p:nvPr/>
        </p:nvSpPr>
        <p:spPr>
          <a:xfrm>
            <a:off x="6482958" y="2245614"/>
            <a:ext cx="2343911" cy="348878"/>
          </a:xfrm>
          <a:prstGeom prst="rect">
            <a:avLst/>
          </a:prstGeom>
          <a:noFill/>
        </p:spPr>
        <p:txBody>
          <a:bodyPr wrap="none" rtlCol="0">
            <a:spAutoFit/>
          </a:bodyPr>
          <a:lstStyle/>
          <a:p>
            <a:r>
              <a:rPr lang="it-IT" sz="1667" b="1" dirty="0">
                <a:latin typeface="Poppins" panose="00000500000000000000" pitchFamily="2" charset="0"/>
                <a:cs typeface="Poppins" panose="00000500000000000000" pitchFamily="2" charset="0"/>
              </a:rPr>
              <a:t>Realtà virtuale (VR)</a:t>
            </a:r>
          </a:p>
        </p:txBody>
      </p:sp>
      <p:sp>
        <p:nvSpPr>
          <p:cNvPr id="18" name="TextBox 20">
            <a:extLst>
              <a:ext uri="{FF2B5EF4-FFF2-40B4-BE49-F238E27FC236}">
                <a16:creationId xmlns:a16="http://schemas.microsoft.com/office/drawing/2014/main" id="{CDEC9DE8-E437-2807-4973-C8517F0A3928}"/>
              </a:ext>
            </a:extLst>
          </p:cNvPr>
          <p:cNvSpPr txBox="1"/>
          <p:nvPr/>
        </p:nvSpPr>
        <p:spPr>
          <a:xfrm>
            <a:off x="6482958" y="2721940"/>
            <a:ext cx="4450086" cy="1223797"/>
          </a:xfrm>
          <a:prstGeom prst="rect">
            <a:avLst/>
          </a:prstGeom>
        </p:spPr>
        <p:txBody>
          <a:bodyPr wrap="square" lIns="0" tIns="0" rIns="0" bIns="0" rtlCol="0" anchor="t">
            <a:spAutoFit/>
          </a:bodyPr>
          <a:lstStyle/>
          <a:p>
            <a:pPr>
              <a:lnSpc>
                <a:spcPts val="3267"/>
              </a:lnSpc>
              <a:spcBef>
                <a:spcPct val="0"/>
              </a:spcBef>
            </a:pPr>
            <a:r>
              <a:rPr lang="en-US" sz="1400" dirty="0">
                <a:solidFill>
                  <a:srgbClr val="000000"/>
                </a:solidFill>
                <a:latin typeface="Poppins"/>
                <a:ea typeface="Poppins"/>
                <a:cs typeface="Poppins"/>
                <a:sym typeface="Poppins"/>
              </a:rPr>
              <a:t>E</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una</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tecnologia</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che</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crea</a:t>
            </a:r>
            <a:r>
              <a:rPr lang="en-US" sz="1400" dirty="0">
                <a:solidFill>
                  <a:srgbClr val="000000"/>
                </a:solidFill>
                <a:latin typeface="Atkinson Hyperlegible" pitchFamily="2" charset="0"/>
                <a:ea typeface="Poppins"/>
                <a:cs typeface="Poppins"/>
                <a:sym typeface="Poppins"/>
              </a:rPr>
              <a:t> un </a:t>
            </a:r>
            <a:r>
              <a:rPr lang="en-US" sz="1400" dirty="0" err="1">
                <a:solidFill>
                  <a:srgbClr val="000000"/>
                </a:solidFill>
                <a:latin typeface="Atkinson Hyperlegible" pitchFamily="2" charset="0"/>
                <a:ea typeface="Poppins"/>
                <a:cs typeface="Poppins"/>
                <a:sym typeface="Poppins"/>
              </a:rPr>
              <a:t>ambiente</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digitale</a:t>
            </a:r>
            <a:r>
              <a:rPr lang="en-US" sz="1400" dirty="0">
                <a:solidFill>
                  <a:srgbClr val="000000"/>
                </a:solidFill>
                <a:latin typeface="Atkinson Hyperlegible" pitchFamily="2" charset="0"/>
                <a:ea typeface="Poppins"/>
                <a:cs typeface="Poppins"/>
                <a:sym typeface="Poppins"/>
              </a:rPr>
              <a:t> in 3 </a:t>
            </a:r>
            <a:r>
              <a:rPr lang="en-US" sz="1400" dirty="0" err="1">
                <a:solidFill>
                  <a:srgbClr val="000000"/>
                </a:solidFill>
                <a:latin typeface="Atkinson Hyperlegible" pitchFamily="2" charset="0"/>
                <a:ea typeface="Poppins"/>
                <a:cs typeface="Poppins"/>
                <a:sym typeface="Poppins"/>
              </a:rPr>
              <a:t>dimensioni</a:t>
            </a:r>
            <a:r>
              <a:rPr lang="en-US" sz="1400" dirty="0">
                <a:solidFill>
                  <a:srgbClr val="000000"/>
                </a:solidFill>
                <a:latin typeface="Atkinson Hyperlegible" pitchFamily="2" charset="0"/>
                <a:ea typeface="Poppins"/>
                <a:cs typeface="Poppins"/>
                <a:sym typeface="Poppins"/>
              </a:rPr>
              <a:t> (3D) </a:t>
            </a:r>
            <a:r>
              <a:rPr lang="en-US" sz="1400" dirty="0" err="1">
                <a:solidFill>
                  <a:srgbClr val="000000"/>
                </a:solidFill>
                <a:latin typeface="Atkinson Hyperlegible" pitchFamily="2" charset="0"/>
                <a:ea typeface="Poppins"/>
                <a:cs typeface="Poppins"/>
                <a:sym typeface="Poppins"/>
              </a:rPr>
              <a:t>nei</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quali</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gli</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utenti</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possono</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immergersi</a:t>
            </a:r>
            <a:r>
              <a:rPr lang="en-US" sz="1400" dirty="0">
                <a:solidFill>
                  <a:srgbClr val="000000"/>
                </a:solidFill>
                <a:latin typeface="Atkinson Hyperlegible" pitchFamily="2" charset="0"/>
                <a:ea typeface="Poppins"/>
                <a:cs typeface="Poppins"/>
                <a:sym typeface="Poppins"/>
              </a:rPr>
              <a:t> </a:t>
            </a:r>
            <a:r>
              <a:rPr lang="en-US" sz="1400" dirty="0" err="1">
                <a:solidFill>
                  <a:srgbClr val="000000"/>
                </a:solidFill>
                <a:latin typeface="Atkinson Hyperlegible" pitchFamily="2" charset="0"/>
                <a:ea typeface="Poppins"/>
                <a:cs typeface="Poppins"/>
                <a:sym typeface="Poppins"/>
              </a:rPr>
              <a:t>completamente</a:t>
            </a:r>
            <a:r>
              <a:rPr lang="en-US" sz="1400" dirty="0">
                <a:solidFill>
                  <a:srgbClr val="000000"/>
                </a:solidFill>
                <a:latin typeface="Atkinson Hyperlegible" pitchFamily="2" charset="0"/>
                <a:ea typeface="Poppins"/>
                <a:cs typeface="Poppins"/>
                <a:sym typeface="Poppins"/>
              </a:rPr>
              <a:t> e </a:t>
            </a:r>
            <a:r>
              <a:rPr lang="en-US" sz="1400" dirty="0" err="1">
                <a:solidFill>
                  <a:srgbClr val="000000"/>
                </a:solidFill>
                <a:latin typeface="Atkinson Hyperlegible" pitchFamily="2" charset="0"/>
                <a:ea typeface="Poppins"/>
                <a:cs typeface="Poppins"/>
                <a:sym typeface="Poppins"/>
              </a:rPr>
              <a:t>interagire</a:t>
            </a:r>
            <a:r>
              <a:rPr lang="en-US" sz="1400" dirty="0">
                <a:solidFill>
                  <a:srgbClr val="000000"/>
                </a:solidFill>
                <a:latin typeface="Atkinson Hyperlegible" pitchFamily="2" charset="0"/>
                <a:ea typeface="Poppins"/>
                <a:cs typeface="Poppins"/>
                <a:sym typeface="Poppins"/>
              </a:rPr>
              <a:t> con lo scenario </a:t>
            </a:r>
            <a:r>
              <a:rPr lang="en-US" sz="1400" dirty="0" err="1">
                <a:solidFill>
                  <a:srgbClr val="000000"/>
                </a:solidFill>
                <a:latin typeface="Atkinson Hyperlegible" pitchFamily="2" charset="0"/>
                <a:ea typeface="Poppins"/>
                <a:cs typeface="Poppins"/>
                <a:sym typeface="Poppins"/>
              </a:rPr>
              <a:t>virtuale</a:t>
            </a:r>
            <a:r>
              <a:rPr lang="en-US" sz="1667" dirty="0">
                <a:solidFill>
                  <a:srgbClr val="000000"/>
                </a:solidFill>
                <a:latin typeface="Atkinson Hyperlegible" pitchFamily="2" charset="0"/>
                <a:ea typeface="Poppins"/>
                <a:cs typeface="Poppins"/>
                <a:sym typeface="Poppins"/>
              </a:rPr>
              <a:t>. </a:t>
            </a:r>
            <a:endParaRPr lang="en-US" sz="2333" dirty="0">
              <a:solidFill>
                <a:srgbClr val="000000"/>
              </a:solidFill>
              <a:latin typeface="Atkinson Hyperlegible" pitchFamily="2" charset="0"/>
              <a:ea typeface="Poppins"/>
              <a:cs typeface="Poppins"/>
              <a:sym typeface="Poppins"/>
            </a:endParaRPr>
          </a:p>
        </p:txBody>
      </p:sp>
      <p:sp>
        <p:nvSpPr>
          <p:cNvPr id="19" name="TextBox 20">
            <a:extLst>
              <a:ext uri="{FF2B5EF4-FFF2-40B4-BE49-F238E27FC236}">
                <a16:creationId xmlns:a16="http://schemas.microsoft.com/office/drawing/2014/main" id="{02527C11-1876-C5C0-2E0F-7F5A853A0AA3}"/>
              </a:ext>
            </a:extLst>
          </p:cNvPr>
          <p:cNvSpPr txBox="1"/>
          <p:nvPr/>
        </p:nvSpPr>
        <p:spPr>
          <a:xfrm>
            <a:off x="1348481" y="2627631"/>
            <a:ext cx="4450086" cy="1214179"/>
          </a:xfrm>
          <a:prstGeom prst="rect">
            <a:avLst/>
          </a:prstGeom>
        </p:spPr>
        <p:txBody>
          <a:bodyPr wrap="square" lIns="0" tIns="0" rIns="0" bIns="0" rtlCol="0" anchor="t">
            <a:spAutoFit/>
          </a:bodyPr>
          <a:lstStyle/>
          <a:p>
            <a:pPr>
              <a:lnSpc>
                <a:spcPts val="3267"/>
              </a:lnSpc>
              <a:spcBef>
                <a:spcPct val="0"/>
              </a:spcBef>
            </a:pPr>
            <a:r>
              <a:rPr lang="it-IT" sz="1400" dirty="0">
                <a:solidFill>
                  <a:srgbClr val="000000"/>
                </a:solidFill>
                <a:latin typeface="Poppins"/>
                <a:ea typeface="Poppins"/>
                <a:cs typeface="Poppins"/>
                <a:sym typeface="Poppins"/>
              </a:rPr>
              <a:t> </a:t>
            </a:r>
            <a:r>
              <a:rPr lang="it-IT" sz="1400" dirty="0">
                <a:solidFill>
                  <a:srgbClr val="000000"/>
                </a:solidFill>
                <a:latin typeface="Atkinson Hyperlegible" pitchFamily="2" charset="0"/>
                <a:ea typeface="Poppins"/>
                <a:cs typeface="Poppins"/>
                <a:sym typeface="Poppins"/>
              </a:rPr>
              <a:t>E’ una scheda elettronica interattiva che trasforma oggetti di uso quotidiano (come frutta, acqua, fogli di alluminio) in interfacce digitali attivabili al tocco.</a:t>
            </a:r>
            <a:endParaRPr lang="en-US" sz="2333" dirty="0">
              <a:solidFill>
                <a:srgbClr val="000000"/>
              </a:solidFill>
              <a:latin typeface="Atkinson Hyperlegible" pitchFamily="2" charset="0"/>
              <a:ea typeface="Poppins"/>
              <a:cs typeface="Poppins"/>
              <a:sym typeface="Poppins"/>
            </a:endParaRPr>
          </a:p>
        </p:txBody>
      </p:sp>
    </p:spTree>
    <p:extLst>
      <p:ext uri="{BB962C8B-B14F-4D97-AF65-F5344CB8AC3E}">
        <p14:creationId xmlns:p14="http://schemas.microsoft.com/office/powerpoint/2010/main" val="389585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6277-27F4-1724-FFF9-0C179ED883C5}"/>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3AA449EE-6358-8DED-B3A1-2E2ED1DA60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A0366DBA-F55F-CEF6-4AA4-7117D7848E5D}"/>
              </a:ext>
            </a:extLst>
          </p:cNvPr>
          <p:cNvSpPr txBox="1"/>
          <p:nvPr/>
        </p:nvSpPr>
        <p:spPr>
          <a:xfrm>
            <a:off x="428648"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8" name="Freeform 18">
            <a:extLst>
              <a:ext uri="{FF2B5EF4-FFF2-40B4-BE49-F238E27FC236}">
                <a16:creationId xmlns:a16="http://schemas.microsoft.com/office/drawing/2014/main" id="{C0C92280-1D03-493F-92F4-AAF6B69BF8C5}"/>
              </a:ext>
            </a:extLst>
          </p:cNvPr>
          <p:cNvSpPr/>
          <p:nvPr/>
        </p:nvSpPr>
        <p:spPr>
          <a:xfrm>
            <a:off x="8459311" y="331691"/>
            <a:ext cx="778957" cy="695051"/>
          </a:xfrm>
          <a:custGeom>
            <a:avLst/>
            <a:gdLst/>
            <a:ahLst/>
            <a:cxnLst/>
            <a:rect l="l" t="t" r="r" b="b"/>
            <a:pathLst>
              <a:path w="1674580" h="1744068">
                <a:moveTo>
                  <a:pt x="0" y="0"/>
                </a:moveTo>
                <a:lnTo>
                  <a:pt x="1674580" y="0"/>
                </a:lnTo>
                <a:lnTo>
                  <a:pt x="1674580" y="1744068"/>
                </a:lnTo>
                <a:lnTo>
                  <a:pt x="0" y="1744068"/>
                </a:lnTo>
                <a:lnTo>
                  <a:pt x="0" y="0"/>
                </a:lnTo>
                <a:close/>
              </a:path>
            </a:pathLst>
          </a:custGeom>
          <a:blipFill>
            <a:blip r:embed="rId5"/>
            <a:stretch>
              <a:fillRect l="-12694" t="-10494" r="-23682" b="-20448"/>
            </a:stretch>
          </a:blipFill>
        </p:spPr>
        <p:txBody>
          <a:bodyPr/>
          <a:lstStyle/>
          <a:p>
            <a:endParaRPr lang="en-GB"/>
          </a:p>
        </p:txBody>
      </p:sp>
      <p:sp>
        <p:nvSpPr>
          <p:cNvPr id="9" name="TextBox 19">
            <a:extLst>
              <a:ext uri="{FF2B5EF4-FFF2-40B4-BE49-F238E27FC236}">
                <a16:creationId xmlns:a16="http://schemas.microsoft.com/office/drawing/2014/main" id="{341D90E4-2696-6746-B4BF-0DAF4B63924F}"/>
              </a:ext>
            </a:extLst>
          </p:cNvPr>
          <p:cNvSpPr txBox="1"/>
          <p:nvPr/>
        </p:nvSpPr>
        <p:spPr>
          <a:xfrm>
            <a:off x="699965" y="595127"/>
            <a:ext cx="8685349" cy="984885"/>
          </a:xfrm>
          <a:prstGeom prst="rect">
            <a:avLst/>
          </a:prstGeom>
        </p:spPr>
        <p:txBody>
          <a:bodyPr wrap="square" lIns="0" tIns="0" rIns="0" bIns="0" rtlCol="0" anchor="t">
            <a:spAutoFit/>
          </a:bodyPr>
          <a:lstStyle/>
          <a:p>
            <a:r>
              <a:rPr lang="en-US" sz="3200" b="1" dirty="0" err="1">
                <a:solidFill>
                  <a:schemeClr val="accent1">
                    <a:lumMod val="50000"/>
                  </a:schemeClr>
                </a:solidFill>
                <a:latin typeface="Atkinson Hyperlegible" pitchFamily="2" charset="0"/>
                <a:ea typeface="Poppins Ultra-Bold"/>
                <a:cs typeface="Poppins Ultra-Bold"/>
                <a:sym typeface="Poppins Ultra-Bold"/>
              </a:rPr>
              <a:t>Proposte</a:t>
            </a:r>
            <a:r>
              <a:rPr lang="en-US" sz="3200" b="1" dirty="0">
                <a:solidFill>
                  <a:schemeClr val="accent1">
                    <a:lumMod val="50000"/>
                  </a:schemeClr>
                </a:solidFill>
                <a:latin typeface="Atkinson Hyperlegible" pitchFamily="2" charset="0"/>
                <a:ea typeface="Poppins Ultra-Bold"/>
                <a:cs typeface="Poppins Ultra-Bold"/>
                <a:sym typeface="Poppins Ultra-Bold"/>
              </a:rPr>
              <a:t> di </a:t>
            </a:r>
            <a:r>
              <a:rPr lang="en-US" sz="3200" b="1" dirty="0" err="1">
                <a:solidFill>
                  <a:schemeClr val="accent1">
                    <a:lumMod val="50000"/>
                  </a:schemeClr>
                </a:solidFill>
                <a:latin typeface="Atkinson Hyperlegible" pitchFamily="2" charset="0"/>
                <a:ea typeface="Poppins Ultra-Bold"/>
                <a:cs typeface="Poppins Ultra-Bold"/>
                <a:sym typeface="Poppins Ultra-Bold"/>
              </a:rPr>
              <a:t>giochi</a:t>
            </a:r>
            <a:r>
              <a:rPr lang="en-US" sz="3200" b="1" dirty="0">
                <a:solidFill>
                  <a:schemeClr val="accent1">
                    <a:lumMod val="50000"/>
                  </a:schemeClr>
                </a:solidFill>
                <a:latin typeface="Atkinson Hyperlegible" pitchFamily="2" charset="0"/>
                <a:ea typeface="Poppins Ultra-Bold"/>
                <a:cs typeface="Poppins Ultra-Bold"/>
                <a:sym typeface="Poppins Ultra-Bold"/>
              </a:rPr>
              <a:t> </a:t>
            </a:r>
            <a:r>
              <a:rPr lang="en-US" sz="3200" b="1" dirty="0" err="1">
                <a:solidFill>
                  <a:schemeClr val="accent1">
                    <a:lumMod val="50000"/>
                  </a:schemeClr>
                </a:solidFill>
                <a:latin typeface="Atkinson Hyperlegible" pitchFamily="2" charset="0"/>
                <a:ea typeface="Poppins Ultra-Bold"/>
                <a:cs typeface="Poppins Ultra-Bold"/>
                <a:sym typeface="Poppins Ultra-Bold"/>
              </a:rPr>
              <a:t>strutturati</a:t>
            </a:r>
            <a:r>
              <a:rPr lang="en-US" sz="3200" b="1" dirty="0">
                <a:solidFill>
                  <a:schemeClr val="accent1">
                    <a:lumMod val="50000"/>
                  </a:schemeClr>
                </a:solidFill>
                <a:latin typeface="Atkinson Hyperlegible" pitchFamily="2" charset="0"/>
                <a:ea typeface="Poppins Ultra-Bold"/>
                <a:cs typeface="Poppins Ultra-Bold"/>
                <a:sym typeface="Poppins Ultra-Bold"/>
              </a:rPr>
              <a:t> in </a:t>
            </a:r>
          </a:p>
          <a:p>
            <a:r>
              <a:rPr lang="en-US" sz="3200" b="1" dirty="0" err="1">
                <a:solidFill>
                  <a:schemeClr val="accent1">
                    <a:lumMod val="50000"/>
                  </a:schemeClr>
                </a:solidFill>
                <a:latin typeface="Atkinson Hyperlegible" pitchFamily="2" charset="0"/>
                <a:ea typeface="Poppins Ultra-Bold"/>
                <a:cs typeface="Poppins Ultra-Bold"/>
                <a:sym typeface="Poppins Ultra-Bold"/>
              </a:rPr>
              <a:t>ambienti</a:t>
            </a:r>
            <a:r>
              <a:rPr lang="en-US" sz="3200" b="1" dirty="0">
                <a:solidFill>
                  <a:schemeClr val="accent1">
                    <a:lumMod val="50000"/>
                  </a:schemeClr>
                </a:solidFill>
                <a:latin typeface="Atkinson Hyperlegible" pitchFamily="2" charset="0"/>
                <a:ea typeface="Poppins Ultra-Bold"/>
                <a:cs typeface="Poppins Ultra-Bold"/>
                <a:sym typeface="Poppins Ultra-Bold"/>
              </a:rPr>
              <a:t> </a:t>
            </a:r>
            <a:r>
              <a:rPr lang="en-US" sz="3200" b="1" dirty="0" err="1">
                <a:solidFill>
                  <a:schemeClr val="accent1">
                    <a:lumMod val="50000"/>
                  </a:schemeClr>
                </a:solidFill>
                <a:latin typeface="Atkinson Hyperlegible" pitchFamily="2" charset="0"/>
                <a:ea typeface="Poppins Ultra-Bold"/>
                <a:cs typeface="Poppins Ultra-Bold"/>
                <a:sym typeface="Poppins Ultra-Bold"/>
              </a:rPr>
              <a:t>virtuali</a:t>
            </a:r>
            <a:r>
              <a:rPr lang="en-US" sz="3200" b="1" dirty="0">
                <a:solidFill>
                  <a:schemeClr val="accent1">
                    <a:lumMod val="50000"/>
                  </a:schemeClr>
                </a:solidFill>
                <a:latin typeface="Atkinson Hyperlegible" pitchFamily="2" charset="0"/>
                <a:ea typeface="Poppins Ultra-Bold"/>
                <a:cs typeface="Poppins Ultra-Bold"/>
                <a:sym typeface="Poppins Ultra-Bold"/>
              </a:rPr>
              <a:t> </a:t>
            </a:r>
            <a:r>
              <a:rPr lang="en-US" sz="3200" b="1" dirty="0" err="1">
                <a:solidFill>
                  <a:schemeClr val="accent1">
                    <a:lumMod val="50000"/>
                  </a:schemeClr>
                </a:solidFill>
                <a:latin typeface="Atkinson Hyperlegible" pitchFamily="2" charset="0"/>
                <a:ea typeface="Poppins Ultra-Bold"/>
                <a:cs typeface="Poppins Ultra-Bold"/>
                <a:sym typeface="Poppins Ultra-Bold"/>
              </a:rPr>
              <a:t>immersivi</a:t>
            </a:r>
            <a:endParaRPr lang="en-US" sz="3200" b="1" dirty="0">
              <a:solidFill>
                <a:schemeClr val="accent1">
                  <a:lumMod val="50000"/>
                </a:schemeClr>
              </a:solidFill>
              <a:latin typeface="Atkinson Hyperlegible" pitchFamily="2" charset="0"/>
              <a:ea typeface="Poppins Ultra-Bold"/>
              <a:cs typeface="Poppins Ultra-Bold"/>
              <a:sym typeface="Poppins Ultra-Bold"/>
            </a:endParaRPr>
          </a:p>
        </p:txBody>
      </p:sp>
      <p:sp>
        <p:nvSpPr>
          <p:cNvPr id="5" name="CasellaDiTesto 4">
            <a:extLst>
              <a:ext uri="{FF2B5EF4-FFF2-40B4-BE49-F238E27FC236}">
                <a16:creationId xmlns:a16="http://schemas.microsoft.com/office/drawing/2014/main" id="{DF70A472-54FA-4D3F-E21F-A7BFBA6457A3}"/>
              </a:ext>
            </a:extLst>
          </p:cNvPr>
          <p:cNvSpPr txBox="1"/>
          <p:nvPr/>
        </p:nvSpPr>
        <p:spPr>
          <a:xfrm>
            <a:off x="8679304" y="5221682"/>
            <a:ext cx="4011749" cy="923330"/>
          </a:xfrm>
          <a:prstGeom prst="rect">
            <a:avLst/>
          </a:prstGeom>
          <a:noFill/>
        </p:spPr>
        <p:txBody>
          <a:bodyPr wrap="square" rtlCol="0">
            <a:spAutoFit/>
          </a:bodyPr>
          <a:lstStyle/>
          <a:p>
            <a:r>
              <a:rPr lang="it-IT" dirty="0">
                <a:latin typeface="Atkinson Hyperlegible" pitchFamily="2" charset="0"/>
                <a:cs typeface="Poppins" panose="00000500000000000000" pitchFamily="2" charset="0"/>
              </a:rPr>
              <a:t>Sovraccarico sensoriale</a:t>
            </a:r>
          </a:p>
          <a:p>
            <a:r>
              <a:rPr lang="it-IT" dirty="0">
                <a:latin typeface="Atkinson Hyperlegible" pitchFamily="2" charset="0"/>
                <a:cs typeface="Poppins" panose="00000500000000000000" pitchFamily="2" charset="0"/>
              </a:rPr>
              <a:t>Effetti collaterali fisici</a:t>
            </a:r>
          </a:p>
          <a:p>
            <a:r>
              <a:rPr lang="it-IT" dirty="0">
                <a:latin typeface="Atkinson Hyperlegible" pitchFamily="2" charset="0"/>
                <a:cs typeface="Poppins" panose="00000500000000000000" pitchFamily="2" charset="0"/>
              </a:rPr>
              <a:t>Disagio causato dal visore</a:t>
            </a:r>
          </a:p>
        </p:txBody>
      </p:sp>
      <p:pic>
        <p:nvPicPr>
          <p:cNvPr id="20" name="Immagine 19" descr="Immagine che contiene clipart, disegno, schizzo, illustrazione&#10;&#10;Il contenuto generato dall'IA potrebbe non essere corretto.">
            <a:extLst>
              <a:ext uri="{FF2B5EF4-FFF2-40B4-BE49-F238E27FC236}">
                <a16:creationId xmlns:a16="http://schemas.microsoft.com/office/drawing/2014/main" id="{02FEE09E-6C95-5FCB-4C18-EA1AE7017619}"/>
              </a:ext>
            </a:extLst>
          </p:cNvPr>
          <p:cNvPicPr>
            <a:picLocks noChangeAspect="1"/>
          </p:cNvPicPr>
          <p:nvPr/>
        </p:nvPicPr>
        <p:blipFill>
          <a:blip r:embed="rId6"/>
          <a:stretch>
            <a:fillRect/>
          </a:stretch>
        </p:blipFill>
        <p:spPr>
          <a:xfrm>
            <a:off x="9385314" y="4003040"/>
            <a:ext cx="1142692" cy="1142692"/>
          </a:xfrm>
          <a:prstGeom prst="rect">
            <a:avLst/>
          </a:prstGeom>
        </p:spPr>
      </p:pic>
      <p:sp>
        <p:nvSpPr>
          <p:cNvPr id="6" name="CasellaDiTesto 5">
            <a:extLst>
              <a:ext uri="{FF2B5EF4-FFF2-40B4-BE49-F238E27FC236}">
                <a16:creationId xmlns:a16="http://schemas.microsoft.com/office/drawing/2014/main" id="{E788AE55-976C-66B4-5FDE-968C6BE985F3}"/>
              </a:ext>
            </a:extLst>
          </p:cNvPr>
          <p:cNvSpPr txBox="1"/>
          <p:nvPr/>
        </p:nvSpPr>
        <p:spPr>
          <a:xfrm>
            <a:off x="659187" y="1768375"/>
            <a:ext cx="8456025" cy="4154984"/>
          </a:xfrm>
          <a:prstGeom prst="rect">
            <a:avLst/>
          </a:prstGeom>
          <a:noFill/>
        </p:spPr>
        <p:txBody>
          <a:bodyPr wrap="square" rtlCol="0">
            <a:spAutoFit/>
          </a:bodyPr>
          <a:lstStyle/>
          <a:p>
            <a:r>
              <a:rPr lang="it-IT" altLang="it-IT" sz="2200" dirty="0">
                <a:latin typeface="Atkinson Hyperlegible" pitchFamily="2" charset="0"/>
              </a:rPr>
              <a:t>L'obiettivo principale delle simulazioni VR è quello di promuovere la salute fisica attraverso giochi strutturati, guidati e immersivi che tengono conto delle caratteristiche di sensibilità visiva e uditiva dell'individuo, nonché delle eventuali difficoltà motorie. </a:t>
            </a:r>
          </a:p>
          <a:p>
            <a:endParaRPr lang="it-IT" altLang="it-IT" sz="2200" dirty="0">
              <a:latin typeface="Atkinson Hyperlegible" pitchFamily="2" charset="0"/>
            </a:endParaRPr>
          </a:p>
          <a:p>
            <a:r>
              <a:rPr lang="it-IT" altLang="it-IT" sz="2200" dirty="0">
                <a:latin typeface="Atkinson Hyperlegible" pitchFamily="2" charset="0"/>
              </a:rPr>
              <a:t>I </a:t>
            </a:r>
            <a:r>
              <a:rPr lang="it-IT" altLang="it-IT" sz="2200" dirty="0">
                <a:latin typeface="Atkinson Hyperlegible" pitchFamily="2" charset="0"/>
                <a:cs typeface="Poppins" panose="00000500000000000000" pitchFamily="2" charset="0"/>
              </a:rPr>
              <a:t>g</a:t>
            </a:r>
            <a:r>
              <a:rPr lang="it-IT" sz="2200" dirty="0">
                <a:latin typeface="Atkinson Hyperlegible" pitchFamily="2" charset="0"/>
                <a:cs typeface="Poppins" panose="00000500000000000000" pitchFamily="2" charset="0"/>
              </a:rPr>
              <a:t>iochi proposti sono 5, suddivisi su 2 livelli di funzionamento:</a:t>
            </a:r>
            <a:br>
              <a:rPr lang="it-IT" sz="2200" dirty="0">
                <a:latin typeface="Atkinson Hyperlegible" pitchFamily="2" charset="0"/>
                <a:cs typeface="Poppins" panose="00000500000000000000" pitchFamily="2" charset="0"/>
              </a:rPr>
            </a:br>
            <a:endParaRPr lang="it-IT" sz="2200" dirty="0">
              <a:latin typeface="Atkinson Hyperlegible" pitchFamily="2" charset="0"/>
              <a:cs typeface="Poppins" panose="00000500000000000000" pitchFamily="2" charset="0"/>
            </a:endParaRPr>
          </a:p>
          <a:p>
            <a:pPr marL="228611" indent="-228611">
              <a:buFont typeface="Arial" panose="020B0604020202020204" pitchFamily="34" charset="0"/>
              <a:buChar char="•"/>
            </a:pPr>
            <a:r>
              <a:rPr lang="it-IT" sz="2200" dirty="0">
                <a:latin typeface="Atkinson Hyperlegible" pitchFamily="2" charset="0"/>
                <a:cs typeface="Poppins" panose="00000500000000000000" pitchFamily="2" charset="0"/>
              </a:rPr>
              <a:t>Tennis</a:t>
            </a:r>
          </a:p>
          <a:p>
            <a:pPr marL="228611" indent="-228611">
              <a:buFont typeface="Arial" panose="020B0604020202020204" pitchFamily="34" charset="0"/>
              <a:buChar char="•"/>
            </a:pPr>
            <a:r>
              <a:rPr lang="it-IT" sz="2200" dirty="0">
                <a:latin typeface="Atkinson Hyperlegible" pitchFamily="2" charset="0"/>
                <a:cs typeface="Poppins" panose="00000500000000000000" pitchFamily="2" charset="0"/>
              </a:rPr>
              <a:t>Scherma</a:t>
            </a:r>
          </a:p>
          <a:p>
            <a:pPr marL="228611" indent="-228611">
              <a:buFont typeface="Arial" panose="020B0604020202020204" pitchFamily="34" charset="0"/>
              <a:buChar char="•"/>
            </a:pPr>
            <a:r>
              <a:rPr lang="it-IT" sz="2200" dirty="0">
                <a:latin typeface="Atkinson Hyperlegible" pitchFamily="2" charset="0"/>
                <a:cs typeface="Poppins" panose="00000500000000000000" pitchFamily="2" charset="0"/>
              </a:rPr>
              <a:t>Danza</a:t>
            </a:r>
          </a:p>
          <a:p>
            <a:pPr marL="228611" indent="-228611">
              <a:buFont typeface="Arial" panose="020B0604020202020204" pitchFamily="34" charset="0"/>
              <a:buChar char="•"/>
            </a:pPr>
            <a:r>
              <a:rPr lang="it-IT" sz="2200" dirty="0">
                <a:latin typeface="Atkinson Hyperlegible" pitchFamily="2" charset="0"/>
                <a:cs typeface="Poppins" panose="00000500000000000000" pitchFamily="2" charset="0"/>
              </a:rPr>
              <a:t>Yoga</a:t>
            </a:r>
          </a:p>
          <a:p>
            <a:pPr marL="228611" indent="-228611">
              <a:buFont typeface="Arial" panose="020B0604020202020204" pitchFamily="34" charset="0"/>
              <a:buChar char="•"/>
            </a:pPr>
            <a:r>
              <a:rPr lang="it-IT" sz="2200" dirty="0">
                <a:latin typeface="Atkinson Hyperlegible" pitchFamily="2" charset="0"/>
                <a:cs typeface="Poppins" panose="00000500000000000000" pitchFamily="2" charset="0"/>
              </a:rPr>
              <a:t>Bowling</a:t>
            </a:r>
          </a:p>
        </p:txBody>
      </p:sp>
      <p:sp>
        <p:nvSpPr>
          <p:cNvPr id="10" name="CasellaDiTesto 9">
            <a:extLst>
              <a:ext uri="{FF2B5EF4-FFF2-40B4-BE49-F238E27FC236}">
                <a16:creationId xmlns:a16="http://schemas.microsoft.com/office/drawing/2014/main" id="{BBB3223A-09DC-E203-CC06-F6039562DDB8}"/>
              </a:ext>
            </a:extLst>
          </p:cNvPr>
          <p:cNvSpPr txBox="1"/>
          <p:nvPr/>
        </p:nvSpPr>
        <p:spPr>
          <a:xfrm>
            <a:off x="8180251" y="4960072"/>
            <a:ext cx="4011749" cy="1446550"/>
          </a:xfrm>
          <a:prstGeom prst="rect">
            <a:avLst/>
          </a:prstGeom>
          <a:noFill/>
        </p:spPr>
        <p:txBody>
          <a:bodyPr wrap="square" rtlCol="0">
            <a:spAutoFit/>
          </a:bodyPr>
          <a:lstStyle/>
          <a:p>
            <a:r>
              <a:rPr lang="it-IT" sz="8800" dirty="0">
                <a:solidFill>
                  <a:srgbClr val="002D42"/>
                </a:solidFill>
                <a:latin typeface="Atkinson Hyperlegible" pitchFamily="2" charset="0"/>
                <a:cs typeface="Poppins" panose="00000500000000000000" pitchFamily="2" charset="0"/>
              </a:rPr>
              <a:t>!</a:t>
            </a:r>
          </a:p>
        </p:txBody>
      </p:sp>
    </p:spTree>
    <p:extLst>
      <p:ext uri="{BB962C8B-B14F-4D97-AF65-F5344CB8AC3E}">
        <p14:creationId xmlns:p14="http://schemas.microsoft.com/office/powerpoint/2010/main" val="213143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62C2-3816-1DA3-5227-B0A24310BDC7}"/>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7492499B-5E07-8092-7964-056EB3B2D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EBE306CF-B07C-0553-2DF1-82622B457B1D}"/>
              </a:ext>
            </a:extLst>
          </p:cNvPr>
          <p:cNvSpPr txBox="1"/>
          <p:nvPr/>
        </p:nvSpPr>
        <p:spPr>
          <a:xfrm>
            <a:off x="428648"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6" name="TextBox 1">
            <a:extLst>
              <a:ext uri="{FF2B5EF4-FFF2-40B4-BE49-F238E27FC236}">
                <a16:creationId xmlns:a16="http://schemas.microsoft.com/office/drawing/2014/main" id="{C5BA3BED-FBE7-4160-30A9-86C9E19789BC}"/>
              </a:ext>
            </a:extLst>
          </p:cNvPr>
          <p:cNvSpPr txBox="1"/>
          <p:nvPr/>
        </p:nvSpPr>
        <p:spPr>
          <a:xfrm>
            <a:off x="522009" y="1570412"/>
            <a:ext cx="10972800" cy="4093428"/>
          </a:xfrm>
          <a:prstGeom prst="rect">
            <a:avLst/>
          </a:prstGeom>
          <a:noFill/>
        </p:spPr>
        <p:txBody>
          <a:bodyPr wrap="square" rtlCol="0">
            <a:spAutoFit/>
          </a:bodyPr>
          <a:lstStyle/>
          <a:p>
            <a:r>
              <a:rPr lang="it-IT" sz="2000" dirty="0">
                <a:latin typeface="Atkinson Hyperlegible" pitchFamily="2" charset="0"/>
              </a:rPr>
              <a:t>L’obiettivo principale del progetto è il supporto </a:t>
            </a:r>
            <a:r>
              <a:rPr lang="it-IT" sz="2000" b="1" dirty="0">
                <a:latin typeface="Atkinson Hyperlegible" pitchFamily="2" charset="0"/>
              </a:rPr>
              <a:t>all’inclusione sociale e lavorativa </a:t>
            </a:r>
            <a:r>
              <a:rPr lang="it-IT" sz="2000" dirty="0">
                <a:latin typeface="Atkinson Hyperlegible" pitchFamily="2" charset="0"/>
              </a:rPr>
              <a:t>di giovani e adulti con disabilità in percorsi di accompagnamento al lavoro, ad integrazione degli interventi dei diversi attori pubblici e privati.</a:t>
            </a:r>
          </a:p>
          <a:p>
            <a:endParaRPr lang="it-IT" sz="2000" dirty="0">
              <a:latin typeface="Atkinson Hyperlegible" pitchFamily="2" charset="0"/>
            </a:endParaRPr>
          </a:p>
          <a:p>
            <a:r>
              <a:rPr lang="it-IT" sz="2000" dirty="0">
                <a:latin typeface="Atkinson Hyperlegible" pitchFamily="2" charset="0"/>
                <a:sym typeface="Wingdings" panose="05000000000000000000" pitchFamily="2" charset="2"/>
              </a:rPr>
              <a:t>I beneficiari sono i giovani con disabilità in transizione scuola/lavoro e adulti con disabilità in cerca di occupazione, afferenti alla l. 68/99, residenti o domiciliati nella regione Emilia-Romagna </a:t>
            </a:r>
          </a:p>
          <a:p>
            <a:endParaRPr lang="it-IT" sz="2000" dirty="0">
              <a:latin typeface="Atkinson Hyperlegible" pitchFamily="2" charset="0"/>
              <a:sym typeface="Wingdings" panose="05000000000000000000" pitchFamily="2" charset="2"/>
            </a:endParaRPr>
          </a:p>
          <a:p>
            <a:r>
              <a:rPr lang="it-IT" sz="2000" dirty="0">
                <a:latin typeface="Atkinson Hyperlegible" pitchFamily="2" charset="0"/>
                <a:sym typeface="Wingdings" panose="05000000000000000000" pitchFamily="2" charset="2"/>
              </a:rPr>
              <a:t>	 </a:t>
            </a:r>
            <a:r>
              <a:rPr lang="it-IT" sz="2000" b="1" dirty="0">
                <a:latin typeface="Atkinson Hyperlegible" pitchFamily="2" charset="0"/>
                <a:sym typeface="Wingdings" panose="05000000000000000000" pitchFamily="2" charset="2"/>
              </a:rPr>
              <a:t>in totale, tra il 2023 e il 2025, sono state coinvolte 317 persone</a:t>
            </a:r>
          </a:p>
          <a:p>
            <a:endParaRPr lang="it-IT" sz="2000" b="1" dirty="0">
              <a:latin typeface="Atkinson Hyperlegible" pitchFamily="2" charset="0"/>
              <a:sym typeface="Wingdings" panose="05000000000000000000" pitchFamily="2" charset="2"/>
            </a:endParaRPr>
          </a:p>
          <a:p>
            <a:r>
              <a:rPr lang="it-IT" sz="2000" dirty="0">
                <a:latin typeface="Atkinson Hyperlegible" pitchFamily="2" charset="0"/>
              </a:rPr>
              <a:t>Il progetto è stato coordinato da un’ATS composta da 4 associazioni (FISH ER, ANFASS ER, AIAS Bologna Onlus, A.P.R.I. </a:t>
            </a:r>
            <a:r>
              <a:rPr lang="it-IT" sz="2000" dirty="0" err="1">
                <a:latin typeface="Atkinson Hyperlegible" pitchFamily="2" charset="0"/>
              </a:rPr>
              <a:t>odv</a:t>
            </a:r>
            <a:r>
              <a:rPr lang="it-IT" sz="2000" dirty="0">
                <a:latin typeface="Atkinson Hyperlegible" pitchFamily="2" charset="0"/>
              </a:rPr>
              <a:t>) e realizzato sulle 9 province della Regione da un consorzio di 18 organizzazioni. </a:t>
            </a:r>
          </a:p>
        </p:txBody>
      </p:sp>
      <p:sp>
        <p:nvSpPr>
          <p:cNvPr id="7" name="CasellaDiTesto 9">
            <a:extLst>
              <a:ext uri="{FF2B5EF4-FFF2-40B4-BE49-F238E27FC236}">
                <a16:creationId xmlns:a16="http://schemas.microsoft.com/office/drawing/2014/main" id="{B2501056-31CD-B98E-CE19-520FB6CBE436}"/>
              </a:ext>
            </a:extLst>
          </p:cNvPr>
          <p:cNvSpPr txBox="1"/>
          <p:nvPr/>
        </p:nvSpPr>
        <p:spPr>
          <a:xfrm>
            <a:off x="522009" y="415748"/>
            <a:ext cx="7728155" cy="1015663"/>
          </a:xfrm>
          <a:prstGeom prst="rect">
            <a:avLst/>
          </a:prstGeom>
          <a:noFill/>
        </p:spPr>
        <p:txBody>
          <a:bodyPr wrap="square" rtlCol="0">
            <a:spAutoFit/>
          </a:bodyPr>
          <a:lstStyle/>
          <a:p>
            <a:r>
              <a:rPr lang="it-IT" sz="3200" b="1" dirty="0">
                <a:solidFill>
                  <a:schemeClr val="accent1">
                    <a:lumMod val="50000"/>
                  </a:schemeClr>
                </a:solidFill>
                <a:latin typeface="Atkinson Hyperlegible" pitchFamily="2" charset="0"/>
              </a:rPr>
              <a:t>LAVORARE IN RETE </a:t>
            </a:r>
          </a:p>
          <a:p>
            <a:r>
              <a:rPr lang="it-IT" sz="2000" dirty="0">
                <a:solidFill>
                  <a:schemeClr val="accent1">
                    <a:lumMod val="50000"/>
                  </a:schemeClr>
                </a:solidFill>
                <a:latin typeface="Atkinson Hyperlegible" pitchFamily="2" charset="0"/>
                <a:ea typeface="Calibri"/>
                <a:cs typeface="Calibri"/>
                <a:sym typeface="Calibri"/>
              </a:rPr>
              <a:t>(Delibera </a:t>
            </a:r>
            <a:r>
              <a:rPr lang="it-IT" sz="2000" dirty="0" err="1">
                <a:solidFill>
                  <a:schemeClr val="accent1">
                    <a:lumMod val="50000"/>
                  </a:schemeClr>
                </a:solidFill>
                <a:latin typeface="Atkinson Hyperlegible" pitchFamily="2" charset="0"/>
                <a:ea typeface="Calibri"/>
                <a:cs typeface="Calibri"/>
                <a:sym typeface="Calibri"/>
              </a:rPr>
              <a:t>Num</a:t>
            </a:r>
            <a:r>
              <a:rPr lang="it-IT" sz="2000" dirty="0">
                <a:solidFill>
                  <a:schemeClr val="accent1">
                    <a:lumMod val="50000"/>
                  </a:schemeClr>
                </a:solidFill>
                <a:latin typeface="Atkinson Hyperlegible" pitchFamily="2" charset="0"/>
                <a:ea typeface="Calibri"/>
                <a:cs typeface="Calibri"/>
                <a:sym typeface="Calibri"/>
              </a:rPr>
              <a:t>. 2185 del 20/12/2021</a:t>
            </a:r>
            <a:r>
              <a:rPr lang="it-IT" sz="2800" dirty="0">
                <a:solidFill>
                  <a:schemeClr val="accent1">
                    <a:lumMod val="50000"/>
                  </a:schemeClr>
                </a:solidFill>
                <a:latin typeface="Atkinson Hyperlegible" pitchFamily="2" charset="0"/>
                <a:ea typeface="Calibri"/>
                <a:cs typeface="Calibri"/>
                <a:sym typeface="Calibri"/>
              </a:rPr>
              <a:t>)</a:t>
            </a:r>
            <a:endParaRPr lang="it-IT" sz="2800" b="1" dirty="0">
              <a:solidFill>
                <a:schemeClr val="accent1">
                  <a:lumMod val="50000"/>
                </a:schemeClr>
              </a:solidFill>
              <a:latin typeface="Atkinson Hyperlegible" pitchFamily="2" charset="0"/>
            </a:endParaRPr>
          </a:p>
        </p:txBody>
      </p:sp>
      <p:pic>
        <p:nvPicPr>
          <p:cNvPr id="10" name="Picture 4" descr="A logo on a black background&#10;&#10;Description automatically generated">
            <a:extLst>
              <a:ext uri="{FF2B5EF4-FFF2-40B4-BE49-F238E27FC236}">
                <a16:creationId xmlns:a16="http://schemas.microsoft.com/office/drawing/2014/main" id="{D6C38452-ECE7-641E-019C-A53566DE0F9B}"/>
              </a:ext>
            </a:extLst>
          </p:cNvPr>
          <p:cNvPicPr>
            <a:picLocks noChangeAspect="1"/>
          </p:cNvPicPr>
          <p:nvPr/>
        </p:nvPicPr>
        <p:blipFill rotWithShape="1">
          <a:blip r:embed="rId5">
            <a:extLst>
              <a:ext uri="{28A0092B-C50C-407E-A947-70E740481C1C}">
                <a14:useLocalDpi xmlns:a14="http://schemas.microsoft.com/office/drawing/2010/main" val="0"/>
              </a:ext>
            </a:extLst>
          </a:blip>
          <a:srcRect t="17634" b="45317"/>
          <a:stretch/>
        </p:blipFill>
        <p:spPr>
          <a:xfrm>
            <a:off x="8968917" y="5697355"/>
            <a:ext cx="2525892" cy="935795"/>
          </a:xfrm>
          <a:prstGeom prst="rect">
            <a:avLst/>
          </a:prstGeom>
        </p:spPr>
      </p:pic>
      <p:pic>
        <p:nvPicPr>
          <p:cNvPr id="12" name="Picture 5" descr="A green and white logo&#10;&#10;Description automatically generated">
            <a:extLst>
              <a:ext uri="{FF2B5EF4-FFF2-40B4-BE49-F238E27FC236}">
                <a16:creationId xmlns:a16="http://schemas.microsoft.com/office/drawing/2014/main" id="{ADABE2DC-7AA3-4A42-CF05-1475227299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6527" y="5817729"/>
            <a:ext cx="708282" cy="824059"/>
          </a:xfrm>
          <a:prstGeom prst="rect">
            <a:avLst/>
          </a:prstGeom>
        </p:spPr>
      </p:pic>
    </p:spTree>
    <p:extLst>
      <p:ext uri="{BB962C8B-B14F-4D97-AF65-F5344CB8AC3E}">
        <p14:creationId xmlns:p14="http://schemas.microsoft.com/office/powerpoint/2010/main" val="185164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A805-7C46-C80D-41B3-1A91FC6870B9}"/>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42D82000-9FF9-3632-34FB-11B80EFAE8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7CE7101A-656D-4DF5-CF7F-C4FCBEA12F42}"/>
              </a:ext>
            </a:extLst>
          </p:cNvPr>
          <p:cNvSpPr txBox="1"/>
          <p:nvPr/>
        </p:nvSpPr>
        <p:spPr>
          <a:xfrm>
            <a:off x="428648"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6" name="TextBox 1">
            <a:extLst>
              <a:ext uri="{FF2B5EF4-FFF2-40B4-BE49-F238E27FC236}">
                <a16:creationId xmlns:a16="http://schemas.microsoft.com/office/drawing/2014/main" id="{9D536BA6-59BF-B7E6-67BD-199331795778}"/>
              </a:ext>
            </a:extLst>
          </p:cNvPr>
          <p:cNvSpPr txBox="1"/>
          <p:nvPr/>
        </p:nvSpPr>
        <p:spPr>
          <a:xfrm>
            <a:off x="522009" y="1071873"/>
            <a:ext cx="9983431" cy="21307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dirty="0">
                <a:latin typeface="Atkinson Hyperlegible" pitchFamily="2" charset="0"/>
                <a:sym typeface="Wingdings" panose="05000000000000000000" pitchFamily="2" charset="2"/>
              </a:rPr>
              <a:t>Attività di empowerment individuali e/o di gruppi (es. interventi </a:t>
            </a:r>
            <a:r>
              <a:rPr lang="it-IT" i="1" dirty="0">
                <a:latin typeface="Atkinson Hyperlegible" pitchFamily="2" charset="0"/>
                <a:sym typeface="Wingdings" panose="05000000000000000000" pitchFamily="2" charset="2"/>
              </a:rPr>
              <a:t>evidence-based</a:t>
            </a:r>
            <a:r>
              <a:rPr lang="it-IT" dirty="0">
                <a:latin typeface="Atkinson Hyperlegible" pitchFamily="2" charset="0"/>
                <a:sym typeface="Wingdings" panose="05000000000000000000" pitchFamily="2" charset="2"/>
              </a:rPr>
              <a:t> e psico-educativi, formazione in situazione propedeutica all’occupazione);</a:t>
            </a:r>
          </a:p>
          <a:p>
            <a:pPr marL="285750" indent="-285750">
              <a:lnSpc>
                <a:spcPct val="150000"/>
              </a:lnSpc>
              <a:buFont typeface="Arial" panose="020B0604020202020204" pitchFamily="34" charset="0"/>
              <a:buChar char="•"/>
            </a:pPr>
            <a:r>
              <a:rPr lang="it-IT" dirty="0">
                <a:latin typeface="Atkinson Hyperlegible" pitchFamily="2" charset="0"/>
                <a:sym typeface="Wingdings" panose="05000000000000000000" pitchFamily="2" charset="2"/>
              </a:rPr>
              <a:t>Affiancamento alla persona con disabilità tramite </a:t>
            </a:r>
            <a:r>
              <a:rPr lang="it-IT" i="1" dirty="0">
                <a:latin typeface="Atkinson Hyperlegible" pitchFamily="2" charset="0"/>
                <a:sym typeface="Wingdings" panose="05000000000000000000" pitchFamily="2" charset="2"/>
              </a:rPr>
              <a:t>job coach </a:t>
            </a:r>
            <a:r>
              <a:rPr lang="it-IT" dirty="0">
                <a:latin typeface="Atkinson Hyperlegible" pitchFamily="2" charset="0"/>
                <a:sym typeface="Wingdings" panose="05000000000000000000" pitchFamily="2" charset="2"/>
              </a:rPr>
              <a:t>all’interno di tirocini in contesti profit e non;</a:t>
            </a:r>
          </a:p>
          <a:p>
            <a:pPr marL="285750" indent="-285750">
              <a:lnSpc>
                <a:spcPct val="150000"/>
              </a:lnSpc>
              <a:buFont typeface="Arial" panose="020B0604020202020204" pitchFamily="34" charset="0"/>
              <a:buChar char="•"/>
            </a:pPr>
            <a:r>
              <a:rPr lang="it-IT" dirty="0">
                <a:latin typeface="Atkinson Hyperlegible" pitchFamily="2" charset="0"/>
                <a:sym typeface="Wingdings" panose="05000000000000000000" pitchFamily="2" charset="2"/>
              </a:rPr>
              <a:t>Introduzione di tecnologie assistive e degli adattamenti necessari al lavoro.</a:t>
            </a:r>
          </a:p>
        </p:txBody>
      </p:sp>
      <p:sp>
        <p:nvSpPr>
          <p:cNvPr id="7" name="CasellaDiTesto 9">
            <a:extLst>
              <a:ext uri="{FF2B5EF4-FFF2-40B4-BE49-F238E27FC236}">
                <a16:creationId xmlns:a16="http://schemas.microsoft.com/office/drawing/2014/main" id="{7AF80BCC-30CF-78E2-6F0F-045F60FF8CD8}"/>
              </a:ext>
            </a:extLst>
          </p:cNvPr>
          <p:cNvSpPr txBox="1"/>
          <p:nvPr/>
        </p:nvSpPr>
        <p:spPr>
          <a:xfrm>
            <a:off x="522009" y="415748"/>
            <a:ext cx="7728155" cy="584775"/>
          </a:xfrm>
          <a:prstGeom prst="rect">
            <a:avLst/>
          </a:prstGeom>
          <a:noFill/>
        </p:spPr>
        <p:txBody>
          <a:bodyPr wrap="square" rtlCol="0">
            <a:spAutoFit/>
          </a:bodyPr>
          <a:lstStyle/>
          <a:p>
            <a:r>
              <a:rPr lang="it-IT" sz="3200" b="1" dirty="0">
                <a:solidFill>
                  <a:schemeClr val="accent1">
                    <a:lumMod val="50000"/>
                  </a:schemeClr>
                </a:solidFill>
                <a:latin typeface="Atkinson Hyperlegible" pitchFamily="2" charset="0"/>
              </a:rPr>
              <a:t>Azioni sperimentali</a:t>
            </a:r>
          </a:p>
        </p:txBody>
      </p:sp>
      <p:pic>
        <p:nvPicPr>
          <p:cNvPr id="10" name="Picture 4" descr="A logo on a black background&#10;&#10;Description automatically generated">
            <a:extLst>
              <a:ext uri="{FF2B5EF4-FFF2-40B4-BE49-F238E27FC236}">
                <a16:creationId xmlns:a16="http://schemas.microsoft.com/office/drawing/2014/main" id="{54949EE0-98AB-60F3-A1FA-4DAEC53C26F5}"/>
              </a:ext>
            </a:extLst>
          </p:cNvPr>
          <p:cNvPicPr>
            <a:picLocks noChangeAspect="1"/>
          </p:cNvPicPr>
          <p:nvPr/>
        </p:nvPicPr>
        <p:blipFill rotWithShape="1">
          <a:blip r:embed="rId5">
            <a:extLst>
              <a:ext uri="{28A0092B-C50C-407E-A947-70E740481C1C}">
                <a14:useLocalDpi xmlns:a14="http://schemas.microsoft.com/office/drawing/2010/main" val="0"/>
              </a:ext>
            </a:extLst>
          </a:blip>
          <a:srcRect t="17634" b="45317"/>
          <a:stretch/>
        </p:blipFill>
        <p:spPr>
          <a:xfrm>
            <a:off x="8968917" y="5697355"/>
            <a:ext cx="2525892" cy="935795"/>
          </a:xfrm>
          <a:prstGeom prst="rect">
            <a:avLst/>
          </a:prstGeom>
        </p:spPr>
      </p:pic>
      <p:pic>
        <p:nvPicPr>
          <p:cNvPr id="12" name="Picture 5" descr="A green and white logo&#10;&#10;Description automatically generated">
            <a:extLst>
              <a:ext uri="{FF2B5EF4-FFF2-40B4-BE49-F238E27FC236}">
                <a16:creationId xmlns:a16="http://schemas.microsoft.com/office/drawing/2014/main" id="{F20D4C12-DF73-9C76-C7CA-6486E8A16A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6527" y="5817729"/>
            <a:ext cx="708282" cy="824059"/>
          </a:xfrm>
          <a:prstGeom prst="rect">
            <a:avLst/>
          </a:prstGeom>
        </p:spPr>
      </p:pic>
      <p:sp>
        <p:nvSpPr>
          <p:cNvPr id="4" name="CasellaDiTesto 3">
            <a:extLst>
              <a:ext uri="{FF2B5EF4-FFF2-40B4-BE49-F238E27FC236}">
                <a16:creationId xmlns:a16="http://schemas.microsoft.com/office/drawing/2014/main" id="{78A4375D-D10D-4D51-AEE0-DFA841C98EB2}"/>
              </a:ext>
            </a:extLst>
          </p:cNvPr>
          <p:cNvSpPr txBox="1"/>
          <p:nvPr/>
        </p:nvSpPr>
        <p:spPr>
          <a:xfrm>
            <a:off x="1513839" y="3514546"/>
            <a:ext cx="9164321" cy="2031325"/>
          </a:xfrm>
          <a:prstGeom prst="rect">
            <a:avLst/>
          </a:prstGeom>
          <a:ln>
            <a:no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it-IT" b="1" dirty="0">
                <a:solidFill>
                  <a:schemeClr val="accent1">
                    <a:lumMod val="50000"/>
                  </a:schemeClr>
                </a:solidFill>
                <a:latin typeface="Atkinson Hyperlegible" pitchFamily="2" charset="0"/>
              </a:rPr>
              <a:t>Palestra Digitale</a:t>
            </a:r>
          </a:p>
          <a:p>
            <a:r>
              <a:rPr lang="it-IT" dirty="0">
                <a:latin typeface="Atkinson Hyperlegible" pitchFamily="2" charset="0"/>
              </a:rPr>
              <a:t>Laboratorio in piccolo gruppo che ha offerto uno spazio simulato, in gruppo, per sperimentare diverse competenze attraverso il supporto degli strumenti digitali, tra cui il robot NAO per simulare colloqui di lavoro e tecnologie "mainstream" come smartphone e tablet con applicazioni per la gestione delle attività e la mobilità (</a:t>
            </a:r>
            <a:r>
              <a:rPr lang="it-IT" dirty="0" err="1">
                <a:latin typeface="Atkinson Hyperlegible" pitchFamily="2" charset="0"/>
              </a:rPr>
              <a:t>Movit</a:t>
            </a:r>
            <a:r>
              <a:rPr lang="it-IT" dirty="0">
                <a:latin typeface="Atkinson Hyperlegible" pitchFamily="2" charset="0"/>
              </a:rPr>
              <a:t>, Google Maps). Dove necessario, sono stati impiegati ausili visivi e vocali, supporti fisici per lo smart-working e software di comunicazione.</a:t>
            </a:r>
            <a:endParaRPr lang="it-IT" dirty="0">
              <a:solidFill>
                <a:schemeClr val="accent1">
                  <a:lumMod val="50000"/>
                </a:schemeClr>
              </a:solidFill>
              <a:latin typeface="Atkinson Hyperlegible" pitchFamily="2" charset="0"/>
            </a:endParaRPr>
          </a:p>
        </p:txBody>
      </p:sp>
    </p:spTree>
    <p:extLst>
      <p:ext uri="{BB962C8B-B14F-4D97-AF65-F5344CB8AC3E}">
        <p14:creationId xmlns:p14="http://schemas.microsoft.com/office/powerpoint/2010/main" val="69339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AF48-A369-E47C-0E04-EDD47B27BB69}"/>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4B7D822E-F9B3-7D68-61A4-E338BBC8FC78}"/>
              </a:ext>
            </a:extLst>
          </p:cNvPr>
          <p:cNvSpPr>
            <a:spLocks noGrp="1"/>
          </p:cNvSpPr>
          <p:nvPr>
            <p:ph type="subTitle" idx="1"/>
          </p:nvPr>
        </p:nvSpPr>
        <p:spPr>
          <a:xfrm>
            <a:off x="823515" y="1921144"/>
            <a:ext cx="6073138" cy="1474610"/>
          </a:xfrm>
        </p:spPr>
        <p:txBody>
          <a:bodyPr>
            <a:noAutofit/>
          </a:bodyPr>
          <a:lstStyle/>
          <a:p>
            <a:r>
              <a:rPr lang="it-IT" sz="6000" dirty="0"/>
              <a:t>Grazie per l’attenzione!</a:t>
            </a:r>
            <a:endParaRPr lang="it-IT" sz="6000" b="1" dirty="0"/>
          </a:p>
        </p:txBody>
      </p:sp>
      <p:sp>
        <p:nvSpPr>
          <p:cNvPr id="5" name="Rettangolo 4">
            <a:extLst>
              <a:ext uri="{FF2B5EF4-FFF2-40B4-BE49-F238E27FC236}">
                <a16:creationId xmlns:a16="http://schemas.microsoft.com/office/drawing/2014/main" id="{D92F20A8-00DC-8631-0F26-9BA4DE0F6A79}"/>
              </a:ext>
            </a:extLst>
          </p:cNvPr>
          <p:cNvSpPr/>
          <p:nvPr/>
        </p:nvSpPr>
        <p:spPr>
          <a:xfrm>
            <a:off x="0" y="5860026"/>
            <a:ext cx="12192000" cy="997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Elemento grafico 7">
            <a:extLst>
              <a:ext uri="{FF2B5EF4-FFF2-40B4-BE49-F238E27FC236}">
                <a16:creationId xmlns:a16="http://schemas.microsoft.com/office/drawing/2014/main" id="{F28F66AB-208A-9216-8BEE-742E5C9899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955" y="5783167"/>
            <a:ext cx="3440222" cy="1260126"/>
          </a:xfrm>
          <a:prstGeom prst="rect">
            <a:avLst/>
          </a:prstGeom>
        </p:spPr>
      </p:pic>
      <p:sp>
        <p:nvSpPr>
          <p:cNvPr id="9" name="CasellaDiTesto 8">
            <a:extLst>
              <a:ext uri="{FF2B5EF4-FFF2-40B4-BE49-F238E27FC236}">
                <a16:creationId xmlns:a16="http://schemas.microsoft.com/office/drawing/2014/main" id="{E516129A-C9E6-0188-B936-D343CDEB0DE3}"/>
              </a:ext>
            </a:extLst>
          </p:cNvPr>
          <p:cNvSpPr txBox="1"/>
          <p:nvPr/>
        </p:nvSpPr>
        <p:spPr>
          <a:xfrm>
            <a:off x="823515" y="591971"/>
            <a:ext cx="7508180" cy="338554"/>
          </a:xfrm>
          <a:prstGeom prst="rect">
            <a:avLst/>
          </a:prstGeom>
          <a:noFill/>
        </p:spPr>
        <p:txBody>
          <a:bodyPr wrap="square">
            <a:spAutoFit/>
          </a:bodyPr>
          <a:lstStyle/>
          <a:p>
            <a:pPr>
              <a:spcAft>
                <a:spcPts val="800"/>
              </a:spcAft>
            </a:pPr>
            <a:r>
              <a:rPr lang="it-IT" sz="1600" b="1" kern="100" dirty="0">
                <a:solidFill>
                  <a:schemeClr val="bg1"/>
                </a:solidFill>
                <a:effectLst/>
                <a:latin typeface="Atkinson Hyperlegible" pitchFamily="2" charset="0"/>
                <a:ea typeface="Calibri" panose="020F0502020204030204" pitchFamily="34" charset="0"/>
                <a:cs typeface="Arial" panose="020B0604020202020204" pitchFamily="34" charset="0"/>
              </a:rPr>
              <a:t>28.02.2026 | </a:t>
            </a:r>
            <a:r>
              <a:rPr lang="it-IT" sz="1600" kern="100" dirty="0">
                <a:solidFill>
                  <a:schemeClr val="bg1"/>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11" name="object 7">
            <a:extLst>
              <a:ext uri="{FF2B5EF4-FFF2-40B4-BE49-F238E27FC236}">
                <a16:creationId xmlns:a16="http://schemas.microsoft.com/office/drawing/2014/main" id="{CA97E25A-8F4C-64E8-5D7D-2D0BB61ECD51}"/>
              </a:ext>
            </a:extLst>
          </p:cNvPr>
          <p:cNvSpPr txBox="1"/>
          <p:nvPr/>
        </p:nvSpPr>
        <p:spPr>
          <a:xfrm>
            <a:off x="1515266" y="5241741"/>
            <a:ext cx="1593694" cy="237982"/>
          </a:xfrm>
          <a:prstGeom prst="rect">
            <a:avLst/>
          </a:prstGeom>
        </p:spPr>
        <p:txBody>
          <a:bodyPr vert="horz" wrap="square" lIns="0" tIns="9242" rIns="0" bIns="0" rtlCol="0">
            <a:spAutoFit/>
          </a:bodyPr>
          <a:lstStyle/>
          <a:p>
            <a:pPr marL="7701">
              <a:spcBef>
                <a:spcPts val="73"/>
              </a:spcBef>
            </a:pPr>
            <a:r>
              <a:rPr lang="it-IT" sz="1486" spc="-6" dirty="0">
                <a:solidFill>
                  <a:schemeClr val="bg1"/>
                </a:solidFill>
                <a:latin typeface="Atkinson Hyperlegible"/>
                <a:cs typeface="Atkinson Hyperlegible"/>
                <a:hlinkClick r:id="rId5">
                  <a:extLst>
                    <a:ext uri="{A12FA001-AC4F-418D-AE19-62706E023703}">
                      <ahyp:hlinkClr xmlns:ahyp="http://schemas.microsoft.com/office/drawing/2018/hyperlinkcolor" val="tx"/>
                    </a:ext>
                  </a:extLst>
                </a:hlinkClick>
              </a:rPr>
              <a:t>progetti</a:t>
            </a:r>
            <a:r>
              <a:rPr sz="1486" spc="-6" dirty="0">
                <a:solidFill>
                  <a:schemeClr val="bg1"/>
                </a:solidFill>
                <a:latin typeface="Atkinson Hyperlegible"/>
                <a:cs typeface="Atkinson Hyperlegible"/>
                <a:hlinkClick r:id="rId5">
                  <a:extLst>
                    <a:ext uri="{A12FA001-AC4F-418D-AE19-62706E023703}">
                      <ahyp:hlinkClr xmlns:ahyp="http://schemas.microsoft.com/office/drawing/2018/hyperlinkcolor" val="tx"/>
                    </a:ext>
                  </a:extLst>
                </a:hlinkClick>
              </a:rPr>
              <a:t>@aiasbo.it</a:t>
            </a:r>
            <a:endParaRPr sz="1486" dirty="0">
              <a:solidFill>
                <a:schemeClr val="bg1"/>
              </a:solidFill>
              <a:latin typeface="Atkinson Hyperlegible"/>
              <a:cs typeface="Atkinson Hyperlegible"/>
            </a:endParaRPr>
          </a:p>
        </p:txBody>
      </p:sp>
      <p:sp>
        <p:nvSpPr>
          <p:cNvPr id="12" name="object 8">
            <a:extLst>
              <a:ext uri="{FF2B5EF4-FFF2-40B4-BE49-F238E27FC236}">
                <a16:creationId xmlns:a16="http://schemas.microsoft.com/office/drawing/2014/main" id="{6B4A47B1-C0DA-0FF0-7411-D937E9509D48}"/>
              </a:ext>
            </a:extLst>
          </p:cNvPr>
          <p:cNvSpPr/>
          <p:nvPr/>
        </p:nvSpPr>
        <p:spPr>
          <a:xfrm>
            <a:off x="947737" y="5243098"/>
            <a:ext cx="280354" cy="197153"/>
          </a:xfrm>
          <a:custGeom>
            <a:avLst/>
            <a:gdLst/>
            <a:ahLst/>
            <a:cxnLst/>
            <a:rect l="l" t="t" r="r" b="b"/>
            <a:pathLst>
              <a:path w="481965" h="325120">
                <a:moveTo>
                  <a:pt x="346114" y="0"/>
                </a:moveTo>
                <a:lnTo>
                  <a:pt x="71564" y="688"/>
                </a:lnTo>
                <a:lnTo>
                  <a:pt x="29787" y="3231"/>
                </a:lnTo>
                <a:lnTo>
                  <a:pt x="1155" y="35182"/>
                </a:lnTo>
                <a:lnTo>
                  <a:pt x="0" y="126286"/>
                </a:lnTo>
                <a:lnTo>
                  <a:pt x="106" y="163080"/>
                </a:lnTo>
                <a:lnTo>
                  <a:pt x="667" y="295798"/>
                </a:lnTo>
                <a:lnTo>
                  <a:pt x="10018" y="308918"/>
                </a:lnTo>
                <a:lnTo>
                  <a:pt x="17117" y="315389"/>
                </a:lnTo>
                <a:lnTo>
                  <a:pt x="32216" y="324583"/>
                </a:lnTo>
                <a:lnTo>
                  <a:pt x="446748" y="324583"/>
                </a:lnTo>
                <a:lnTo>
                  <a:pt x="462852" y="316415"/>
                </a:lnTo>
                <a:lnTo>
                  <a:pt x="468925" y="311138"/>
                </a:lnTo>
                <a:lnTo>
                  <a:pt x="475568" y="302028"/>
                </a:lnTo>
                <a:lnTo>
                  <a:pt x="46498" y="302028"/>
                </a:lnTo>
                <a:lnTo>
                  <a:pt x="59420" y="289338"/>
                </a:lnTo>
                <a:lnTo>
                  <a:pt x="60841" y="287966"/>
                </a:lnTo>
                <a:lnTo>
                  <a:pt x="25431" y="287966"/>
                </a:lnTo>
                <a:lnTo>
                  <a:pt x="24726" y="280554"/>
                </a:lnTo>
                <a:lnTo>
                  <a:pt x="24607" y="277893"/>
                </a:lnTo>
                <a:lnTo>
                  <a:pt x="24067" y="255862"/>
                </a:lnTo>
                <a:lnTo>
                  <a:pt x="23793" y="227811"/>
                </a:lnTo>
                <a:lnTo>
                  <a:pt x="23671" y="208018"/>
                </a:lnTo>
                <a:lnTo>
                  <a:pt x="23791" y="85269"/>
                </a:lnTo>
                <a:lnTo>
                  <a:pt x="24067" y="62536"/>
                </a:lnTo>
                <a:lnTo>
                  <a:pt x="25219" y="49746"/>
                </a:lnTo>
                <a:lnTo>
                  <a:pt x="27441" y="49188"/>
                </a:lnTo>
                <a:lnTo>
                  <a:pt x="64769" y="49188"/>
                </a:lnTo>
                <a:lnTo>
                  <a:pt x="46077" y="32127"/>
                </a:lnTo>
                <a:lnTo>
                  <a:pt x="38844" y="24906"/>
                </a:lnTo>
                <a:lnTo>
                  <a:pt x="56464" y="24274"/>
                </a:lnTo>
                <a:lnTo>
                  <a:pt x="475409" y="23461"/>
                </a:lnTo>
                <a:lnTo>
                  <a:pt x="474140" y="20728"/>
                </a:lnTo>
                <a:lnTo>
                  <a:pt x="409574" y="483"/>
                </a:lnTo>
                <a:lnTo>
                  <a:pt x="346114" y="0"/>
                </a:lnTo>
                <a:close/>
              </a:path>
              <a:path w="481965" h="325120">
                <a:moveTo>
                  <a:pt x="340510" y="178859"/>
                </a:moveTo>
                <a:lnTo>
                  <a:pt x="305234" y="178859"/>
                </a:lnTo>
                <a:lnTo>
                  <a:pt x="399384" y="268264"/>
                </a:lnTo>
                <a:lnTo>
                  <a:pt x="434696" y="301829"/>
                </a:lnTo>
                <a:lnTo>
                  <a:pt x="46498" y="302028"/>
                </a:lnTo>
                <a:lnTo>
                  <a:pt x="475568" y="302028"/>
                </a:lnTo>
                <a:lnTo>
                  <a:pt x="480485" y="295285"/>
                </a:lnTo>
                <a:lnTo>
                  <a:pt x="480522" y="286521"/>
                </a:lnTo>
                <a:lnTo>
                  <a:pt x="456109" y="286521"/>
                </a:lnTo>
                <a:lnTo>
                  <a:pt x="434988" y="268254"/>
                </a:lnTo>
                <a:lnTo>
                  <a:pt x="390069" y="226483"/>
                </a:lnTo>
                <a:lnTo>
                  <a:pt x="345429" y="183890"/>
                </a:lnTo>
                <a:lnTo>
                  <a:pt x="340510" y="178859"/>
                </a:lnTo>
                <a:close/>
              </a:path>
              <a:path w="481965" h="325120">
                <a:moveTo>
                  <a:pt x="64769" y="49188"/>
                </a:moveTo>
                <a:lnTo>
                  <a:pt x="27441" y="49188"/>
                </a:lnTo>
                <a:lnTo>
                  <a:pt x="33894" y="54566"/>
                </a:lnTo>
                <a:lnTo>
                  <a:pt x="48593" y="67224"/>
                </a:lnTo>
                <a:lnTo>
                  <a:pt x="93994" y="106809"/>
                </a:lnTo>
                <a:lnTo>
                  <a:pt x="138310" y="146002"/>
                </a:lnTo>
                <a:lnTo>
                  <a:pt x="151821" y="158228"/>
                </a:lnTo>
                <a:lnTo>
                  <a:pt x="156820" y="163080"/>
                </a:lnTo>
                <a:lnTo>
                  <a:pt x="136753" y="183104"/>
                </a:lnTo>
                <a:lnTo>
                  <a:pt x="92241" y="225731"/>
                </a:lnTo>
                <a:lnTo>
                  <a:pt x="47159" y="268264"/>
                </a:lnTo>
                <a:lnTo>
                  <a:pt x="25431" y="287966"/>
                </a:lnTo>
                <a:lnTo>
                  <a:pt x="60841" y="287966"/>
                </a:lnTo>
                <a:lnTo>
                  <a:pt x="68521" y="280554"/>
                </a:lnTo>
                <a:lnTo>
                  <a:pt x="81415" y="268254"/>
                </a:lnTo>
                <a:lnTo>
                  <a:pt x="175845" y="178985"/>
                </a:lnTo>
                <a:lnTo>
                  <a:pt x="213320" y="178985"/>
                </a:lnTo>
                <a:lnTo>
                  <a:pt x="208372" y="174959"/>
                </a:lnTo>
                <a:lnTo>
                  <a:pt x="177277" y="148403"/>
                </a:lnTo>
                <a:lnTo>
                  <a:pt x="134004" y="110662"/>
                </a:lnTo>
                <a:lnTo>
                  <a:pt x="96780" y="77820"/>
                </a:lnTo>
                <a:lnTo>
                  <a:pt x="66430" y="50703"/>
                </a:lnTo>
                <a:lnTo>
                  <a:pt x="64769" y="49188"/>
                </a:lnTo>
                <a:close/>
              </a:path>
              <a:path w="481965" h="325120">
                <a:moveTo>
                  <a:pt x="481526" y="45774"/>
                </a:moveTo>
                <a:lnTo>
                  <a:pt x="456601" y="45774"/>
                </a:lnTo>
                <a:lnTo>
                  <a:pt x="457082" y="157998"/>
                </a:lnTo>
                <a:lnTo>
                  <a:pt x="457169" y="217873"/>
                </a:lnTo>
                <a:lnTo>
                  <a:pt x="457043" y="247773"/>
                </a:lnTo>
                <a:lnTo>
                  <a:pt x="456954" y="255862"/>
                </a:lnTo>
                <a:lnTo>
                  <a:pt x="456659" y="276532"/>
                </a:lnTo>
                <a:lnTo>
                  <a:pt x="456109" y="286521"/>
                </a:lnTo>
                <a:lnTo>
                  <a:pt x="480522" y="286521"/>
                </a:lnTo>
                <a:lnTo>
                  <a:pt x="481526" y="45774"/>
                </a:lnTo>
                <a:close/>
              </a:path>
              <a:path w="481965" h="325120">
                <a:moveTo>
                  <a:pt x="213320" y="178985"/>
                </a:moveTo>
                <a:lnTo>
                  <a:pt x="175845" y="178985"/>
                </a:lnTo>
                <a:lnTo>
                  <a:pt x="194169" y="195278"/>
                </a:lnTo>
                <a:lnTo>
                  <a:pt x="229573" y="218782"/>
                </a:lnTo>
                <a:lnTo>
                  <a:pt x="239479" y="219853"/>
                </a:lnTo>
                <a:lnTo>
                  <a:pt x="249609" y="218952"/>
                </a:lnTo>
                <a:lnTo>
                  <a:pt x="283892" y="197832"/>
                </a:lnTo>
                <a:lnTo>
                  <a:pt x="241320" y="197832"/>
                </a:lnTo>
                <a:lnTo>
                  <a:pt x="236493" y="196597"/>
                </a:lnTo>
                <a:lnTo>
                  <a:pt x="227904" y="190850"/>
                </a:lnTo>
                <a:lnTo>
                  <a:pt x="213320" y="178985"/>
                </a:lnTo>
                <a:close/>
              </a:path>
              <a:path w="481965" h="325120">
                <a:moveTo>
                  <a:pt x="475409" y="23461"/>
                </a:moveTo>
                <a:lnTo>
                  <a:pt x="240576" y="23461"/>
                </a:lnTo>
                <a:lnTo>
                  <a:pt x="424707" y="24274"/>
                </a:lnTo>
                <a:lnTo>
                  <a:pt x="442340" y="24906"/>
                </a:lnTo>
                <a:lnTo>
                  <a:pt x="377468" y="84180"/>
                </a:lnTo>
                <a:lnTo>
                  <a:pt x="321465" y="133500"/>
                </a:lnTo>
                <a:lnTo>
                  <a:pt x="273005" y="175464"/>
                </a:lnTo>
                <a:lnTo>
                  <a:pt x="241320" y="197832"/>
                </a:lnTo>
                <a:lnTo>
                  <a:pt x="283892" y="197832"/>
                </a:lnTo>
                <a:lnTo>
                  <a:pt x="286564" y="195550"/>
                </a:lnTo>
                <a:lnTo>
                  <a:pt x="305234" y="178859"/>
                </a:lnTo>
                <a:lnTo>
                  <a:pt x="340510" y="178859"/>
                </a:lnTo>
                <a:lnTo>
                  <a:pt x="325192" y="163195"/>
                </a:lnTo>
                <a:lnTo>
                  <a:pt x="330376" y="157998"/>
                </a:lnTo>
                <a:lnTo>
                  <a:pt x="344493" y="145044"/>
                </a:lnTo>
                <a:lnTo>
                  <a:pt x="365385" y="126286"/>
                </a:lnTo>
                <a:lnTo>
                  <a:pt x="456601" y="45774"/>
                </a:lnTo>
                <a:lnTo>
                  <a:pt x="481526" y="45774"/>
                </a:lnTo>
                <a:lnTo>
                  <a:pt x="481564" y="36717"/>
                </a:lnTo>
                <a:lnTo>
                  <a:pt x="475409" y="23461"/>
                </a:lnTo>
                <a:close/>
              </a:path>
            </a:pathLst>
          </a:custGeom>
          <a:solidFill>
            <a:srgbClr val="03E0C5"/>
          </a:solidFill>
        </p:spPr>
        <p:txBody>
          <a:bodyPr wrap="square" lIns="0" tIns="0" rIns="0" bIns="0" rtlCol="0"/>
          <a:lstStyle/>
          <a:p>
            <a:endParaRPr sz="1092"/>
          </a:p>
        </p:txBody>
      </p:sp>
      <p:grpSp>
        <p:nvGrpSpPr>
          <p:cNvPr id="13" name="Gruppo 12">
            <a:extLst>
              <a:ext uri="{FF2B5EF4-FFF2-40B4-BE49-F238E27FC236}">
                <a16:creationId xmlns:a16="http://schemas.microsoft.com/office/drawing/2014/main" id="{70B1A4E1-B7DF-5BF3-700F-618ADE8512DA}"/>
              </a:ext>
            </a:extLst>
          </p:cNvPr>
          <p:cNvGrpSpPr/>
          <p:nvPr/>
        </p:nvGrpSpPr>
        <p:grpSpPr>
          <a:xfrm>
            <a:off x="8939591" y="5218488"/>
            <a:ext cx="2304672" cy="245803"/>
            <a:chOff x="9105008" y="5218488"/>
            <a:chExt cx="2304672" cy="245803"/>
          </a:xfrm>
        </p:grpSpPr>
        <p:sp>
          <p:nvSpPr>
            <p:cNvPr id="14" name="object 3">
              <a:extLst>
                <a:ext uri="{FF2B5EF4-FFF2-40B4-BE49-F238E27FC236}">
                  <a16:creationId xmlns:a16="http://schemas.microsoft.com/office/drawing/2014/main" id="{82CB1136-87BB-605C-9F22-9871E9CBF949}"/>
                </a:ext>
              </a:extLst>
            </p:cNvPr>
            <p:cNvSpPr txBox="1"/>
            <p:nvPr/>
          </p:nvSpPr>
          <p:spPr>
            <a:xfrm>
              <a:off x="9673800" y="5218488"/>
              <a:ext cx="1735880" cy="237985"/>
            </a:xfrm>
            <a:prstGeom prst="rect">
              <a:avLst/>
            </a:prstGeom>
          </p:spPr>
          <p:txBody>
            <a:bodyPr vert="horz" wrap="square" lIns="0" tIns="9242" rIns="0" bIns="0" rtlCol="0" anchor="t">
              <a:spAutoFit/>
            </a:bodyPr>
            <a:lstStyle/>
            <a:p>
              <a:pPr marL="7701">
                <a:spcBef>
                  <a:spcPts val="73"/>
                </a:spcBef>
              </a:pPr>
              <a:r>
                <a:rPr lang="it-IT" sz="1486">
                  <a:solidFill>
                    <a:srgbClr val="FFFFFF"/>
                  </a:solidFill>
                  <a:latin typeface="Atkinson Hyperlegible"/>
                  <a:cs typeface="Atkinson Hyperlegible"/>
                </a:rPr>
                <a:t>Aias Bologna Onlus</a:t>
              </a:r>
            </a:p>
          </p:txBody>
        </p:sp>
        <p:pic>
          <p:nvPicPr>
            <p:cNvPr id="15" name="Picture 12">
              <a:extLst>
                <a:ext uri="{FF2B5EF4-FFF2-40B4-BE49-F238E27FC236}">
                  <a16:creationId xmlns:a16="http://schemas.microsoft.com/office/drawing/2014/main" id="{CBDCC46F-6184-3A84-C5FD-77FF2A64A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9847" y="5221961"/>
              <a:ext cx="221596" cy="231010"/>
            </a:xfrm>
            <a:prstGeom prst="rect">
              <a:avLst/>
            </a:prstGeom>
          </p:spPr>
        </p:pic>
        <p:pic>
          <p:nvPicPr>
            <p:cNvPr id="16" name="Picture 13">
              <a:extLst>
                <a:ext uri="{FF2B5EF4-FFF2-40B4-BE49-F238E27FC236}">
                  <a16:creationId xmlns:a16="http://schemas.microsoft.com/office/drawing/2014/main" id="{4A5D45E4-79D3-7D91-DFDC-2DD7273A70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5008" y="5233281"/>
              <a:ext cx="221596" cy="231010"/>
            </a:xfrm>
            <a:prstGeom prst="rect">
              <a:avLst/>
            </a:prstGeom>
          </p:spPr>
        </p:pic>
      </p:grpSp>
      <p:grpSp>
        <p:nvGrpSpPr>
          <p:cNvPr id="17" name="Group 14">
            <a:extLst>
              <a:ext uri="{FF2B5EF4-FFF2-40B4-BE49-F238E27FC236}">
                <a16:creationId xmlns:a16="http://schemas.microsoft.com/office/drawing/2014/main" id="{7DAE8814-001C-1055-C158-E81470420BF0}"/>
              </a:ext>
            </a:extLst>
          </p:cNvPr>
          <p:cNvGrpSpPr/>
          <p:nvPr/>
        </p:nvGrpSpPr>
        <p:grpSpPr>
          <a:xfrm>
            <a:off x="5220082" y="5193238"/>
            <a:ext cx="1614297" cy="359994"/>
            <a:chOff x="7026579" y="10064076"/>
            <a:chExt cx="2775189" cy="593656"/>
          </a:xfrm>
        </p:grpSpPr>
        <p:sp>
          <p:nvSpPr>
            <p:cNvPr id="18" name="object 4">
              <a:extLst>
                <a:ext uri="{FF2B5EF4-FFF2-40B4-BE49-F238E27FC236}">
                  <a16:creationId xmlns:a16="http://schemas.microsoft.com/office/drawing/2014/main" id="{198ACFDC-2962-CB3E-2574-F4A5CD6865C9}"/>
                </a:ext>
              </a:extLst>
            </p:cNvPr>
            <p:cNvSpPr txBox="1"/>
            <p:nvPr/>
          </p:nvSpPr>
          <p:spPr>
            <a:xfrm>
              <a:off x="7779014" y="10144054"/>
              <a:ext cx="2022754" cy="392454"/>
            </a:xfrm>
            <a:prstGeom prst="rect">
              <a:avLst/>
            </a:prstGeom>
          </p:spPr>
          <p:txBody>
            <a:bodyPr vert="horz" wrap="square" lIns="0" tIns="9242" rIns="0" bIns="0" rtlCol="0">
              <a:spAutoFit/>
            </a:bodyPr>
            <a:lstStyle/>
            <a:p>
              <a:pPr marL="7701">
                <a:spcBef>
                  <a:spcPts val="73"/>
                </a:spcBef>
              </a:pPr>
              <a:r>
                <a:rPr lang="it-IT" sz="1486">
                  <a:solidFill>
                    <a:srgbClr val="FFFFFF"/>
                  </a:solidFill>
                  <a:latin typeface="Atkinson Hyperlegible"/>
                  <a:cs typeface="Atkinson Hyperlegible"/>
                </a:rPr>
                <a:t>www.aiasbo.it</a:t>
              </a:r>
              <a:endParaRPr sz="1486">
                <a:latin typeface="Atkinson Hyperlegible"/>
                <a:cs typeface="Atkinson Hyperlegible"/>
              </a:endParaRPr>
            </a:p>
          </p:txBody>
        </p:sp>
        <p:pic>
          <p:nvPicPr>
            <p:cNvPr id="19" name="Picture 16" descr="A close-up of a globe&#10;&#10;AI-generated content may be incorrect.">
              <a:extLst>
                <a:ext uri="{FF2B5EF4-FFF2-40B4-BE49-F238E27FC236}">
                  <a16:creationId xmlns:a16="http://schemas.microsoft.com/office/drawing/2014/main" id="{30253306-6687-EE65-2D14-BC5D3B88A7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6579" y="10064076"/>
              <a:ext cx="593657" cy="593656"/>
            </a:xfrm>
            <a:prstGeom prst="rect">
              <a:avLst/>
            </a:prstGeom>
          </p:spPr>
        </p:pic>
      </p:grpSp>
    </p:spTree>
    <p:extLst>
      <p:ext uri="{BB962C8B-B14F-4D97-AF65-F5344CB8AC3E}">
        <p14:creationId xmlns:p14="http://schemas.microsoft.com/office/powerpoint/2010/main" val="402249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1009-2CED-27B1-0402-BA61D22FB800}"/>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BD159C40-5C1B-22CA-1E97-13D826E3FD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47098EDE-811D-28B3-707F-0F53E24C0A38}"/>
              </a:ext>
            </a:extLst>
          </p:cNvPr>
          <p:cNvSpPr txBox="1"/>
          <p:nvPr/>
        </p:nvSpPr>
        <p:spPr>
          <a:xfrm>
            <a:off x="600075"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pic>
        <p:nvPicPr>
          <p:cNvPr id="9" name="Immagine 8">
            <a:extLst>
              <a:ext uri="{FF2B5EF4-FFF2-40B4-BE49-F238E27FC236}">
                <a16:creationId xmlns:a16="http://schemas.microsoft.com/office/drawing/2014/main" id="{E8EF4711-D765-4F83-8CD8-4F46D10DE36F}"/>
              </a:ext>
            </a:extLst>
          </p:cNvPr>
          <p:cNvPicPr>
            <a:picLocks noChangeAspect="1"/>
          </p:cNvPicPr>
          <p:nvPr/>
        </p:nvPicPr>
        <p:blipFill>
          <a:blip r:embed="rId5"/>
          <a:stretch>
            <a:fillRect/>
          </a:stretch>
        </p:blipFill>
        <p:spPr>
          <a:xfrm>
            <a:off x="600074" y="1315310"/>
            <a:ext cx="5009369" cy="4694645"/>
          </a:xfrm>
          <a:prstGeom prst="rect">
            <a:avLst/>
          </a:prstGeom>
        </p:spPr>
      </p:pic>
      <p:pic>
        <p:nvPicPr>
          <p:cNvPr id="10" name="Immagine 9">
            <a:extLst>
              <a:ext uri="{FF2B5EF4-FFF2-40B4-BE49-F238E27FC236}">
                <a16:creationId xmlns:a16="http://schemas.microsoft.com/office/drawing/2014/main" id="{47AFD6B6-A463-1003-B906-DA179A8114A9}"/>
              </a:ext>
            </a:extLst>
          </p:cNvPr>
          <p:cNvPicPr>
            <a:picLocks noChangeAspect="1"/>
          </p:cNvPicPr>
          <p:nvPr/>
        </p:nvPicPr>
        <p:blipFill>
          <a:blip r:embed="rId6"/>
          <a:stretch>
            <a:fillRect/>
          </a:stretch>
        </p:blipFill>
        <p:spPr>
          <a:xfrm>
            <a:off x="8103911" y="1398976"/>
            <a:ext cx="2428442" cy="4610979"/>
          </a:xfrm>
          <a:prstGeom prst="rect">
            <a:avLst/>
          </a:prstGeom>
        </p:spPr>
      </p:pic>
      <p:pic>
        <p:nvPicPr>
          <p:cNvPr id="11" name="Immagine 10">
            <a:extLst>
              <a:ext uri="{FF2B5EF4-FFF2-40B4-BE49-F238E27FC236}">
                <a16:creationId xmlns:a16="http://schemas.microsoft.com/office/drawing/2014/main" id="{5FF3CA38-1406-3959-0ABC-59F031A2B5F5}"/>
              </a:ext>
            </a:extLst>
          </p:cNvPr>
          <p:cNvPicPr>
            <a:picLocks noChangeAspect="1"/>
          </p:cNvPicPr>
          <p:nvPr/>
        </p:nvPicPr>
        <p:blipFill>
          <a:blip r:embed="rId7"/>
          <a:stretch>
            <a:fillRect/>
          </a:stretch>
        </p:blipFill>
        <p:spPr>
          <a:xfrm>
            <a:off x="5717768" y="1398976"/>
            <a:ext cx="2315493" cy="4610979"/>
          </a:xfrm>
          <a:prstGeom prst="rect">
            <a:avLst/>
          </a:prstGeom>
        </p:spPr>
      </p:pic>
      <p:sp>
        <p:nvSpPr>
          <p:cNvPr id="4" name="Ovale 3">
            <a:extLst>
              <a:ext uri="{FF2B5EF4-FFF2-40B4-BE49-F238E27FC236}">
                <a16:creationId xmlns:a16="http://schemas.microsoft.com/office/drawing/2014/main" id="{EE373B9B-B079-77EF-9E5F-BEFB289D27E0}"/>
              </a:ext>
            </a:extLst>
          </p:cNvPr>
          <p:cNvSpPr/>
          <p:nvPr/>
        </p:nvSpPr>
        <p:spPr>
          <a:xfrm>
            <a:off x="9581756" y="3002260"/>
            <a:ext cx="2315493" cy="1404410"/>
          </a:xfrm>
          <a:prstGeom prst="ellipse">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1">
                    <a:lumMod val="50000"/>
                  </a:schemeClr>
                </a:solidFill>
                <a:latin typeface="Atkinson Hyperlegible" pitchFamily="2" charset="0"/>
              </a:rPr>
              <a:t>Centro per la ricerca e innovazione </a:t>
            </a:r>
            <a:r>
              <a:rPr lang="it-IT" b="1" dirty="0" err="1">
                <a:solidFill>
                  <a:schemeClr val="accent1">
                    <a:lumMod val="50000"/>
                  </a:schemeClr>
                </a:solidFill>
                <a:latin typeface="Atkinson Hyperlegible" pitchFamily="2" charset="0"/>
              </a:rPr>
              <a:t>WeCareMore</a:t>
            </a:r>
            <a:endParaRPr lang="it-IT" b="1" dirty="0">
              <a:solidFill>
                <a:schemeClr val="accent1">
                  <a:lumMod val="50000"/>
                </a:schemeClr>
              </a:solidFill>
              <a:latin typeface="Atkinson Hyperlegible" pitchFamily="2" charset="0"/>
            </a:endParaRPr>
          </a:p>
        </p:txBody>
      </p:sp>
      <p:sp>
        <p:nvSpPr>
          <p:cNvPr id="5" name="TextBox 13">
            <a:extLst>
              <a:ext uri="{FF2B5EF4-FFF2-40B4-BE49-F238E27FC236}">
                <a16:creationId xmlns:a16="http://schemas.microsoft.com/office/drawing/2014/main" id="{6C55A314-8ED7-7D1B-2D2F-4276781CA6C8}"/>
              </a:ext>
            </a:extLst>
          </p:cNvPr>
          <p:cNvSpPr txBox="1"/>
          <p:nvPr/>
        </p:nvSpPr>
        <p:spPr>
          <a:xfrm>
            <a:off x="766955" y="456090"/>
            <a:ext cx="7266306" cy="576825"/>
          </a:xfrm>
          <a:prstGeom prst="rect">
            <a:avLst/>
          </a:prstGeom>
        </p:spPr>
        <p:txBody>
          <a:bodyPr wrap="square" lIns="0" tIns="0" rIns="0" bIns="0" rtlCol="0" anchor="t">
            <a:spAutoFit/>
          </a:bodyPr>
          <a:lstStyle/>
          <a:p>
            <a:pPr algn="l">
              <a:lnSpc>
                <a:spcPts val="4814"/>
              </a:lnSpc>
            </a:pPr>
            <a:r>
              <a:rPr lang="en-US" sz="3200" b="1" dirty="0">
                <a:solidFill>
                  <a:srgbClr val="1E3F76"/>
                </a:solidFill>
                <a:latin typeface="Atkinson Hyperlegible" pitchFamily="2" charset="0"/>
                <a:ea typeface="APHont Bold"/>
                <a:cs typeface="APHont Bold"/>
                <a:sym typeface="APHont Bold"/>
              </a:rPr>
              <a:t>Aree di intervento di AIAS Bologna</a:t>
            </a:r>
          </a:p>
        </p:txBody>
      </p:sp>
    </p:spTree>
    <p:extLst>
      <p:ext uri="{BB962C8B-B14F-4D97-AF65-F5344CB8AC3E}">
        <p14:creationId xmlns:p14="http://schemas.microsoft.com/office/powerpoint/2010/main" val="42526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6C1F-99F8-91B7-174A-6EFD17B9D4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D073E33-A729-574C-A2A6-42EAB2FC1D90}"/>
              </a:ext>
            </a:extLst>
          </p:cNvPr>
          <p:cNvSpPr>
            <a:spLocks noGrp="1"/>
          </p:cNvSpPr>
          <p:nvPr>
            <p:ph type="ctrTitle"/>
          </p:nvPr>
        </p:nvSpPr>
        <p:spPr>
          <a:xfrm>
            <a:off x="795018" y="1718628"/>
            <a:ext cx="3591564" cy="1111971"/>
          </a:xfrm>
        </p:spPr>
        <p:txBody>
          <a:bodyPr/>
          <a:lstStyle/>
          <a:p>
            <a:r>
              <a:rPr lang="it-IT" sz="8800" b="0" dirty="0"/>
              <a:t>02</a:t>
            </a:r>
            <a:r>
              <a:rPr lang="it-IT" b="0" dirty="0"/>
              <a:t>/02</a:t>
            </a:r>
          </a:p>
        </p:txBody>
      </p:sp>
      <p:sp>
        <p:nvSpPr>
          <p:cNvPr id="3" name="Sottotitolo 2">
            <a:extLst>
              <a:ext uri="{FF2B5EF4-FFF2-40B4-BE49-F238E27FC236}">
                <a16:creationId xmlns:a16="http://schemas.microsoft.com/office/drawing/2014/main" id="{396D6FB7-10AD-D11E-024F-46B6F2A38165}"/>
              </a:ext>
            </a:extLst>
          </p:cNvPr>
          <p:cNvSpPr>
            <a:spLocks noGrp="1"/>
          </p:cNvSpPr>
          <p:nvPr>
            <p:ph type="subTitle" idx="1"/>
          </p:nvPr>
        </p:nvSpPr>
        <p:spPr>
          <a:xfrm>
            <a:off x="3853180" y="1749108"/>
            <a:ext cx="6073138" cy="2060892"/>
          </a:xfrm>
        </p:spPr>
        <p:txBody>
          <a:bodyPr>
            <a:noAutofit/>
          </a:bodyPr>
          <a:lstStyle/>
          <a:p>
            <a:r>
              <a:rPr lang="it-IT" sz="4800" dirty="0"/>
              <a:t>Esempi di progettualità innovative</a:t>
            </a:r>
            <a:br>
              <a:rPr lang="it-IT" sz="4800" dirty="0"/>
            </a:br>
            <a:endParaRPr lang="it-IT" sz="4800" b="1" dirty="0"/>
          </a:p>
        </p:txBody>
      </p:sp>
      <p:sp>
        <p:nvSpPr>
          <p:cNvPr id="7" name="CasellaDiTesto 6">
            <a:extLst>
              <a:ext uri="{FF2B5EF4-FFF2-40B4-BE49-F238E27FC236}">
                <a16:creationId xmlns:a16="http://schemas.microsoft.com/office/drawing/2014/main" id="{BC5F8350-887B-5322-7600-AC8803F75E0E}"/>
              </a:ext>
            </a:extLst>
          </p:cNvPr>
          <p:cNvSpPr txBox="1"/>
          <p:nvPr/>
        </p:nvSpPr>
        <p:spPr>
          <a:xfrm>
            <a:off x="3853181" y="4138475"/>
            <a:ext cx="4803140" cy="810478"/>
          </a:xfrm>
          <a:prstGeom prst="rect">
            <a:avLst/>
          </a:prstGeom>
          <a:noFill/>
        </p:spPr>
        <p:txBody>
          <a:bodyPr wrap="square">
            <a:spAutoFit/>
          </a:bodyPr>
          <a:lstStyle/>
          <a:p>
            <a:pPr>
              <a:spcAft>
                <a:spcPts val="800"/>
              </a:spcAft>
            </a:pPr>
            <a:r>
              <a:rPr lang="it-IT" sz="2000" b="1" kern="100" dirty="0">
                <a:solidFill>
                  <a:schemeClr val="bg1"/>
                </a:solidFill>
                <a:latin typeface="Atkinson Hyperlegible" pitchFamily="2" charset="0"/>
                <a:ea typeface="Calibri" panose="020F0502020204030204" pitchFamily="34" charset="0"/>
                <a:cs typeface="Arial" panose="020B0604020202020204" pitchFamily="34" charset="0"/>
              </a:rPr>
              <a:t>Noemi Marchiotto, </a:t>
            </a:r>
          </a:p>
          <a:p>
            <a:pPr>
              <a:spcAft>
                <a:spcPts val="800"/>
              </a:spcAft>
            </a:pPr>
            <a:r>
              <a:rPr lang="it-IT" sz="2000" kern="100" dirty="0">
                <a:solidFill>
                  <a:schemeClr val="bg1"/>
                </a:solidFill>
                <a:latin typeface="Atkinson Hyperlegible" pitchFamily="2" charset="0"/>
                <a:ea typeface="Calibri" panose="020F0502020204030204" pitchFamily="34" charset="0"/>
                <a:cs typeface="Arial" panose="020B0604020202020204" pitchFamily="34" charset="0"/>
              </a:rPr>
              <a:t>Project Manager</a:t>
            </a:r>
          </a:p>
        </p:txBody>
      </p:sp>
      <p:cxnSp>
        <p:nvCxnSpPr>
          <p:cNvPr id="10" name="Connettore diritto 9">
            <a:extLst>
              <a:ext uri="{FF2B5EF4-FFF2-40B4-BE49-F238E27FC236}">
                <a16:creationId xmlns:a16="http://schemas.microsoft.com/office/drawing/2014/main" id="{263ED506-2723-E6BF-0D2A-89B1B8BD6A78}"/>
              </a:ext>
            </a:extLst>
          </p:cNvPr>
          <p:cNvCxnSpPr>
            <a:cxnSpLocks/>
          </p:cNvCxnSpPr>
          <p:nvPr/>
        </p:nvCxnSpPr>
        <p:spPr>
          <a:xfrm flipV="1">
            <a:off x="3535680" y="1749108"/>
            <a:ext cx="0" cy="30650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9F10EA7B-80C0-99E1-E57F-DABD9EFCFAF6}"/>
              </a:ext>
            </a:extLst>
          </p:cNvPr>
          <p:cNvSpPr/>
          <p:nvPr/>
        </p:nvSpPr>
        <p:spPr>
          <a:xfrm>
            <a:off x="0" y="5860026"/>
            <a:ext cx="12192000" cy="997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Elemento grafico 7">
            <a:extLst>
              <a:ext uri="{FF2B5EF4-FFF2-40B4-BE49-F238E27FC236}">
                <a16:creationId xmlns:a16="http://schemas.microsoft.com/office/drawing/2014/main" id="{3AA565D2-C200-D8DB-F90B-F37F634478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955" y="5783167"/>
            <a:ext cx="3440222" cy="1260126"/>
          </a:xfrm>
          <a:prstGeom prst="rect">
            <a:avLst/>
          </a:prstGeom>
        </p:spPr>
      </p:pic>
      <p:sp>
        <p:nvSpPr>
          <p:cNvPr id="9" name="CasellaDiTesto 8">
            <a:extLst>
              <a:ext uri="{FF2B5EF4-FFF2-40B4-BE49-F238E27FC236}">
                <a16:creationId xmlns:a16="http://schemas.microsoft.com/office/drawing/2014/main" id="{AD8E53BB-6020-7E19-E608-49FCD471A292}"/>
              </a:ext>
            </a:extLst>
          </p:cNvPr>
          <p:cNvSpPr txBox="1"/>
          <p:nvPr/>
        </p:nvSpPr>
        <p:spPr>
          <a:xfrm>
            <a:off x="823515" y="591971"/>
            <a:ext cx="7508180" cy="338554"/>
          </a:xfrm>
          <a:prstGeom prst="rect">
            <a:avLst/>
          </a:prstGeom>
          <a:noFill/>
        </p:spPr>
        <p:txBody>
          <a:bodyPr wrap="square">
            <a:spAutoFit/>
          </a:bodyPr>
          <a:lstStyle/>
          <a:p>
            <a:pPr>
              <a:spcAft>
                <a:spcPts val="800"/>
              </a:spcAft>
            </a:pPr>
            <a:r>
              <a:rPr lang="it-IT" sz="1600" b="1" kern="100" dirty="0">
                <a:solidFill>
                  <a:schemeClr val="bg1"/>
                </a:solidFill>
                <a:effectLst/>
                <a:latin typeface="Atkinson Hyperlegible" pitchFamily="2" charset="0"/>
                <a:ea typeface="Calibri" panose="020F0502020204030204" pitchFamily="34" charset="0"/>
                <a:cs typeface="Arial" panose="020B0604020202020204" pitchFamily="34" charset="0"/>
              </a:rPr>
              <a:t>28.02.2026 | </a:t>
            </a:r>
            <a:r>
              <a:rPr lang="it-IT" sz="1600" kern="100" dirty="0">
                <a:solidFill>
                  <a:schemeClr val="bg1"/>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Tree>
    <p:extLst>
      <p:ext uri="{BB962C8B-B14F-4D97-AF65-F5344CB8AC3E}">
        <p14:creationId xmlns:p14="http://schemas.microsoft.com/office/powerpoint/2010/main" val="407695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EE32D-1E5F-56E7-1D88-5ECA481007A5}"/>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7E2803DD-64F4-7C43-51C9-B53BE42B97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ACAD034C-B29C-F578-592D-FD740F42E7ED}"/>
              </a:ext>
            </a:extLst>
          </p:cNvPr>
          <p:cNvSpPr txBox="1"/>
          <p:nvPr/>
        </p:nvSpPr>
        <p:spPr>
          <a:xfrm>
            <a:off x="428648"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pic>
        <p:nvPicPr>
          <p:cNvPr id="4" name="Google Shape;207;p7" descr="Uomo che indossa una felpa">
            <a:extLst>
              <a:ext uri="{FF2B5EF4-FFF2-40B4-BE49-F238E27FC236}">
                <a16:creationId xmlns:a16="http://schemas.microsoft.com/office/drawing/2014/main" id="{D19C653B-230E-142B-999F-9EE40F3F4DA8}"/>
              </a:ext>
            </a:extLst>
          </p:cNvPr>
          <p:cNvPicPr preferRelativeResize="0"/>
          <p:nvPr/>
        </p:nvPicPr>
        <p:blipFill rotWithShape="1">
          <a:blip r:embed="rId5">
            <a:alphaModFix/>
          </a:blip>
          <a:srcRect/>
          <a:stretch/>
        </p:blipFill>
        <p:spPr>
          <a:xfrm>
            <a:off x="925286" y="2295363"/>
            <a:ext cx="1851450" cy="2260895"/>
          </a:xfrm>
          <a:prstGeom prst="rect">
            <a:avLst/>
          </a:prstGeom>
          <a:noFill/>
          <a:ln>
            <a:noFill/>
          </a:ln>
        </p:spPr>
      </p:pic>
      <p:sp>
        <p:nvSpPr>
          <p:cNvPr id="5" name="Segnaposto contenuto 2">
            <a:extLst>
              <a:ext uri="{FF2B5EF4-FFF2-40B4-BE49-F238E27FC236}">
                <a16:creationId xmlns:a16="http://schemas.microsoft.com/office/drawing/2014/main" id="{10016E37-1293-0307-812C-5EFFE9EC21DD}"/>
              </a:ext>
            </a:extLst>
          </p:cNvPr>
          <p:cNvSpPr>
            <a:spLocks noChangeArrowheads="1"/>
          </p:cNvSpPr>
          <p:nvPr/>
        </p:nvSpPr>
        <p:spPr bwMode="auto">
          <a:xfrm>
            <a:off x="4009907" y="1856783"/>
            <a:ext cx="52244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685800" indent="-22860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nSpc>
                <a:spcPct val="90000"/>
              </a:lnSpc>
              <a:spcBef>
                <a:spcPts val="1000"/>
              </a:spcBef>
              <a:buFont typeface="Arial" panose="020B0604020202020204" pitchFamily="34" charset="0"/>
              <a:buNone/>
            </a:pPr>
            <a:r>
              <a:rPr lang="it-IT" altLang="it-IT" sz="2800" b="1" dirty="0">
                <a:latin typeface="Atkinson Hyperlegible" pitchFamily="2" charset="0"/>
              </a:rPr>
              <a:t>Vita Indipendente</a:t>
            </a:r>
          </a:p>
          <a:p>
            <a:pPr>
              <a:lnSpc>
                <a:spcPct val="90000"/>
              </a:lnSpc>
              <a:spcBef>
                <a:spcPts val="1000"/>
              </a:spcBef>
              <a:buFont typeface="Arial" panose="020B0604020202020204" pitchFamily="34" charset="0"/>
              <a:buNone/>
            </a:pPr>
            <a:r>
              <a:rPr lang="it-IT" altLang="it-IT" sz="2000" dirty="0">
                <a:solidFill>
                  <a:srgbClr val="020403"/>
                </a:solidFill>
                <a:latin typeface="Atkinson Hyperlegible" pitchFamily="2" charset="0"/>
              </a:rPr>
              <a:t>Casa Care</a:t>
            </a:r>
          </a:p>
        </p:txBody>
      </p:sp>
      <p:sp>
        <p:nvSpPr>
          <p:cNvPr id="6" name="Segnaposto contenuto 2">
            <a:extLst>
              <a:ext uri="{FF2B5EF4-FFF2-40B4-BE49-F238E27FC236}">
                <a16:creationId xmlns:a16="http://schemas.microsoft.com/office/drawing/2014/main" id="{AEF3675E-15B5-6ADE-587C-498AB328B546}"/>
              </a:ext>
            </a:extLst>
          </p:cNvPr>
          <p:cNvSpPr>
            <a:spLocks noChangeArrowheads="1"/>
          </p:cNvSpPr>
          <p:nvPr/>
        </p:nvSpPr>
        <p:spPr bwMode="auto">
          <a:xfrm>
            <a:off x="4009907" y="3055297"/>
            <a:ext cx="6144504"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685800" indent="-22860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nSpc>
                <a:spcPct val="90000"/>
              </a:lnSpc>
              <a:spcBef>
                <a:spcPts val="1000"/>
              </a:spcBef>
              <a:buFont typeface="Arial" panose="020B0604020202020204" pitchFamily="34" charset="0"/>
              <a:buNone/>
            </a:pPr>
            <a:r>
              <a:rPr lang="it-IT" altLang="it-IT" sz="2800" b="1" dirty="0">
                <a:latin typeface="Atkinson Hyperlegible" pitchFamily="2" charset="0"/>
              </a:rPr>
              <a:t>Benessere, alimentazione e sport </a:t>
            </a:r>
          </a:p>
          <a:p>
            <a:pPr>
              <a:lnSpc>
                <a:spcPct val="90000"/>
              </a:lnSpc>
              <a:spcBef>
                <a:spcPts val="1000"/>
              </a:spcBef>
              <a:buFont typeface="Arial" panose="020B0604020202020204" pitchFamily="34" charset="0"/>
              <a:buNone/>
            </a:pPr>
            <a:r>
              <a:rPr lang="it-IT" altLang="it-IT" sz="2000" dirty="0" err="1">
                <a:solidFill>
                  <a:srgbClr val="020403"/>
                </a:solidFill>
                <a:latin typeface="Atkinson Hyperlegible" pitchFamily="2" charset="0"/>
              </a:rPr>
              <a:t>AutismFit</a:t>
            </a:r>
            <a:endParaRPr lang="it-IT" altLang="it-IT" sz="2000" dirty="0">
              <a:solidFill>
                <a:srgbClr val="020403"/>
              </a:solidFill>
              <a:latin typeface="Atkinson Hyperlegible" pitchFamily="2" charset="0"/>
            </a:endParaRPr>
          </a:p>
        </p:txBody>
      </p:sp>
      <p:sp>
        <p:nvSpPr>
          <p:cNvPr id="7" name="Segnaposto contenuto 2">
            <a:extLst>
              <a:ext uri="{FF2B5EF4-FFF2-40B4-BE49-F238E27FC236}">
                <a16:creationId xmlns:a16="http://schemas.microsoft.com/office/drawing/2014/main" id="{4012847E-A819-6A4B-DFC7-B53FE8FE3757}"/>
              </a:ext>
            </a:extLst>
          </p:cNvPr>
          <p:cNvSpPr>
            <a:spLocks noChangeArrowheads="1"/>
          </p:cNvSpPr>
          <p:nvPr/>
        </p:nvSpPr>
        <p:spPr bwMode="auto">
          <a:xfrm>
            <a:off x="4009907" y="4309311"/>
            <a:ext cx="6144504"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685800" indent="-22860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nSpc>
                <a:spcPct val="90000"/>
              </a:lnSpc>
              <a:spcBef>
                <a:spcPts val="1000"/>
              </a:spcBef>
              <a:buFont typeface="Arial" panose="020B0604020202020204" pitchFamily="34" charset="0"/>
              <a:buNone/>
            </a:pPr>
            <a:r>
              <a:rPr lang="it-IT" altLang="it-IT" sz="2800" b="1" dirty="0">
                <a:latin typeface="Atkinson Hyperlegible" pitchFamily="2" charset="0"/>
              </a:rPr>
              <a:t>Inclusione lavorativa</a:t>
            </a:r>
          </a:p>
          <a:p>
            <a:pPr>
              <a:lnSpc>
                <a:spcPct val="90000"/>
              </a:lnSpc>
              <a:spcBef>
                <a:spcPts val="1000"/>
              </a:spcBef>
              <a:buFont typeface="Arial" panose="020B0604020202020204" pitchFamily="34" charset="0"/>
              <a:buNone/>
            </a:pPr>
            <a:r>
              <a:rPr lang="it-IT" altLang="it-IT" sz="2000" dirty="0">
                <a:solidFill>
                  <a:srgbClr val="020403"/>
                </a:solidFill>
                <a:latin typeface="Atkinson Hyperlegible" pitchFamily="2" charset="0"/>
              </a:rPr>
              <a:t>Lavorare in rete</a:t>
            </a:r>
          </a:p>
        </p:txBody>
      </p:sp>
      <p:sp>
        <p:nvSpPr>
          <p:cNvPr id="8" name="Segnaposto contenuto 2">
            <a:extLst>
              <a:ext uri="{FF2B5EF4-FFF2-40B4-BE49-F238E27FC236}">
                <a16:creationId xmlns:a16="http://schemas.microsoft.com/office/drawing/2014/main" id="{B066FC8C-077D-52FF-F84D-00767DFDC115}"/>
              </a:ext>
            </a:extLst>
          </p:cNvPr>
          <p:cNvSpPr>
            <a:spLocks noChangeArrowheads="1"/>
          </p:cNvSpPr>
          <p:nvPr/>
        </p:nvSpPr>
        <p:spPr bwMode="auto">
          <a:xfrm>
            <a:off x="925286" y="620987"/>
            <a:ext cx="7304314"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685800" indent="-22860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nSpc>
                <a:spcPct val="90000"/>
              </a:lnSpc>
              <a:spcBef>
                <a:spcPts val="1000"/>
              </a:spcBef>
              <a:buFont typeface="Arial" panose="020B0604020202020204" pitchFamily="34" charset="0"/>
              <a:buNone/>
            </a:pPr>
            <a:r>
              <a:rPr lang="it-IT" altLang="it-IT" sz="3600" b="1" dirty="0">
                <a:solidFill>
                  <a:schemeClr val="accent1">
                    <a:lumMod val="50000"/>
                  </a:schemeClr>
                </a:solidFill>
                <a:latin typeface="Atkinson Hyperlegible" pitchFamily="2" charset="0"/>
              </a:rPr>
              <a:t>Tecnologie e autismo</a:t>
            </a:r>
          </a:p>
        </p:txBody>
      </p:sp>
    </p:spTree>
    <p:extLst>
      <p:ext uri="{BB962C8B-B14F-4D97-AF65-F5344CB8AC3E}">
        <p14:creationId xmlns:p14="http://schemas.microsoft.com/office/powerpoint/2010/main" val="1649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5E02-C016-94AB-B4C5-67FC7FC053A5}"/>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75B1D1DC-197D-7947-8D98-C2980AAF4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4B98879A-2EDE-4D1F-6768-00FA15690048}"/>
              </a:ext>
            </a:extLst>
          </p:cNvPr>
          <p:cNvSpPr txBox="1"/>
          <p:nvPr/>
        </p:nvSpPr>
        <p:spPr>
          <a:xfrm>
            <a:off x="731700" y="6129338"/>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8" name="Google Shape;124;p3">
            <a:extLst>
              <a:ext uri="{FF2B5EF4-FFF2-40B4-BE49-F238E27FC236}">
                <a16:creationId xmlns:a16="http://schemas.microsoft.com/office/drawing/2014/main" id="{E51B0548-ED5A-9310-C532-8AF1879C0B81}"/>
              </a:ext>
            </a:extLst>
          </p:cNvPr>
          <p:cNvSpPr txBox="1">
            <a:spLocks/>
          </p:cNvSpPr>
          <p:nvPr/>
        </p:nvSpPr>
        <p:spPr>
          <a:xfrm>
            <a:off x="731838" y="652325"/>
            <a:ext cx="4875213" cy="1046163"/>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1" i="0" kern="1200">
                <a:solidFill>
                  <a:schemeClr val="tx1"/>
                </a:solidFill>
                <a:latin typeface="Atkinson Hyperlegible" pitchFamily="2" charset="77"/>
                <a:ea typeface="+mj-ea"/>
                <a:cs typeface="+mj-cs"/>
              </a:defRPr>
            </a:lvl1pPr>
          </a:lstStyle>
          <a:p>
            <a:pPr>
              <a:spcBef>
                <a:spcPts val="0"/>
              </a:spcBef>
              <a:buClr>
                <a:schemeClr val="accent2"/>
              </a:buClr>
              <a:buSzPts val="3500"/>
              <a:buFont typeface="Arial"/>
              <a:buNone/>
            </a:pPr>
            <a:r>
              <a:rPr lang="it-IT" sz="3100" dirty="0">
                <a:latin typeface="Atkinson Hyperlegible" pitchFamily="2" charset="0"/>
              </a:rPr>
              <a:t>PROGETTO CASA CARE</a:t>
            </a:r>
          </a:p>
          <a:p>
            <a:pPr>
              <a:spcBef>
                <a:spcPts val="0"/>
              </a:spcBef>
              <a:buClr>
                <a:schemeClr val="accent2"/>
              </a:buClr>
              <a:buSzPts val="3500"/>
              <a:buFont typeface="Arial"/>
              <a:buNone/>
            </a:pPr>
            <a:r>
              <a:rPr lang="it-IT" sz="1800" dirty="0">
                <a:latin typeface="Atkinson Hyperlegible" pitchFamily="2" charset="0"/>
              </a:rPr>
              <a:t>Casa Abilitante per lo Sviluppo dell’Autonomia a </a:t>
            </a:r>
            <a:r>
              <a:rPr lang="it-IT" sz="1800" dirty="0" err="1">
                <a:latin typeface="Atkinson Hyperlegible" pitchFamily="2" charset="0"/>
              </a:rPr>
              <a:t>CAlderara</a:t>
            </a:r>
            <a:r>
              <a:rPr lang="it-IT" sz="1800" dirty="0">
                <a:latin typeface="Atkinson Hyperlegible" pitchFamily="2" charset="0"/>
              </a:rPr>
              <a:t> di </a:t>
            </a:r>
            <a:r>
              <a:rPr lang="it-IT" sz="1800" dirty="0" err="1">
                <a:latin typeface="Atkinson Hyperlegible" pitchFamily="2" charset="0"/>
              </a:rPr>
              <a:t>REno</a:t>
            </a:r>
            <a:endParaRPr lang="it-IT" sz="1800" dirty="0">
              <a:latin typeface="Atkinson Hyperlegible" pitchFamily="2" charset="0"/>
            </a:endParaRPr>
          </a:p>
          <a:p>
            <a:pPr>
              <a:spcBef>
                <a:spcPts val="0"/>
              </a:spcBef>
              <a:buClr>
                <a:schemeClr val="accent2"/>
              </a:buClr>
              <a:buSzPts val="3500"/>
              <a:buFont typeface="Arial"/>
              <a:buNone/>
            </a:pPr>
            <a:endParaRPr lang="it-IT" dirty="0">
              <a:latin typeface="Atkinson Hyperlegible" pitchFamily="2" charset="0"/>
            </a:endParaRPr>
          </a:p>
          <a:p>
            <a:pPr>
              <a:spcBef>
                <a:spcPts val="0"/>
              </a:spcBef>
              <a:buClr>
                <a:schemeClr val="accent2"/>
              </a:buClr>
              <a:buSzPts val="3500"/>
              <a:buFont typeface="Arial"/>
              <a:buNone/>
            </a:pPr>
            <a:endParaRPr lang="it-IT" dirty="0">
              <a:latin typeface="Atkinson Hyperlegible" pitchFamily="2" charset="0"/>
            </a:endParaRPr>
          </a:p>
          <a:p>
            <a:pPr>
              <a:spcBef>
                <a:spcPts val="0"/>
              </a:spcBef>
              <a:buClr>
                <a:schemeClr val="accent2"/>
              </a:buClr>
              <a:buSzPts val="3500"/>
              <a:buFont typeface="Arial"/>
              <a:buNone/>
            </a:pPr>
            <a:endParaRPr lang="it-IT" dirty="0">
              <a:latin typeface="Atkinson Hyperlegible" pitchFamily="2" charset="0"/>
            </a:endParaRPr>
          </a:p>
        </p:txBody>
      </p:sp>
      <p:sp>
        <p:nvSpPr>
          <p:cNvPr id="9" name="Google Shape;127;p3">
            <a:extLst>
              <a:ext uri="{FF2B5EF4-FFF2-40B4-BE49-F238E27FC236}">
                <a16:creationId xmlns:a16="http://schemas.microsoft.com/office/drawing/2014/main" id="{898975BD-7473-5D37-9E7B-8B16ED3AC170}"/>
              </a:ext>
            </a:extLst>
          </p:cNvPr>
          <p:cNvSpPr txBox="1"/>
          <p:nvPr/>
        </p:nvSpPr>
        <p:spPr>
          <a:xfrm>
            <a:off x="731700" y="1860370"/>
            <a:ext cx="5364300" cy="519300"/>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0000"/>
              </a:buClr>
              <a:buSzPts val="1800"/>
              <a:buFont typeface="Atkinson Hyperlegible"/>
              <a:buNone/>
            </a:pPr>
            <a:r>
              <a:rPr lang="it-IT" sz="1700" dirty="0">
                <a:latin typeface="Atkinson Hyperlegible" pitchFamily="2" charset="0"/>
                <a:ea typeface="Atkinson Hyperlegible"/>
                <a:cs typeface="Atkinson Hyperlegible"/>
                <a:sym typeface="Atkinson Hyperlegible"/>
              </a:rPr>
              <a:t>P</a:t>
            </a:r>
            <a:r>
              <a:rPr lang="it-IT" sz="1700" b="0" i="0" u="none" strike="noStrike" cap="none" dirty="0">
                <a:solidFill>
                  <a:srgbClr val="000000"/>
                </a:solidFill>
                <a:latin typeface="Atkinson Hyperlegible" pitchFamily="2" charset="0"/>
                <a:ea typeface="Atkinson Hyperlegible"/>
                <a:cs typeface="Atkinson Hyperlegible"/>
                <a:sym typeface="Atkinson Hyperlegible"/>
              </a:rPr>
              <a:t>rogetto per l</a:t>
            </a:r>
            <a:r>
              <a:rPr lang="it-IT" sz="1700" dirty="0">
                <a:latin typeface="Atkinson Hyperlegible" pitchFamily="2" charset="0"/>
                <a:ea typeface="Atkinson Hyperlegible"/>
                <a:cs typeface="Atkinson Hyperlegible"/>
                <a:sym typeface="Atkinson Hyperlegible"/>
              </a:rPr>
              <a:t>a creazione </a:t>
            </a:r>
            <a:r>
              <a:rPr lang="it-IT" sz="1700" b="0" i="0" u="none" strike="noStrike" cap="none" dirty="0">
                <a:solidFill>
                  <a:srgbClr val="000000"/>
                </a:solidFill>
                <a:latin typeface="Atkinson Hyperlegible" pitchFamily="2" charset="0"/>
                <a:ea typeface="Atkinson Hyperlegible"/>
                <a:cs typeface="Atkinson Hyperlegible"/>
                <a:sym typeface="Atkinson Hyperlegible"/>
              </a:rPr>
              <a:t>di un co-housing di transizione per </a:t>
            </a:r>
            <a:r>
              <a:rPr lang="it-IT" sz="1700" dirty="0">
                <a:latin typeface="Atkinson Hyperlegible" pitchFamily="2" charset="0"/>
                <a:ea typeface="Atkinson Hyperlegible"/>
                <a:cs typeface="Atkinson Hyperlegible"/>
                <a:sym typeface="Atkinson Hyperlegible"/>
              </a:rPr>
              <a:t>l’autonomia abitativa</a:t>
            </a:r>
            <a:endParaRPr sz="1700" b="0" i="0" u="none" strike="noStrike" cap="none" dirty="0">
              <a:solidFill>
                <a:srgbClr val="000000"/>
              </a:solidFill>
              <a:latin typeface="Atkinson Hyperlegible" pitchFamily="2" charset="0"/>
              <a:ea typeface="Atkinson Hyperlegible"/>
              <a:cs typeface="Atkinson Hyperlegible"/>
              <a:sym typeface="Atkinson Hyperlegible"/>
            </a:endParaRPr>
          </a:p>
        </p:txBody>
      </p:sp>
      <p:sp>
        <p:nvSpPr>
          <p:cNvPr id="10" name="Google Shape;128;p3">
            <a:extLst>
              <a:ext uri="{FF2B5EF4-FFF2-40B4-BE49-F238E27FC236}">
                <a16:creationId xmlns:a16="http://schemas.microsoft.com/office/drawing/2014/main" id="{8DC8F4FC-B28F-3347-22BD-3F014DBAE484}"/>
              </a:ext>
            </a:extLst>
          </p:cNvPr>
          <p:cNvSpPr txBox="1"/>
          <p:nvPr/>
        </p:nvSpPr>
        <p:spPr>
          <a:xfrm>
            <a:off x="731700" y="3838929"/>
            <a:ext cx="4785000" cy="61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700" b="1" i="0" u="none" strike="noStrike" cap="none">
                <a:solidFill>
                  <a:srgbClr val="000000"/>
                </a:solidFill>
                <a:latin typeface="Atkinson Hyperlegible" pitchFamily="2" charset="0"/>
                <a:ea typeface="Atkinson Hyperlegible"/>
                <a:cs typeface="Atkinson Hyperlegible"/>
                <a:sym typeface="Atkinson Hyperlegible"/>
              </a:rPr>
              <a:t>Durata</a:t>
            </a:r>
            <a:endParaRPr sz="1700" b="0">
              <a:solidFill>
                <a:srgbClr val="000000"/>
              </a:solidFill>
              <a:latin typeface="Atkinson Hyperlegible" pitchFamily="2" charset="0"/>
              <a:ea typeface="Atkinson Hyperlegible"/>
              <a:cs typeface="Atkinson Hyperlegible"/>
              <a:sym typeface="Atkinson Hyperlegible"/>
            </a:endParaRPr>
          </a:p>
          <a:p>
            <a:pPr marL="0" marR="0" lvl="0" indent="0" algn="l" rtl="0">
              <a:spcBef>
                <a:spcPts val="0"/>
              </a:spcBef>
              <a:spcAft>
                <a:spcPts val="0"/>
              </a:spcAft>
              <a:buNone/>
            </a:pPr>
            <a:r>
              <a:rPr lang="it-IT" sz="1700" b="0">
                <a:solidFill>
                  <a:srgbClr val="000000"/>
                </a:solidFill>
                <a:latin typeface="Atkinson Hyperlegible" pitchFamily="2" charset="0"/>
                <a:ea typeface="Atkinson Hyperlegible"/>
                <a:cs typeface="Atkinson Hyperlegible"/>
                <a:sym typeface="Atkinson Hyperlegible"/>
              </a:rPr>
              <a:t>Maggio 2024 -  </a:t>
            </a:r>
            <a:r>
              <a:rPr lang="it-IT" sz="1700">
                <a:latin typeface="Atkinson Hyperlegible" pitchFamily="2" charset="0"/>
                <a:ea typeface="Atkinson Hyperlegible"/>
                <a:cs typeface="Atkinson Hyperlegible"/>
                <a:sym typeface="Atkinson Hyperlegible"/>
              </a:rPr>
              <a:t>Dicembre </a:t>
            </a:r>
            <a:r>
              <a:rPr lang="it-IT" sz="1700" b="0">
                <a:solidFill>
                  <a:srgbClr val="000000"/>
                </a:solidFill>
                <a:latin typeface="Atkinson Hyperlegible" pitchFamily="2" charset="0"/>
                <a:ea typeface="Atkinson Hyperlegible"/>
                <a:cs typeface="Atkinson Hyperlegible"/>
                <a:sym typeface="Atkinson Hyperlegible"/>
              </a:rPr>
              <a:t>2025</a:t>
            </a:r>
            <a:endParaRPr sz="1300">
              <a:latin typeface="Atkinson Hyperlegible" pitchFamily="2" charset="0"/>
            </a:endParaRPr>
          </a:p>
        </p:txBody>
      </p:sp>
      <p:sp>
        <p:nvSpPr>
          <p:cNvPr id="11" name="Google Shape;129;p3">
            <a:extLst>
              <a:ext uri="{FF2B5EF4-FFF2-40B4-BE49-F238E27FC236}">
                <a16:creationId xmlns:a16="http://schemas.microsoft.com/office/drawing/2014/main" id="{CCF9A3B0-8741-60C7-61E9-AFFF6D4AD165}"/>
              </a:ext>
            </a:extLst>
          </p:cNvPr>
          <p:cNvSpPr txBox="1"/>
          <p:nvPr/>
        </p:nvSpPr>
        <p:spPr>
          <a:xfrm>
            <a:off x="714669" y="2320204"/>
            <a:ext cx="5191800" cy="8771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700" b="1" dirty="0">
                <a:solidFill>
                  <a:srgbClr val="000000"/>
                </a:solidFill>
                <a:latin typeface="Atkinson Hyperlegible" pitchFamily="2" charset="0"/>
                <a:ea typeface="Atkinson Hyperlegible"/>
                <a:cs typeface="Atkinson Hyperlegible"/>
                <a:sym typeface="Atkinson Hyperlegible"/>
              </a:rPr>
              <a:t>Target</a:t>
            </a:r>
            <a:endParaRPr sz="1300" dirty="0">
              <a:latin typeface="Atkinson Hyperlegible" pitchFamily="2" charset="0"/>
            </a:endParaRPr>
          </a:p>
          <a:p>
            <a:pPr marL="0" marR="0" lvl="0" indent="0" algn="l" rtl="0">
              <a:spcBef>
                <a:spcPts val="0"/>
              </a:spcBef>
              <a:spcAft>
                <a:spcPts val="0"/>
              </a:spcAft>
              <a:buNone/>
            </a:pPr>
            <a:r>
              <a:rPr lang="it-IT" sz="1700" dirty="0">
                <a:solidFill>
                  <a:srgbClr val="000000"/>
                </a:solidFill>
                <a:latin typeface="Atkinson Hyperlegible" pitchFamily="2" charset="0"/>
                <a:ea typeface="Atkinson Hyperlegible"/>
                <a:cs typeface="Atkinson Hyperlegible"/>
                <a:sym typeface="Atkinson Hyperlegible"/>
              </a:rPr>
              <a:t>Adulti con disabilità motorie, cognitive e/o con disturbo dello spettro autistico </a:t>
            </a:r>
            <a:endParaRPr sz="1700" dirty="0">
              <a:solidFill>
                <a:srgbClr val="000000"/>
              </a:solidFill>
              <a:latin typeface="Atkinson Hyperlegible" pitchFamily="2" charset="0"/>
              <a:ea typeface="Atkinson Hyperlegible"/>
              <a:cs typeface="Atkinson Hyperlegible"/>
              <a:sym typeface="Atkinson Hyperlegible"/>
            </a:endParaRPr>
          </a:p>
        </p:txBody>
      </p:sp>
      <p:sp>
        <p:nvSpPr>
          <p:cNvPr id="12" name="Google Shape;130;p3">
            <a:extLst>
              <a:ext uri="{FF2B5EF4-FFF2-40B4-BE49-F238E27FC236}">
                <a16:creationId xmlns:a16="http://schemas.microsoft.com/office/drawing/2014/main" id="{AFFBB1BE-E8DB-2F43-E3DF-2D8F0F97189A}"/>
              </a:ext>
            </a:extLst>
          </p:cNvPr>
          <p:cNvSpPr txBox="1"/>
          <p:nvPr/>
        </p:nvSpPr>
        <p:spPr>
          <a:xfrm>
            <a:off x="731700" y="4467038"/>
            <a:ext cx="4785000" cy="166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700" b="1" dirty="0">
                <a:solidFill>
                  <a:srgbClr val="000000"/>
                </a:solidFill>
                <a:latin typeface="Atkinson Hyperlegible" pitchFamily="2" charset="0"/>
                <a:ea typeface="Atkinson Hyperlegible"/>
                <a:cs typeface="Atkinson Hyperlegible"/>
                <a:sym typeface="Atkinson Hyperlegible"/>
              </a:rPr>
              <a:t>Temi chiave</a:t>
            </a:r>
            <a:endParaRPr sz="1700" b="0" dirty="0">
              <a:solidFill>
                <a:srgbClr val="000000"/>
              </a:solidFill>
              <a:latin typeface="Atkinson Hyperlegible" pitchFamily="2" charset="0"/>
              <a:ea typeface="Atkinson Hyperlegible"/>
              <a:cs typeface="Atkinson Hyperlegible"/>
              <a:sym typeface="Atkinson Hyperlegible"/>
            </a:endParaRPr>
          </a:p>
          <a:p>
            <a:pPr marL="0" marR="0" lvl="0" indent="0" algn="l" rtl="0">
              <a:spcBef>
                <a:spcPts val="0"/>
              </a:spcBef>
              <a:spcAft>
                <a:spcPts val="0"/>
              </a:spcAft>
              <a:buNone/>
            </a:pPr>
            <a:r>
              <a:rPr lang="it-IT" sz="1700" b="0" dirty="0">
                <a:solidFill>
                  <a:srgbClr val="000000"/>
                </a:solidFill>
                <a:latin typeface="Atkinson Hyperlegible" pitchFamily="2" charset="0"/>
                <a:ea typeface="Atkinson Hyperlegible"/>
                <a:cs typeface="Atkinson Hyperlegible"/>
                <a:sym typeface="Atkinson Hyperlegible"/>
              </a:rPr>
              <a:t>Vita autonoma</a:t>
            </a:r>
            <a:endParaRPr sz="1300" dirty="0">
              <a:latin typeface="Atkinson Hyperlegible" pitchFamily="2" charset="0"/>
            </a:endParaRPr>
          </a:p>
          <a:p>
            <a:pPr marL="0" marR="0" lvl="0" indent="0" algn="l" rtl="0">
              <a:spcBef>
                <a:spcPts val="0"/>
              </a:spcBef>
              <a:spcAft>
                <a:spcPts val="0"/>
              </a:spcAft>
              <a:buNone/>
            </a:pPr>
            <a:r>
              <a:rPr lang="it-IT" sz="1700" b="0" dirty="0">
                <a:solidFill>
                  <a:srgbClr val="000000"/>
                </a:solidFill>
                <a:latin typeface="Atkinson Hyperlegible" pitchFamily="2" charset="0"/>
                <a:ea typeface="Atkinson Hyperlegible"/>
                <a:cs typeface="Atkinson Hyperlegible"/>
                <a:sym typeface="Atkinson Hyperlegible"/>
              </a:rPr>
              <a:t>Co-progettazione di spazi</a:t>
            </a:r>
            <a:endParaRPr sz="1300" dirty="0">
              <a:latin typeface="Atkinson Hyperlegible" pitchFamily="2" charset="0"/>
            </a:endParaRPr>
          </a:p>
          <a:p>
            <a:pPr marL="0" marR="0" lvl="0" indent="0" algn="l" rtl="0">
              <a:spcBef>
                <a:spcPts val="0"/>
              </a:spcBef>
              <a:spcAft>
                <a:spcPts val="0"/>
              </a:spcAft>
              <a:buNone/>
            </a:pPr>
            <a:r>
              <a:rPr lang="it-IT" sz="1700" dirty="0">
                <a:solidFill>
                  <a:srgbClr val="000000"/>
                </a:solidFill>
                <a:latin typeface="Atkinson Hyperlegible" pitchFamily="2" charset="0"/>
                <a:ea typeface="Atkinson Hyperlegible"/>
                <a:cs typeface="Atkinson Hyperlegible"/>
                <a:sym typeface="Atkinson Hyperlegible"/>
              </a:rPr>
              <a:t>Tecnologie</a:t>
            </a:r>
            <a:endParaRPr sz="1300" dirty="0">
              <a:latin typeface="Atkinson Hyperlegible" pitchFamily="2" charset="0"/>
            </a:endParaRPr>
          </a:p>
          <a:p>
            <a:pPr marL="0" marR="0" lvl="0" indent="0" algn="l" rtl="0">
              <a:spcBef>
                <a:spcPts val="0"/>
              </a:spcBef>
              <a:spcAft>
                <a:spcPts val="0"/>
              </a:spcAft>
              <a:buNone/>
            </a:pPr>
            <a:r>
              <a:rPr lang="it-IT" sz="1700" dirty="0">
                <a:solidFill>
                  <a:srgbClr val="000000"/>
                </a:solidFill>
                <a:latin typeface="Atkinson Hyperlegible" pitchFamily="2" charset="0"/>
                <a:ea typeface="Atkinson Hyperlegible"/>
                <a:cs typeface="Atkinson Hyperlegible"/>
                <a:sym typeface="Atkinson Hyperlegible"/>
              </a:rPr>
              <a:t>Rete di aziende</a:t>
            </a:r>
            <a:endParaRPr sz="1700" b="0" dirty="0">
              <a:solidFill>
                <a:srgbClr val="000000"/>
              </a:solidFill>
              <a:latin typeface="Atkinson Hyperlegible" pitchFamily="2" charset="0"/>
              <a:ea typeface="Atkinson Hyperlegible"/>
              <a:cs typeface="Atkinson Hyperlegible"/>
              <a:sym typeface="Atkinson Hyperlegible"/>
            </a:endParaRPr>
          </a:p>
          <a:p>
            <a:pPr marL="0" marR="0" lvl="0" indent="0" algn="l" rtl="0">
              <a:spcBef>
                <a:spcPts val="0"/>
              </a:spcBef>
              <a:spcAft>
                <a:spcPts val="0"/>
              </a:spcAft>
              <a:buNone/>
            </a:pPr>
            <a:endParaRPr sz="1700" b="0" dirty="0">
              <a:solidFill>
                <a:srgbClr val="000000"/>
              </a:solidFill>
              <a:latin typeface="Atkinson Hyperlegible" pitchFamily="2" charset="0"/>
              <a:ea typeface="Atkinson Hyperlegible"/>
              <a:cs typeface="Atkinson Hyperlegible"/>
              <a:sym typeface="Atkinson Hyperlegible"/>
            </a:endParaRPr>
          </a:p>
        </p:txBody>
      </p:sp>
      <p:sp>
        <p:nvSpPr>
          <p:cNvPr id="13" name="Google Shape;131;p3">
            <a:extLst>
              <a:ext uri="{FF2B5EF4-FFF2-40B4-BE49-F238E27FC236}">
                <a16:creationId xmlns:a16="http://schemas.microsoft.com/office/drawing/2014/main" id="{8735A8F5-BD69-DE64-CECF-66C0056F9FFF}"/>
              </a:ext>
            </a:extLst>
          </p:cNvPr>
          <p:cNvSpPr/>
          <p:nvPr/>
        </p:nvSpPr>
        <p:spPr>
          <a:xfrm>
            <a:off x="6633460" y="1015336"/>
            <a:ext cx="4547100" cy="5014500"/>
          </a:xfrm>
          <a:prstGeom prst="roundRect">
            <a:avLst>
              <a:gd name="adj" fmla="val 5467"/>
            </a:avLst>
          </a:prstGeom>
          <a:solidFill>
            <a:srgbClr val="FFFFFF"/>
          </a:solidFill>
          <a:ln w="10300" cap="flat" cmpd="sng">
            <a:solidFill>
              <a:srgbClr val="D8D8D8"/>
            </a:solidFill>
            <a:prstDash val="solid"/>
            <a:miter lim="800000"/>
            <a:headEnd type="none" w="sm" len="sm"/>
            <a:tailEnd type="none" w="sm" len="sm"/>
          </a:ln>
          <a:effectLst>
            <a:outerShdw blurRad="54916" dist="41187" dir="10800000" algn="r" rotWithShape="0">
              <a:srgbClr val="000000">
                <a:alpha val="40000"/>
              </a:srgbClr>
            </a:outerShdw>
          </a:effectLst>
        </p:spPr>
        <p:txBody>
          <a:bodyPr spcFirstLastPara="1" wrap="square" lIns="98825" tIns="49400" rIns="98825" bIns="49400" anchor="ctr" anchorCtr="0">
            <a:noAutofit/>
          </a:bodyPr>
          <a:lstStyle/>
          <a:p>
            <a:pPr marL="0" marR="0" lvl="0" indent="0" algn="ctr" rtl="0">
              <a:spcBef>
                <a:spcPts val="0"/>
              </a:spcBef>
              <a:spcAft>
                <a:spcPts val="0"/>
              </a:spcAft>
              <a:buNone/>
            </a:pPr>
            <a:endParaRPr sz="1945" b="0" i="0" u="none" strike="noStrike" cap="none">
              <a:solidFill>
                <a:srgbClr val="FFFFFF"/>
              </a:solidFill>
              <a:latin typeface="Arial"/>
              <a:ea typeface="Arial"/>
              <a:cs typeface="Arial"/>
              <a:sym typeface="Arial"/>
            </a:endParaRPr>
          </a:p>
        </p:txBody>
      </p:sp>
      <p:pic>
        <p:nvPicPr>
          <p:cNvPr id="14" name="Google Shape;135;p3">
            <a:extLst>
              <a:ext uri="{FF2B5EF4-FFF2-40B4-BE49-F238E27FC236}">
                <a16:creationId xmlns:a16="http://schemas.microsoft.com/office/drawing/2014/main" id="{B3DCDD23-9C19-0A88-5755-0B0625AFD979}"/>
              </a:ext>
            </a:extLst>
          </p:cNvPr>
          <p:cNvPicPr preferRelativeResize="0"/>
          <p:nvPr/>
        </p:nvPicPr>
        <p:blipFill rotWithShape="1">
          <a:blip r:embed="rId5">
            <a:alphaModFix/>
          </a:blip>
          <a:srcRect/>
          <a:stretch/>
        </p:blipFill>
        <p:spPr>
          <a:xfrm>
            <a:off x="6984581" y="1647545"/>
            <a:ext cx="1574017" cy="1039417"/>
          </a:xfrm>
          <a:prstGeom prst="rect">
            <a:avLst/>
          </a:prstGeom>
          <a:noFill/>
          <a:ln>
            <a:noFill/>
          </a:ln>
        </p:spPr>
      </p:pic>
      <p:sp>
        <p:nvSpPr>
          <p:cNvPr id="15" name="Google Shape;141;p3">
            <a:extLst>
              <a:ext uri="{FF2B5EF4-FFF2-40B4-BE49-F238E27FC236}">
                <a16:creationId xmlns:a16="http://schemas.microsoft.com/office/drawing/2014/main" id="{BE9C74B3-AEFC-2FAD-89B1-47CFDD9187F8}"/>
              </a:ext>
            </a:extLst>
          </p:cNvPr>
          <p:cNvSpPr txBox="1"/>
          <p:nvPr/>
        </p:nvSpPr>
        <p:spPr>
          <a:xfrm>
            <a:off x="6874360" y="1067688"/>
            <a:ext cx="2582100" cy="519300"/>
          </a:xfrm>
          <a:prstGeom prst="rect">
            <a:avLst/>
          </a:prstGeom>
          <a:noFill/>
          <a:ln>
            <a:noFill/>
          </a:ln>
        </p:spPr>
        <p:txBody>
          <a:bodyPr spcFirstLastPara="1" wrap="square" lIns="98825" tIns="49400" rIns="98825" bIns="49400" anchor="ctr" anchorCtr="0">
            <a:normAutofit/>
          </a:bodyPr>
          <a:lstStyle/>
          <a:p>
            <a:pPr marL="0" marR="0" lvl="0" indent="0" algn="l" rtl="0">
              <a:lnSpc>
                <a:spcPct val="90000"/>
              </a:lnSpc>
              <a:spcBef>
                <a:spcPts val="0"/>
              </a:spcBef>
              <a:spcAft>
                <a:spcPts val="0"/>
              </a:spcAft>
              <a:buClr>
                <a:srgbClr val="263746"/>
              </a:buClr>
              <a:buSzPts val="1946"/>
              <a:buFont typeface="Atkinson Hyperlegible"/>
              <a:buNone/>
            </a:pPr>
            <a:r>
              <a:rPr lang="it-IT" sz="1945">
                <a:solidFill>
                  <a:srgbClr val="263746"/>
                </a:solidFill>
                <a:latin typeface="Atkinson Hyperlegible"/>
                <a:ea typeface="Atkinson Hyperlegible"/>
                <a:cs typeface="Atkinson Hyperlegible"/>
                <a:sym typeface="Atkinson Hyperlegible"/>
              </a:rPr>
              <a:t>Partner:</a:t>
            </a:r>
            <a:endParaRPr sz="1513"/>
          </a:p>
        </p:txBody>
      </p:sp>
      <p:sp>
        <p:nvSpPr>
          <p:cNvPr id="16" name="Google Shape;142;p3">
            <a:extLst>
              <a:ext uri="{FF2B5EF4-FFF2-40B4-BE49-F238E27FC236}">
                <a16:creationId xmlns:a16="http://schemas.microsoft.com/office/drawing/2014/main" id="{F4618909-38FE-9BA1-2524-7DB6008690CD}"/>
              </a:ext>
            </a:extLst>
          </p:cNvPr>
          <p:cNvSpPr txBox="1"/>
          <p:nvPr/>
        </p:nvSpPr>
        <p:spPr>
          <a:xfrm>
            <a:off x="731700" y="3210820"/>
            <a:ext cx="5191800" cy="61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700" b="1" dirty="0">
                <a:latin typeface="Atkinson Hyperlegible" pitchFamily="2" charset="0"/>
                <a:ea typeface="Atkinson Hyperlegible"/>
                <a:cs typeface="Atkinson Hyperlegible"/>
                <a:sym typeface="Atkinson Hyperlegible"/>
              </a:rPr>
              <a:t>Luogo</a:t>
            </a:r>
            <a:endParaRPr sz="1300" dirty="0">
              <a:latin typeface="Atkinson Hyperlegible" pitchFamily="2" charset="0"/>
            </a:endParaRPr>
          </a:p>
          <a:p>
            <a:pPr marL="0" marR="0" lvl="0" indent="0" algn="l" rtl="0">
              <a:spcBef>
                <a:spcPts val="0"/>
              </a:spcBef>
              <a:spcAft>
                <a:spcPts val="0"/>
              </a:spcAft>
              <a:buNone/>
            </a:pPr>
            <a:r>
              <a:rPr lang="it-IT" sz="1700" dirty="0">
                <a:latin typeface="Atkinson Hyperlegible" pitchFamily="2" charset="0"/>
                <a:ea typeface="Atkinson Hyperlegible"/>
                <a:cs typeface="Atkinson Hyperlegible"/>
                <a:sym typeface="Atkinson Hyperlegible"/>
              </a:rPr>
              <a:t>Calderara di Reno</a:t>
            </a:r>
            <a:endParaRPr sz="1700" dirty="0">
              <a:solidFill>
                <a:srgbClr val="000000"/>
              </a:solidFill>
              <a:latin typeface="Atkinson Hyperlegible" pitchFamily="2" charset="0"/>
              <a:ea typeface="Atkinson Hyperlegible"/>
              <a:cs typeface="Atkinson Hyperlegible"/>
              <a:sym typeface="Atkinson Hyperlegible"/>
            </a:endParaRPr>
          </a:p>
        </p:txBody>
      </p:sp>
      <p:sp>
        <p:nvSpPr>
          <p:cNvPr id="18" name="Google Shape;132;p3">
            <a:extLst>
              <a:ext uri="{FF2B5EF4-FFF2-40B4-BE49-F238E27FC236}">
                <a16:creationId xmlns:a16="http://schemas.microsoft.com/office/drawing/2014/main" id="{A0C57214-DF9C-4B7D-B589-42A824DCB47E}"/>
              </a:ext>
            </a:extLst>
          </p:cNvPr>
          <p:cNvSpPr txBox="1"/>
          <p:nvPr/>
        </p:nvSpPr>
        <p:spPr>
          <a:xfrm>
            <a:off x="6776285" y="4460088"/>
            <a:ext cx="2582100" cy="519300"/>
          </a:xfrm>
          <a:prstGeom prst="rect">
            <a:avLst/>
          </a:prstGeom>
          <a:noFill/>
          <a:ln>
            <a:noFill/>
          </a:ln>
        </p:spPr>
        <p:txBody>
          <a:bodyPr spcFirstLastPara="1" wrap="square" lIns="98825" tIns="49400" rIns="98825" bIns="49400" anchor="ctr" anchorCtr="0">
            <a:normAutofit/>
          </a:bodyPr>
          <a:lstStyle/>
          <a:p>
            <a:pPr marL="0" marR="0" lvl="0" indent="0" algn="l" rtl="0">
              <a:lnSpc>
                <a:spcPct val="90000"/>
              </a:lnSpc>
              <a:spcBef>
                <a:spcPts val="0"/>
              </a:spcBef>
              <a:spcAft>
                <a:spcPts val="0"/>
              </a:spcAft>
              <a:buClr>
                <a:srgbClr val="263746"/>
              </a:buClr>
              <a:buSzPts val="1946"/>
              <a:buFont typeface="Atkinson Hyperlegible"/>
              <a:buNone/>
            </a:pPr>
            <a:r>
              <a:rPr lang="it-IT" sz="1945">
                <a:solidFill>
                  <a:srgbClr val="263746"/>
                </a:solidFill>
                <a:latin typeface="Atkinson Hyperlegible"/>
                <a:ea typeface="Atkinson Hyperlegible"/>
                <a:cs typeface="Atkinson Hyperlegible"/>
                <a:sym typeface="Atkinson Hyperlegible"/>
              </a:rPr>
              <a:t>Finanziato da:</a:t>
            </a:r>
            <a:endParaRPr sz="1513"/>
          </a:p>
        </p:txBody>
      </p:sp>
      <p:pic>
        <p:nvPicPr>
          <p:cNvPr id="19" name="Google Shape;133;p3">
            <a:extLst>
              <a:ext uri="{FF2B5EF4-FFF2-40B4-BE49-F238E27FC236}">
                <a16:creationId xmlns:a16="http://schemas.microsoft.com/office/drawing/2014/main" id="{BC8C87E7-FD64-EAC3-C8CF-6FE413B68779}"/>
              </a:ext>
            </a:extLst>
          </p:cNvPr>
          <p:cNvPicPr preferRelativeResize="0"/>
          <p:nvPr/>
        </p:nvPicPr>
        <p:blipFill rotWithShape="1">
          <a:blip r:embed="rId6">
            <a:alphaModFix/>
          </a:blip>
          <a:srcRect/>
          <a:stretch/>
        </p:blipFill>
        <p:spPr>
          <a:xfrm>
            <a:off x="8518464" y="3213762"/>
            <a:ext cx="976502" cy="427664"/>
          </a:xfrm>
          <a:prstGeom prst="rect">
            <a:avLst/>
          </a:prstGeom>
          <a:noFill/>
          <a:ln>
            <a:noFill/>
          </a:ln>
        </p:spPr>
      </p:pic>
      <p:pic>
        <p:nvPicPr>
          <p:cNvPr id="20" name="Google Shape;134;p3">
            <a:extLst>
              <a:ext uri="{FF2B5EF4-FFF2-40B4-BE49-F238E27FC236}">
                <a16:creationId xmlns:a16="http://schemas.microsoft.com/office/drawing/2014/main" id="{89BE1BAA-5BD1-58CA-4E39-84D74502C199}"/>
              </a:ext>
            </a:extLst>
          </p:cNvPr>
          <p:cNvPicPr preferRelativeResize="0"/>
          <p:nvPr/>
        </p:nvPicPr>
        <p:blipFill rotWithShape="1">
          <a:blip r:embed="rId7">
            <a:alphaModFix/>
          </a:blip>
          <a:srcRect/>
          <a:stretch/>
        </p:blipFill>
        <p:spPr>
          <a:xfrm>
            <a:off x="8607019" y="2404124"/>
            <a:ext cx="1460329" cy="404151"/>
          </a:xfrm>
          <a:prstGeom prst="rect">
            <a:avLst/>
          </a:prstGeom>
          <a:noFill/>
          <a:ln>
            <a:noFill/>
          </a:ln>
        </p:spPr>
      </p:pic>
      <p:pic>
        <p:nvPicPr>
          <p:cNvPr id="21" name="Google Shape;136;p3">
            <a:extLst>
              <a:ext uri="{FF2B5EF4-FFF2-40B4-BE49-F238E27FC236}">
                <a16:creationId xmlns:a16="http://schemas.microsoft.com/office/drawing/2014/main" id="{6BC3FB8F-11AB-04A9-FB55-FC33325E9E57}"/>
              </a:ext>
            </a:extLst>
          </p:cNvPr>
          <p:cNvPicPr preferRelativeResize="0"/>
          <p:nvPr/>
        </p:nvPicPr>
        <p:blipFill rotWithShape="1">
          <a:blip r:embed="rId8">
            <a:alphaModFix/>
          </a:blip>
          <a:srcRect/>
          <a:stretch/>
        </p:blipFill>
        <p:spPr>
          <a:xfrm>
            <a:off x="9020966" y="1931480"/>
            <a:ext cx="1768484" cy="427664"/>
          </a:xfrm>
          <a:prstGeom prst="rect">
            <a:avLst/>
          </a:prstGeom>
          <a:noFill/>
          <a:ln>
            <a:noFill/>
          </a:ln>
        </p:spPr>
      </p:pic>
      <p:pic>
        <p:nvPicPr>
          <p:cNvPr id="22" name="Google Shape;137;p3">
            <a:extLst>
              <a:ext uri="{FF2B5EF4-FFF2-40B4-BE49-F238E27FC236}">
                <a16:creationId xmlns:a16="http://schemas.microsoft.com/office/drawing/2014/main" id="{9FFFF4AF-6832-6C6F-E1BF-D959D5F19855}"/>
              </a:ext>
            </a:extLst>
          </p:cNvPr>
          <p:cNvPicPr preferRelativeResize="0"/>
          <p:nvPr/>
        </p:nvPicPr>
        <p:blipFill rotWithShape="1">
          <a:blip r:embed="rId9">
            <a:alphaModFix/>
          </a:blip>
          <a:srcRect/>
          <a:stretch/>
        </p:blipFill>
        <p:spPr>
          <a:xfrm>
            <a:off x="6851856" y="3821407"/>
            <a:ext cx="4051555" cy="494847"/>
          </a:xfrm>
          <a:prstGeom prst="rect">
            <a:avLst/>
          </a:prstGeom>
          <a:noFill/>
          <a:ln>
            <a:noFill/>
          </a:ln>
        </p:spPr>
      </p:pic>
      <p:pic>
        <p:nvPicPr>
          <p:cNvPr id="23" name="Google Shape;138;p3">
            <a:extLst>
              <a:ext uri="{FF2B5EF4-FFF2-40B4-BE49-F238E27FC236}">
                <a16:creationId xmlns:a16="http://schemas.microsoft.com/office/drawing/2014/main" id="{26D0746B-9C1C-02AA-42D1-06246446CADE}"/>
              </a:ext>
            </a:extLst>
          </p:cNvPr>
          <p:cNvPicPr preferRelativeResize="0"/>
          <p:nvPr/>
        </p:nvPicPr>
        <p:blipFill rotWithShape="1">
          <a:blip r:embed="rId10">
            <a:alphaModFix/>
          </a:blip>
          <a:srcRect/>
          <a:stretch/>
        </p:blipFill>
        <p:spPr>
          <a:xfrm>
            <a:off x="6945287" y="2971294"/>
            <a:ext cx="1003088" cy="767503"/>
          </a:xfrm>
          <a:prstGeom prst="rect">
            <a:avLst/>
          </a:prstGeom>
          <a:noFill/>
          <a:ln>
            <a:noFill/>
          </a:ln>
        </p:spPr>
      </p:pic>
      <p:pic>
        <p:nvPicPr>
          <p:cNvPr id="24" name="Google Shape;139;p3">
            <a:extLst>
              <a:ext uri="{FF2B5EF4-FFF2-40B4-BE49-F238E27FC236}">
                <a16:creationId xmlns:a16="http://schemas.microsoft.com/office/drawing/2014/main" id="{0F675080-3652-F97B-10F5-9A9703425FB8}"/>
              </a:ext>
            </a:extLst>
          </p:cNvPr>
          <p:cNvPicPr preferRelativeResize="0"/>
          <p:nvPr/>
        </p:nvPicPr>
        <p:blipFill rotWithShape="1">
          <a:blip r:embed="rId11">
            <a:alphaModFix/>
          </a:blip>
          <a:srcRect/>
          <a:stretch/>
        </p:blipFill>
        <p:spPr>
          <a:xfrm>
            <a:off x="6852635" y="4920275"/>
            <a:ext cx="2505750" cy="881418"/>
          </a:xfrm>
          <a:prstGeom prst="rect">
            <a:avLst/>
          </a:prstGeom>
          <a:noFill/>
          <a:ln>
            <a:noFill/>
          </a:ln>
        </p:spPr>
      </p:pic>
      <p:pic>
        <p:nvPicPr>
          <p:cNvPr id="25" name="Google Shape;140;p3">
            <a:extLst>
              <a:ext uri="{FF2B5EF4-FFF2-40B4-BE49-F238E27FC236}">
                <a16:creationId xmlns:a16="http://schemas.microsoft.com/office/drawing/2014/main" id="{E99716BF-6E44-A698-E9AE-9D313A393DF1}"/>
              </a:ext>
            </a:extLst>
          </p:cNvPr>
          <p:cNvPicPr preferRelativeResize="0"/>
          <p:nvPr/>
        </p:nvPicPr>
        <p:blipFill rotWithShape="1">
          <a:blip r:embed="rId12">
            <a:alphaModFix/>
          </a:blip>
          <a:srcRect/>
          <a:stretch/>
        </p:blipFill>
        <p:spPr>
          <a:xfrm>
            <a:off x="9704267" y="3203640"/>
            <a:ext cx="976502" cy="496150"/>
          </a:xfrm>
          <a:prstGeom prst="rect">
            <a:avLst/>
          </a:prstGeom>
          <a:noFill/>
          <a:ln>
            <a:noFill/>
          </a:ln>
        </p:spPr>
      </p:pic>
      <p:pic>
        <p:nvPicPr>
          <p:cNvPr id="26" name="Google Shape;143;p3" title="UNIFE_QUID.png">
            <a:extLst>
              <a:ext uri="{FF2B5EF4-FFF2-40B4-BE49-F238E27FC236}">
                <a16:creationId xmlns:a16="http://schemas.microsoft.com/office/drawing/2014/main" id="{58156FEF-E026-68FD-161F-999316AD0AB8}"/>
              </a:ext>
            </a:extLst>
          </p:cNvPr>
          <p:cNvPicPr preferRelativeResize="0"/>
          <p:nvPr/>
        </p:nvPicPr>
        <p:blipFill>
          <a:blip r:embed="rId13">
            <a:alphaModFix/>
          </a:blip>
          <a:stretch>
            <a:fillRect/>
          </a:stretch>
        </p:blipFill>
        <p:spPr>
          <a:xfrm>
            <a:off x="10159746" y="2422888"/>
            <a:ext cx="753100" cy="366627"/>
          </a:xfrm>
          <a:prstGeom prst="rect">
            <a:avLst/>
          </a:prstGeom>
          <a:noFill/>
          <a:ln>
            <a:noFill/>
          </a:ln>
        </p:spPr>
      </p:pic>
    </p:spTree>
    <p:extLst>
      <p:ext uri="{BB962C8B-B14F-4D97-AF65-F5344CB8AC3E}">
        <p14:creationId xmlns:p14="http://schemas.microsoft.com/office/powerpoint/2010/main" val="363993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08A54-3C83-CEB5-DB1D-B84B43FB5279}"/>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8A5E486A-BCDE-0CC4-7EB6-7D36B1E82F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47EB721E-0CF4-EE0D-23B3-3D0C8DC63F83}"/>
              </a:ext>
            </a:extLst>
          </p:cNvPr>
          <p:cNvSpPr txBox="1"/>
          <p:nvPr/>
        </p:nvSpPr>
        <p:spPr>
          <a:xfrm>
            <a:off x="428648"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4" name="Google Shape;151;p4">
            <a:extLst>
              <a:ext uri="{FF2B5EF4-FFF2-40B4-BE49-F238E27FC236}">
                <a16:creationId xmlns:a16="http://schemas.microsoft.com/office/drawing/2014/main" id="{2AE12900-B7C3-4B3A-AA06-62798FDE54A9}"/>
              </a:ext>
            </a:extLst>
          </p:cNvPr>
          <p:cNvSpPr txBox="1"/>
          <p:nvPr/>
        </p:nvSpPr>
        <p:spPr>
          <a:xfrm>
            <a:off x="5794339" y="975126"/>
            <a:ext cx="4528012" cy="1600347"/>
          </a:xfrm>
          <a:prstGeom prst="rect">
            <a:avLst/>
          </a:prstGeom>
          <a:noFill/>
          <a:ln>
            <a:noFill/>
          </a:ln>
        </p:spPr>
        <p:txBody>
          <a:bodyPr spcFirstLastPara="1" wrap="square" lIns="121875" tIns="121875" rIns="121875" bIns="121875" anchor="t" anchorCtr="0">
            <a:spAutoFit/>
          </a:bodyPr>
          <a:lstStyle/>
          <a:p>
            <a:pPr marL="0" marR="0" lvl="0" indent="0" algn="l" rtl="0">
              <a:lnSpc>
                <a:spcPct val="100000"/>
              </a:lnSpc>
              <a:spcBef>
                <a:spcPts val="0"/>
              </a:spcBef>
              <a:spcAft>
                <a:spcPts val="0"/>
              </a:spcAft>
              <a:buClr>
                <a:srgbClr val="000000"/>
              </a:buClr>
              <a:buSzPts val="2000"/>
              <a:buFont typeface="Lexend"/>
              <a:buNone/>
            </a:pPr>
            <a:r>
              <a:rPr lang="it-IT" sz="2000" b="1" dirty="0">
                <a:latin typeface="Atkinson Hyperlegible" pitchFamily="2" charset="0"/>
                <a:ea typeface="Lexend"/>
                <a:cs typeface="Lexend"/>
                <a:sym typeface="Lexend"/>
              </a:rPr>
              <a:t>Potenziare il servizio di</a:t>
            </a:r>
          </a:p>
          <a:p>
            <a:pPr marL="0" marR="0" lvl="0" indent="0" algn="l" rtl="0">
              <a:lnSpc>
                <a:spcPct val="100000"/>
              </a:lnSpc>
              <a:spcBef>
                <a:spcPts val="0"/>
              </a:spcBef>
              <a:spcAft>
                <a:spcPts val="0"/>
              </a:spcAft>
              <a:buClr>
                <a:srgbClr val="000000"/>
              </a:buClr>
              <a:buSzPts val="2000"/>
              <a:buFont typeface="Lexend"/>
              <a:buNone/>
            </a:pPr>
            <a:r>
              <a:rPr lang="it-IT" sz="2000" b="1" dirty="0">
                <a:latin typeface="Atkinson Hyperlegible" pitchFamily="2" charset="0"/>
                <a:ea typeface="Lexend"/>
                <a:cs typeface="Lexend"/>
                <a:sym typeface="Lexend"/>
              </a:rPr>
              <a:t>co-housing temporaneo</a:t>
            </a:r>
            <a:endParaRPr sz="2000" b="1" dirty="0">
              <a:latin typeface="Atkinson Hyperlegible" pitchFamily="2" charset="0"/>
              <a:ea typeface="Lexend"/>
              <a:cs typeface="Lexend"/>
              <a:sym typeface="Lexend"/>
            </a:endParaRPr>
          </a:p>
          <a:p>
            <a:pPr marL="0" marR="0" lvl="0" indent="0" algn="l" rtl="0">
              <a:lnSpc>
                <a:spcPct val="100000"/>
              </a:lnSpc>
              <a:spcBef>
                <a:spcPts val="0"/>
              </a:spcBef>
              <a:spcAft>
                <a:spcPts val="0"/>
              </a:spcAft>
              <a:buClr>
                <a:srgbClr val="000000"/>
              </a:buClr>
              <a:buSzPts val="2000"/>
              <a:buFont typeface="Lexend"/>
              <a:buNone/>
            </a:pPr>
            <a:r>
              <a:rPr lang="it-IT" sz="1600" dirty="0">
                <a:latin typeface="Atkinson Hyperlegible" pitchFamily="2" charset="0"/>
                <a:ea typeface="Lexend"/>
                <a:cs typeface="Lexend"/>
                <a:sym typeface="Lexend"/>
              </a:rPr>
              <a:t>Introducendo soluzioni e tecnologie innovative, inclusive e flessibili per supportare percorsi di autonomia.</a:t>
            </a:r>
            <a:endParaRPr sz="1600" dirty="0">
              <a:latin typeface="Atkinson Hyperlegible" pitchFamily="2" charset="0"/>
              <a:ea typeface="Lexend"/>
              <a:cs typeface="Lexend"/>
              <a:sym typeface="Lexend"/>
            </a:endParaRPr>
          </a:p>
        </p:txBody>
      </p:sp>
      <p:cxnSp>
        <p:nvCxnSpPr>
          <p:cNvPr id="5" name="Google Shape;153;p4">
            <a:extLst>
              <a:ext uri="{FF2B5EF4-FFF2-40B4-BE49-F238E27FC236}">
                <a16:creationId xmlns:a16="http://schemas.microsoft.com/office/drawing/2014/main" id="{0A8CADC8-CFED-CE66-791A-7FDD977D3698}"/>
              </a:ext>
            </a:extLst>
          </p:cNvPr>
          <p:cNvCxnSpPr>
            <a:cxnSpLocks/>
          </p:cNvCxnSpPr>
          <p:nvPr/>
        </p:nvCxnSpPr>
        <p:spPr>
          <a:xfrm rot="10800000">
            <a:off x="4633888" y="4417978"/>
            <a:ext cx="5562600" cy="0"/>
          </a:xfrm>
          <a:prstGeom prst="straightConnector1">
            <a:avLst/>
          </a:prstGeom>
          <a:noFill/>
          <a:ln w="9525" cap="flat" cmpd="sng">
            <a:solidFill>
              <a:srgbClr val="000000"/>
            </a:solidFill>
            <a:prstDash val="solid"/>
            <a:round/>
            <a:headEnd type="none" w="sm" len="sm"/>
            <a:tailEnd type="none" w="sm" len="sm"/>
          </a:ln>
        </p:spPr>
      </p:cxnSp>
      <p:pic>
        <p:nvPicPr>
          <p:cNvPr id="6" name="Google Shape;154;p4">
            <a:extLst>
              <a:ext uri="{FF2B5EF4-FFF2-40B4-BE49-F238E27FC236}">
                <a16:creationId xmlns:a16="http://schemas.microsoft.com/office/drawing/2014/main" id="{231ADDDA-61C8-2171-72D4-6D3923E7E4B6}"/>
              </a:ext>
            </a:extLst>
          </p:cNvPr>
          <p:cNvPicPr preferRelativeResize="0"/>
          <p:nvPr/>
        </p:nvPicPr>
        <p:blipFill rotWithShape="1">
          <a:blip r:embed="rId5">
            <a:alphaModFix/>
          </a:blip>
          <a:srcRect/>
          <a:stretch/>
        </p:blipFill>
        <p:spPr>
          <a:xfrm>
            <a:off x="4724172" y="1391690"/>
            <a:ext cx="747714" cy="746122"/>
          </a:xfrm>
          <a:prstGeom prst="rect">
            <a:avLst/>
          </a:prstGeom>
          <a:noFill/>
          <a:ln>
            <a:noFill/>
          </a:ln>
        </p:spPr>
      </p:pic>
      <p:sp>
        <p:nvSpPr>
          <p:cNvPr id="7" name="Google Shape;155;p4">
            <a:extLst>
              <a:ext uri="{FF2B5EF4-FFF2-40B4-BE49-F238E27FC236}">
                <a16:creationId xmlns:a16="http://schemas.microsoft.com/office/drawing/2014/main" id="{7FD54F12-0CC6-D20D-AE0F-03A02662D499}"/>
              </a:ext>
            </a:extLst>
          </p:cNvPr>
          <p:cNvSpPr txBox="1"/>
          <p:nvPr/>
        </p:nvSpPr>
        <p:spPr>
          <a:xfrm>
            <a:off x="707076" y="2448870"/>
            <a:ext cx="3210000" cy="984900"/>
          </a:xfrm>
          <a:prstGeom prst="rect">
            <a:avLst/>
          </a:prstGeom>
          <a:noFill/>
          <a:ln>
            <a:noFill/>
          </a:ln>
        </p:spPr>
        <p:txBody>
          <a:bodyPr spcFirstLastPara="1" wrap="square" lIns="121875" tIns="121875" rIns="121875" bIns="121875" anchor="t" anchorCtr="0">
            <a:spAutoFit/>
          </a:bodyPr>
          <a:lstStyle/>
          <a:p>
            <a:pPr marL="0" marR="0" lvl="0" indent="0" algn="l" rtl="0">
              <a:lnSpc>
                <a:spcPct val="100000"/>
              </a:lnSpc>
              <a:spcBef>
                <a:spcPts val="0"/>
              </a:spcBef>
              <a:spcAft>
                <a:spcPts val="0"/>
              </a:spcAft>
              <a:buClr>
                <a:srgbClr val="000000"/>
              </a:buClr>
              <a:buSzPts val="4800"/>
              <a:buFont typeface="Lexend"/>
              <a:buNone/>
            </a:pPr>
            <a:r>
              <a:rPr lang="it-IT" sz="4800" b="1" i="0" u="none" strike="noStrike" cap="none" dirty="0">
                <a:solidFill>
                  <a:srgbClr val="002D42"/>
                </a:solidFill>
                <a:latin typeface="Atkinson Hyperlegible"/>
                <a:ea typeface="Atkinson Hyperlegible"/>
                <a:cs typeface="Atkinson Hyperlegible"/>
                <a:sym typeface="Atkinson Hyperlegible"/>
              </a:rPr>
              <a:t>Obiettivi</a:t>
            </a:r>
            <a:endParaRPr dirty="0">
              <a:solidFill>
                <a:srgbClr val="002D42"/>
              </a:solidFill>
              <a:latin typeface="Atkinson Hyperlegible"/>
              <a:ea typeface="Atkinson Hyperlegible"/>
              <a:cs typeface="Atkinson Hyperlegible"/>
              <a:sym typeface="Atkinson Hyperlegible"/>
            </a:endParaRPr>
          </a:p>
        </p:txBody>
      </p:sp>
      <p:sp>
        <p:nvSpPr>
          <p:cNvPr id="17" name="Google Shape;156;p4">
            <a:extLst>
              <a:ext uri="{FF2B5EF4-FFF2-40B4-BE49-F238E27FC236}">
                <a16:creationId xmlns:a16="http://schemas.microsoft.com/office/drawing/2014/main" id="{E9344DB4-0F0F-7C03-F789-A94A470B0312}"/>
              </a:ext>
            </a:extLst>
          </p:cNvPr>
          <p:cNvSpPr txBox="1"/>
          <p:nvPr/>
        </p:nvSpPr>
        <p:spPr>
          <a:xfrm>
            <a:off x="5794339" y="2697128"/>
            <a:ext cx="4403700" cy="1600347"/>
          </a:xfrm>
          <a:prstGeom prst="rect">
            <a:avLst/>
          </a:prstGeom>
          <a:noFill/>
          <a:ln>
            <a:noFill/>
          </a:ln>
        </p:spPr>
        <p:txBody>
          <a:bodyPr spcFirstLastPara="1" wrap="square" lIns="121875" tIns="121875" rIns="121875" bIns="121875" anchor="t" anchorCtr="0">
            <a:spAutoFit/>
          </a:bodyPr>
          <a:lstStyle/>
          <a:p>
            <a:pPr marL="0" marR="0" lvl="0" indent="0" algn="l" rtl="0">
              <a:lnSpc>
                <a:spcPct val="100000"/>
              </a:lnSpc>
              <a:spcBef>
                <a:spcPts val="0"/>
              </a:spcBef>
              <a:spcAft>
                <a:spcPts val="0"/>
              </a:spcAft>
              <a:buClr>
                <a:srgbClr val="000000"/>
              </a:buClr>
              <a:buSzPts val="2000"/>
              <a:buFont typeface="Lexend"/>
              <a:buNone/>
            </a:pPr>
            <a:r>
              <a:rPr lang="it-IT" sz="2000" b="1" i="0" u="none" strike="noStrike" cap="none" dirty="0">
                <a:solidFill>
                  <a:srgbClr val="000000"/>
                </a:solidFill>
                <a:latin typeface="Atkinson Hyperlegible" pitchFamily="2" charset="0"/>
                <a:ea typeface="Lexend"/>
                <a:cs typeface="Lexend"/>
                <a:sym typeface="Lexend"/>
              </a:rPr>
              <a:t>Potenziare l'autonomia in ambienti domestici</a:t>
            </a:r>
            <a:endParaRPr sz="2000" b="1" i="0" u="none" strike="noStrike" cap="none" dirty="0">
              <a:solidFill>
                <a:srgbClr val="000000"/>
              </a:solidFill>
              <a:latin typeface="Atkinson Hyperlegible" pitchFamily="2" charset="0"/>
              <a:ea typeface="Lexend"/>
              <a:cs typeface="Lexend"/>
              <a:sym typeface="Lexend"/>
            </a:endParaRPr>
          </a:p>
          <a:p>
            <a:pPr marL="0" marR="0" lvl="0" indent="0" algn="l" rtl="0">
              <a:lnSpc>
                <a:spcPct val="100000"/>
              </a:lnSpc>
              <a:spcBef>
                <a:spcPts val="0"/>
              </a:spcBef>
              <a:spcAft>
                <a:spcPts val="0"/>
              </a:spcAft>
              <a:buClr>
                <a:srgbClr val="000000"/>
              </a:buClr>
              <a:buSzPts val="2000"/>
              <a:buFont typeface="Lexend"/>
              <a:buNone/>
            </a:pPr>
            <a:r>
              <a:rPr lang="it-IT" sz="1600" dirty="0">
                <a:latin typeface="Atkinson Hyperlegible" pitchFamily="2" charset="0"/>
                <a:ea typeface="Lexend"/>
                <a:cs typeface="Lexend"/>
                <a:sym typeface="Lexend"/>
              </a:rPr>
              <a:t>Attraverso strumenti personalizzabili che permettono di sperimentare e sviluppare competenze in un ambiente assistito.</a:t>
            </a:r>
            <a:endParaRPr sz="1600" dirty="0">
              <a:latin typeface="Atkinson Hyperlegible" pitchFamily="2" charset="0"/>
              <a:ea typeface="Lexend"/>
              <a:cs typeface="Lexend"/>
              <a:sym typeface="Lexend"/>
            </a:endParaRPr>
          </a:p>
        </p:txBody>
      </p:sp>
      <p:sp>
        <p:nvSpPr>
          <p:cNvPr id="27" name="Google Shape;157;p4">
            <a:extLst>
              <a:ext uri="{FF2B5EF4-FFF2-40B4-BE49-F238E27FC236}">
                <a16:creationId xmlns:a16="http://schemas.microsoft.com/office/drawing/2014/main" id="{EB8136E1-C7B3-AF2C-2D4C-BB53665E9E22}"/>
              </a:ext>
            </a:extLst>
          </p:cNvPr>
          <p:cNvSpPr txBox="1"/>
          <p:nvPr/>
        </p:nvSpPr>
        <p:spPr>
          <a:xfrm>
            <a:off x="5794343" y="4535953"/>
            <a:ext cx="4730400" cy="1600347"/>
          </a:xfrm>
          <a:prstGeom prst="rect">
            <a:avLst/>
          </a:prstGeom>
          <a:noFill/>
          <a:ln>
            <a:noFill/>
          </a:ln>
        </p:spPr>
        <p:txBody>
          <a:bodyPr spcFirstLastPara="1" wrap="square" lIns="121875" tIns="121875" rIns="121875" bIns="121875" anchor="t" anchorCtr="0">
            <a:spAutoFit/>
          </a:bodyPr>
          <a:lstStyle/>
          <a:p>
            <a:pPr marL="0" marR="0" lvl="0" indent="0" algn="l" rtl="0">
              <a:lnSpc>
                <a:spcPct val="100000"/>
              </a:lnSpc>
              <a:spcBef>
                <a:spcPts val="0"/>
              </a:spcBef>
              <a:spcAft>
                <a:spcPts val="0"/>
              </a:spcAft>
              <a:buClr>
                <a:srgbClr val="000000"/>
              </a:buClr>
              <a:buSzPts val="2000"/>
              <a:buFont typeface="Lexend"/>
              <a:buNone/>
            </a:pPr>
            <a:r>
              <a:rPr lang="it-IT" sz="2000" b="1" dirty="0">
                <a:latin typeface="Atkinson Hyperlegible" pitchFamily="2" charset="0"/>
                <a:ea typeface="Lexend"/>
                <a:cs typeface="Lexend"/>
                <a:sym typeface="Lexend"/>
              </a:rPr>
              <a:t>Creare un modello replicabile e scalabile di abitazione abilitante</a:t>
            </a:r>
            <a:endParaRPr sz="2000" b="1" dirty="0">
              <a:latin typeface="Atkinson Hyperlegible" pitchFamily="2" charset="0"/>
              <a:ea typeface="Lexend"/>
              <a:cs typeface="Lexend"/>
              <a:sym typeface="Lexend"/>
            </a:endParaRPr>
          </a:p>
          <a:p>
            <a:pPr marL="0" marR="0" lvl="0" indent="0" algn="l" rtl="0">
              <a:lnSpc>
                <a:spcPct val="100000"/>
              </a:lnSpc>
              <a:spcBef>
                <a:spcPts val="0"/>
              </a:spcBef>
              <a:spcAft>
                <a:spcPts val="0"/>
              </a:spcAft>
              <a:buClr>
                <a:srgbClr val="000000"/>
              </a:buClr>
              <a:buSzPts val="2000"/>
              <a:buFont typeface="Lexend"/>
              <a:buNone/>
            </a:pPr>
            <a:r>
              <a:rPr lang="it-IT" sz="1600" dirty="0">
                <a:latin typeface="Atkinson Hyperlegible" pitchFamily="2" charset="0"/>
                <a:ea typeface="Lexend"/>
                <a:cs typeface="Lexend"/>
                <a:sym typeface="Lexend"/>
              </a:rPr>
              <a:t>Le soluzioni testate nella residenza assistita saranno trasferibili e adattabili alla futura casa degli utenti.</a:t>
            </a:r>
            <a:endParaRPr sz="1600" dirty="0">
              <a:latin typeface="Atkinson Hyperlegible" pitchFamily="2" charset="0"/>
              <a:ea typeface="Lexend"/>
              <a:cs typeface="Lexend"/>
              <a:sym typeface="Lexend"/>
            </a:endParaRPr>
          </a:p>
        </p:txBody>
      </p:sp>
      <p:pic>
        <p:nvPicPr>
          <p:cNvPr id="28" name="Google Shape;158;p4">
            <a:extLst>
              <a:ext uri="{FF2B5EF4-FFF2-40B4-BE49-F238E27FC236}">
                <a16:creationId xmlns:a16="http://schemas.microsoft.com/office/drawing/2014/main" id="{4D29F02F-5FBA-8ABA-CF73-BF5B6C4D0F66}"/>
              </a:ext>
            </a:extLst>
          </p:cNvPr>
          <p:cNvPicPr preferRelativeResize="0"/>
          <p:nvPr/>
        </p:nvPicPr>
        <p:blipFill rotWithShape="1">
          <a:blip r:embed="rId6">
            <a:alphaModFix/>
          </a:blip>
          <a:srcRect/>
          <a:stretch/>
        </p:blipFill>
        <p:spPr>
          <a:xfrm>
            <a:off x="4633888" y="4879347"/>
            <a:ext cx="798508" cy="796927"/>
          </a:xfrm>
          <a:prstGeom prst="rect">
            <a:avLst/>
          </a:prstGeom>
          <a:noFill/>
          <a:ln>
            <a:noFill/>
          </a:ln>
        </p:spPr>
      </p:pic>
      <p:pic>
        <p:nvPicPr>
          <p:cNvPr id="29" name="Google Shape;159;p4">
            <a:extLst>
              <a:ext uri="{FF2B5EF4-FFF2-40B4-BE49-F238E27FC236}">
                <a16:creationId xmlns:a16="http://schemas.microsoft.com/office/drawing/2014/main" id="{4255DDCA-6F51-35C3-4929-F63B1740AECF}"/>
              </a:ext>
            </a:extLst>
          </p:cNvPr>
          <p:cNvPicPr preferRelativeResize="0"/>
          <p:nvPr/>
        </p:nvPicPr>
        <p:blipFill rotWithShape="1">
          <a:blip r:embed="rId7">
            <a:alphaModFix/>
          </a:blip>
          <a:srcRect/>
          <a:stretch/>
        </p:blipFill>
        <p:spPr>
          <a:xfrm>
            <a:off x="4633888" y="3130492"/>
            <a:ext cx="798508" cy="798508"/>
          </a:xfrm>
          <a:prstGeom prst="rect">
            <a:avLst/>
          </a:prstGeom>
          <a:noFill/>
          <a:ln>
            <a:noFill/>
          </a:ln>
        </p:spPr>
      </p:pic>
      <p:cxnSp>
        <p:nvCxnSpPr>
          <p:cNvPr id="31" name="Google Shape;153;p4">
            <a:extLst>
              <a:ext uri="{FF2B5EF4-FFF2-40B4-BE49-F238E27FC236}">
                <a16:creationId xmlns:a16="http://schemas.microsoft.com/office/drawing/2014/main" id="{839107E3-0B28-0AE1-21AC-5AF69140463B}"/>
              </a:ext>
            </a:extLst>
          </p:cNvPr>
          <p:cNvCxnSpPr>
            <a:cxnSpLocks/>
          </p:cNvCxnSpPr>
          <p:nvPr/>
        </p:nvCxnSpPr>
        <p:spPr>
          <a:xfrm rot="10800000">
            <a:off x="4633888" y="2666652"/>
            <a:ext cx="5562600"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428166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1F936-16D9-65E1-E30A-021809D846CF}"/>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3044F18C-7483-C8C6-D76C-48E36A91DF46}"/>
              </a:ext>
            </a:extLst>
          </p:cNvPr>
          <p:cNvSpPr txBox="1"/>
          <p:nvPr/>
        </p:nvSpPr>
        <p:spPr>
          <a:xfrm>
            <a:off x="429401" y="6314490"/>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4" name="Google Shape;372;g3a9310e2e7e_0_206">
            <a:extLst>
              <a:ext uri="{FF2B5EF4-FFF2-40B4-BE49-F238E27FC236}">
                <a16:creationId xmlns:a16="http://schemas.microsoft.com/office/drawing/2014/main" id="{52EF01DC-5330-22BB-DB89-A215F8CEBB75}"/>
              </a:ext>
            </a:extLst>
          </p:cNvPr>
          <p:cNvSpPr/>
          <p:nvPr/>
        </p:nvSpPr>
        <p:spPr>
          <a:xfrm>
            <a:off x="7242525" y="0"/>
            <a:ext cx="4945500" cy="6129338"/>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373;g3a9310e2e7e_0_206">
            <a:extLst>
              <a:ext uri="{FF2B5EF4-FFF2-40B4-BE49-F238E27FC236}">
                <a16:creationId xmlns:a16="http://schemas.microsoft.com/office/drawing/2014/main" id="{2C60D9F7-FC5D-FE4D-9CD4-AB3BEAB5E771}"/>
              </a:ext>
            </a:extLst>
          </p:cNvPr>
          <p:cNvSpPr/>
          <p:nvPr/>
        </p:nvSpPr>
        <p:spPr>
          <a:xfrm>
            <a:off x="-27975" y="-14197"/>
            <a:ext cx="2132700" cy="6129338"/>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377;g3a9310e2e7e_0_206">
            <a:extLst>
              <a:ext uri="{FF2B5EF4-FFF2-40B4-BE49-F238E27FC236}">
                <a16:creationId xmlns:a16="http://schemas.microsoft.com/office/drawing/2014/main" id="{BB41154D-A2C3-7A61-6FDA-400494D4BEEA}"/>
              </a:ext>
            </a:extLst>
          </p:cNvPr>
          <p:cNvSpPr txBox="1"/>
          <p:nvPr/>
        </p:nvSpPr>
        <p:spPr>
          <a:xfrm>
            <a:off x="7345125" y="822222"/>
            <a:ext cx="4411800" cy="44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400"/>
              <a:buFont typeface="Arial"/>
              <a:buNone/>
            </a:pPr>
            <a:r>
              <a:rPr lang="it-IT" sz="1400" b="1" i="0" u="none" strike="noStrike" cap="none" dirty="0">
                <a:solidFill>
                  <a:srgbClr val="1C4587"/>
                </a:solidFill>
                <a:latin typeface="Atkinson Hyperlegible" pitchFamily="2" charset="0"/>
                <a:ea typeface="Inclusive Sans"/>
                <a:cs typeface="Inclusive Sans"/>
                <a:sym typeface="Inclusive Sans"/>
              </a:rPr>
              <a:t>Alcune funzionalità principali:</a:t>
            </a:r>
            <a:endParaRPr sz="1400" b="1" i="0" u="none" strike="noStrike" cap="none" dirty="0">
              <a:solidFill>
                <a:srgbClr val="1C4587"/>
              </a:solidFill>
              <a:latin typeface="Atkinson Hyperlegible" pitchFamily="2" charset="0"/>
              <a:ea typeface="Inclusive Sans"/>
              <a:cs typeface="Inclusive Sans"/>
              <a:sym typeface="Inclusive Sans"/>
            </a:endParaRPr>
          </a:p>
          <a:p>
            <a:pPr marL="298450" marR="0" lvl="0" indent="-285750" algn="l" rtl="0">
              <a:lnSpc>
                <a:spcPct val="115000"/>
              </a:lnSpc>
              <a:spcBef>
                <a:spcPts val="1200"/>
              </a:spcBef>
              <a:spcAft>
                <a:spcPts val="0"/>
              </a:spcAft>
              <a:buClr>
                <a:srgbClr val="000000"/>
              </a:buClr>
              <a:buSzPts val="1400"/>
              <a:buFont typeface="Arial" panose="020B0604020202020204" pitchFamily="34" charset="0"/>
              <a:buChar char="•"/>
            </a:pPr>
            <a:r>
              <a:rPr lang="it-IT" sz="1400" b="0" i="0" u="none" strike="noStrike" cap="none" dirty="0">
                <a:solidFill>
                  <a:srgbClr val="1C4587"/>
                </a:solidFill>
                <a:latin typeface="Atkinson Hyperlegible" pitchFamily="2" charset="0"/>
                <a:ea typeface="Inclusive Sans"/>
                <a:cs typeface="Inclusive Sans"/>
                <a:sym typeface="Inclusive Sans"/>
              </a:rPr>
              <a:t>Le </a:t>
            </a:r>
            <a:r>
              <a:rPr lang="it-IT" sz="1400" b="1" i="0" u="none" strike="noStrike" cap="none" dirty="0">
                <a:solidFill>
                  <a:srgbClr val="1C4587"/>
                </a:solidFill>
                <a:latin typeface="Atkinson Hyperlegible" pitchFamily="2" charset="0"/>
                <a:ea typeface="Inclusive Sans"/>
                <a:cs typeface="Inclusive Sans"/>
                <a:sym typeface="Inclusive Sans"/>
              </a:rPr>
              <a:t>porte </a:t>
            </a:r>
            <a:r>
              <a:rPr lang="it-IT" sz="1400" b="0" i="0" u="none" strike="noStrike" cap="none" dirty="0">
                <a:solidFill>
                  <a:srgbClr val="1C4587"/>
                </a:solidFill>
                <a:latin typeface="Atkinson Hyperlegible" pitchFamily="2" charset="0"/>
                <a:ea typeface="Inclusive Sans"/>
                <a:cs typeface="Inclusive Sans"/>
                <a:sym typeface="Inclusive Sans"/>
              </a:rPr>
              <a:t>si aprono con una </a:t>
            </a:r>
            <a:r>
              <a:rPr lang="it-IT" sz="1400" b="1" i="0" u="none" strike="noStrike" cap="none" dirty="0">
                <a:solidFill>
                  <a:srgbClr val="1C4587"/>
                </a:solidFill>
                <a:latin typeface="Atkinson Hyperlegible" pitchFamily="2" charset="0"/>
                <a:ea typeface="Inclusive Sans"/>
                <a:cs typeface="Inclusive Sans"/>
                <a:sym typeface="Inclusive Sans"/>
              </a:rPr>
              <a:t>tessera trasponder</a:t>
            </a:r>
            <a:r>
              <a:rPr lang="it-IT" sz="1400" b="0" i="0" u="none" strike="noStrike" cap="none" dirty="0">
                <a:solidFill>
                  <a:srgbClr val="1C4587"/>
                </a:solidFill>
                <a:latin typeface="Atkinson Hyperlegible" pitchFamily="2" charset="0"/>
                <a:ea typeface="Inclusive Sans"/>
                <a:cs typeface="Inclusive Sans"/>
                <a:sym typeface="Inclusive Sans"/>
              </a:rPr>
              <a:t> o </a:t>
            </a:r>
            <a:r>
              <a:rPr lang="it-IT" sz="1400" b="0" i="0" u="none" strike="noStrike" cap="none" dirty="0" err="1">
                <a:solidFill>
                  <a:srgbClr val="1C4587"/>
                </a:solidFill>
                <a:latin typeface="Atkinson Hyperlegible" pitchFamily="2" charset="0"/>
                <a:ea typeface="Inclusive Sans"/>
                <a:cs typeface="Inclusive Sans"/>
                <a:sym typeface="Inclusive Sans"/>
              </a:rPr>
              <a:t>un’</a:t>
            </a:r>
            <a:r>
              <a:rPr lang="it-IT" sz="1400" b="1" i="0" u="none" strike="noStrike" cap="none" dirty="0" err="1">
                <a:solidFill>
                  <a:srgbClr val="1C4587"/>
                </a:solidFill>
                <a:latin typeface="Atkinson Hyperlegible" pitchFamily="2" charset="0"/>
                <a:ea typeface="Inclusive Sans"/>
                <a:cs typeface="Inclusive Sans"/>
                <a:sym typeface="Inclusive Sans"/>
              </a:rPr>
              <a:t>App</a:t>
            </a:r>
            <a:r>
              <a:rPr lang="it-IT" sz="1400" b="1" i="0" u="none" strike="noStrike" cap="none" dirty="0">
                <a:solidFill>
                  <a:srgbClr val="1C4587"/>
                </a:solidFill>
                <a:latin typeface="Atkinson Hyperlegible" pitchFamily="2" charset="0"/>
                <a:ea typeface="Inclusive Sans"/>
                <a:cs typeface="Inclusive Sans"/>
                <a:sym typeface="Inclusive Sans"/>
              </a:rPr>
              <a:t> sullo smartphone</a:t>
            </a:r>
            <a:r>
              <a:rPr lang="it-IT" sz="1400" b="0" i="0" u="none" strike="noStrike" cap="none" dirty="0">
                <a:solidFill>
                  <a:srgbClr val="1C4587"/>
                </a:solidFill>
                <a:latin typeface="Atkinson Hyperlegible" pitchFamily="2" charset="0"/>
                <a:ea typeface="Inclusive Sans"/>
                <a:cs typeface="Inclusive Sans"/>
                <a:sym typeface="Inclusive Sans"/>
              </a:rPr>
              <a:t>, senza bisogno di chiavi. L’operatore avrà la possibilità di visualizzare gli ingressi attivabili tramite questo sistema.</a:t>
            </a:r>
            <a:endParaRPr lang="it-IT" sz="1400" dirty="0">
              <a:solidFill>
                <a:srgbClr val="1C4587"/>
              </a:solidFill>
              <a:latin typeface="Atkinson Hyperlegible" pitchFamily="2" charset="0"/>
              <a:ea typeface="Inclusive Sans"/>
              <a:cs typeface="Inclusive Sans"/>
              <a:sym typeface="Inclusive Sans"/>
            </a:endParaRPr>
          </a:p>
          <a:p>
            <a:pPr marL="298450" marR="0" lvl="0" indent="-285750" algn="l" rtl="0">
              <a:lnSpc>
                <a:spcPct val="115000"/>
              </a:lnSpc>
              <a:spcBef>
                <a:spcPts val="1200"/>
              </a:spcBef>
              <a:spcAft>
                <a:spcPts val="0"/>
              </a:spcAft>
              <a:buClr>
                <a:srgbClr val="000000"/>
              </a:buClr>
              <a:buSzPts val="1400"/>
              <a:buFont typeface="Arial" panose="020B0604020202020204" pitchFamily="34" charset="0"/>
              <a:buChar char="•"/>
            </a:pPr>
            <a:r>
              <a:rPr lang="it-IT" sz="1400" b="0" i="0" u="none" strike="noStrike" cap="none" dirty="0">
                <a:solidFill>
                  <a:srgbClr val="1C4587"/>
                </a:solidFill>
                <a:latin typeface="Atkinson Hyperlegible" pitchFamily="2" charset="0"/>
                <a:ea typeface="Inclusive Sans"/>
                <a:cs typeface="Inclusive Sans"/>
                <a:sym typeface="Inclusive Sans"/>
              </a:rPr>
              <a:t>Le </a:t>
            </a:r>
            <a:r>
              <a:rPr lang="it-IT" sz="1400" b="1" i="0" u="none" strike="noStrike" cap="none" dirty="0">
                <a:solidFill>
                  <a:srgbClr val="1C4587"/>
                </a:solidFill>
                <a:latin typeface="Atkinson Hyperlegible" pitchFamily="2" charset="0"/>
                <a:ea typeface="Inclusive Sans"/>
                <a:cs typeface="Inclusive Sans"/>
                <a:sym typeface="Inclusive Sans"/>
              </a:rPr>
              <a:t>tende oscuranti </a:t>
            </a:r>
            <a:r>
              <a:rPr lang="it-IT" sz="1400" b="0" i="0" u="none" strike="noStrike" cap="none" dirty="0">
                <a:solidFill>
                  <a:srgbClr val="1C4587"/>
                </a:solidFill>
                <a:latin typeface="Atkinson Hyperlegible" pitchFamily="2" charset="0"/>
                <a:ea typeface="Inclusive Sans"/>
                <a:cs typeface="Inclusive Sans"/>
                <a:sym typeface="Inclusive Sans"/>
              </a:rPr>
              <a:t>comandate da remoto.</a:t>
            </a:r>
            <a:endParaRPr lang="it-IT" sz="1400" dirty="0">
              <a:solidFill>
                <a:srgbClr val="1C4587"/>
              </a:solidFill>
              <a:latin typeface="Atkinson Hyperlegible" pitchFamily="2" charset="0"/>
              <a:ea typeface="Inclusive Sans"/>
              <a:cs typeface="Inclusive Sans"/>
              <a:sym typeface="Inclusive Sans"/>
            </a:endParaRPr>
          </a:p>
          <a:p>
            <a:pPr marL="298450" marR="0" lvl="0" indent="-285750" algn="l" rtl="0">
              <a:lnSpc>
                <a:spcPct val="115000"/>
              </a:lnSpc>
              <a:spcBef>
                <a:spcPts val="1200"/>
              </a:spcBef>
              <a:spcAft>
                <a:spcPts val="0"/>
              </a:spcAft>
              <a:buClr>
                <a:srgbClr val="000000"/>
              </a:buClr>
              <a:buSzPts val="1400"/>
              <a:buFont typeface="Arial" panose="020B0604020202020204" pitchFamily="34" charset="0"/>
              <a:buChar char="•"/>
            </a:pPr>
            <a:r>
              <a:rPr lang="it-IT" sz="1400" b="0" i="0" u="none" strike="noStrike" cap="none" dirty="0">
                <a:solidFill>
                  <a:srgbClr val="1C4587"/>
                </a:solidFill>
                <a:latin typeface="Atkinson Hyperlegible" pitchFamily="2" charset="0"/>
                <a:ea typeface="Inclusive Sans"/>
                <a:cs typeface="Inclusive Sans"/>
                <a:sym typeface="Inclusive Sans"/>
              </a:rPr>
              <a:t>Il </a:t>
            </a:r>
            <a:r>
              <a:rPr lang="it-IT" sz="1400" b="1" i="0" u="none" strike="noStrike" cap="none" dirty="0">
                <a:solidFill>
                  <a:srgbClr val="1C4587"/>
                </a:solidFill>
                <a:latin typeface="Atkinson Hyperlegible" pitchFamily="2" charset="0"/>
                <a:ea typeface="Inclusive Sans"/>
                <a:cs typeface="Inclusive Sans"/>
                <a:sym typeface="Inclusive Sans"/>
              </a:rPr>
              <a:t>riscaldamento del bagno</a:t>
            </a:r>
            <a:r>
              <a:rPr lang="it-IT" sz="1400" b="0" i="0" u="none" strike="noStrike" cap="none" dirty="0">
                <a:solidFill>
                  <a:srgbClr val="1C4587"/>
                </a:solidFill>
                <a:latin typeface="Atkinson Hyperlegible" pitchFamily="2" charset="0"/>
                <a:ea typeface="Inclusive Sans"/>
                <a:cs typeface="Inclusive Sans"/>
                <a:sym typeface="Inclusive Sans"/>
              </a:rPr>
              <a:t> programmato.</a:t>
            </a:r>
            <a:endParaRPr lang="it-IT" sz="1400" dirty="0">
              <a:solidFill>
                <a:srgbClr val="1C4587"/>
              </a:solidFill>
              <a:latin typeface="Atkinson Hyperlegible" pitchFamily="2" charset="0"/>
              <a:ea typeface="Inclusive Sans"/>
              <a:cs typeface="Inclusive Sans"/>
              <a:sym typeface="Inclusive Sans"/>
            </a:endParaRPr>
          </a:p>
          <a:p>
            <a:pPr marL="298450" marR="0" lvl="0" indent="-285750" algn="l" rtl="0">
              <a:lnSpc>
                <a:spcPct val="115000"/>
              </a:lnSpc>
              <a:spcBef>
                <a:spcPts val="1200"/>
              </a:spcBef>
              <a:spcAft>
                <a:spcPts val="0"/>
              </a:spcAft>
              <a:buClr>
                <a:srgbClr val="000000"/>
              </a:buClr>
              <a:buSzPts val="1400"/>
              <a:buFont typeface="Arial" panose="020B0604020202020204" pitchFamily="34" charset="0"/>
              <a:buChar char="•"/>
            </a:pPr>
            <a:r>
              <a:rPr lang="it-IT" sz="1400" b="0" i="0" u="none" strike="noStrike" cap="none" dirty="0">
                <a:solidFill>
                  <a:srgbClr val="1C4587"/>
                </a:solidFill>
                <a:latin typeface="Atkinson Hyperlegible" pitchFamily="2" charset="0"/>
                <a:ea typeface="Inclusive Sans"/>
                <a:cs typeface="Inclusive Sans"/>
                <a:sym typeface="Inclusive Sans"/>
              </a:rPr>
              <a:t>Alcuni sensori installati in bagno e in camera rilevano </a:t>
            </a:r>
            <a:r>
              <a:rPr lang="it-IT" sz="1400" b="1" i="0" u="none" strike="noStrike" cap="none" dirty="0">
                <a:solidFill>
                  <a:srgbClr val="1C4587"/>
                </a:solidFill>
                <a:latin typeface="Atkinson Hyperlegible" pitchFamily="2" charset="0"/>
                <a:ea typeface="Inclusive Sans"/>
                <a:cs typeface="Inclusive Sans"/>
                <a:sym typeface="Inclusive Sans"/>
              </a:rPr>
              <a:t>presenza, micro-movimenti ed eventuali cadute.</a:t>
            </a:r>
            <a:endParaRPr lang="it-IT" sz="1400" b="1" dirty="0">
              <a:solidFill>
                <a:srgbClr val="1C4587"/>
              </a:solidFill>
              <a:latin typeface="Atkinson Hyperlegible" pitchFamily="2" charset="0"/>
              <a:ea typeface="Inclusive Sans"/>
              <a:cs typeface="Inclusive Sans"/>
              <a:sym typeface="Inclusive Sans"/>
            </a:endParaRPr>
          </a:p>
          <a:p>
            <a:pPr marL="298450" marR="0" lvl="0" indent="-285750" algn="l" rtl="0">
              <a:lnSpc>
                <a:spcPct val="115000"/>
              </a:lnSpc>
              <a:spcBef>
                <a:spcPts val="1200"/>
              </a:spcBef>
              <a:spcAft>
                <a:spcPts val="0"/>
              </a:spcAft>
              <a:buClr>
                <a:srgbClr val="000000"/>
              </a:buClr>
              <a:buSzPts val="1400"/>
              <a:buFont typeface="Arial" panose="020B0604020202020204" pitchFamily="34" charset="0"/>
              <a:buChar char="•"/>
            </a:pPr>
            <a:r>
              <a:rPr lang="it-IT" sz="1400" b="0" i="0" u="none" strike="noStrike" cap="none" dirty="0">
                <a:solidFill>
                  <a:srgbClr val="1C4587"/>
                </a:solidFill>
                <a:latin typeface="Atkinson Hyperlegible" pitchFamily="2" charset="0"/>
                <a:ea typeface="Inclusive Sans"/>
                <a:cs typeface="Inclusive Sans"/>
                <a:sym typeface="Inclusive Sans"/>
              </a:rPr>
              <a:t>Il sistema include </a:t>
            </a:r>
            <a:r>
              <a:rPr lang="it-IT" sz="1400" b="1" i="0" u="none" strike="noStrike" cap="none" dirty="0">
                <a:solidFill>
                  <a:srgbClr val="1C4587"/>
                </a:solidFill>
                <a:latin typeface="Atkinson Hyperlegible" pitchFamily="2" charset="0"/>
                <a:ea typeface="Inclusive Sans"/>
                <a:cs typeface="Inclusive Sans"/>
                <a:sym typeface="Inclusive Sans"/>
              </a:rPr>
              <a:t>rilevatori di fumo</a:t>
            </a:r>
            <a:r>
              <a:rPr lang="it-IT" sz="1400" b="0" i="0" u="none" strike="noStrike" cap="none" dirty="0">
                <a:solidFill>
                  <a:srgbClr val="1C4587"/>
                </a:solidFill>
                <a:latin typeface="Atkinson Hyperlegible" pitchFamily="2" charset="0"/>
                <a:ea typeface="Inclusive Sans"/>
                <a:cs typeface="Inclusive Sans"/>
                <a:sym typeface="Inclusive Sans"/>
              </a:rPr>
              <a:t>, </a:t>
            </a:r>
            <a:r>
              <a:rPr lang="it-IT" sz="1400" b="1" i="0" u="none" strike="noStrike" cap="none" dirty="0">
                <a:solidFill>
                  <a:srgbClr val="1C4587"/>
                </a:solidFill>
                <a:latin typeface="Atkinson Hyperlegible" pitchFamily="2" charset="0"/>
                <a:ea typeface="Inclusive Sans"/>
                <a:cs typeface="Inclusive Sans"/>
                <a:sym typeface="Inclusive Sans"/>
              </a:rPr>
              <a:t>allagamento</a:t>
            </a:r>
            <a:r>
              <a:rPr lang="it-IT" sz="1400" b="0" i="0" u="none" strike="noStrike" cap="none" dirty="0">
                <a:solidFill>
                  <a:srgbClr val="1C4587"/>
                </a:solidFill>
                <a:latin typeface="Atkinson Hyperlegible" pitchFamily="2" charset="0"/>
                <a:ea typeface="Inclusive Sans"/>
                <a:cs typeface="Inclusive Sans"/>
                <a:sym typeface="Inclusive Sans"/>
              </a:rPr>
              <a:t> e </a:t>
            </a:r>
            <a:r>
              <a:rPr lang="it-IT" sz="1400" b="1" i="0" u="none" strike="noStrike" cap="none" dirty="0">
                <a:solidFill>
                  <a:srgbClr val="1C4587"/>
                </a:solidFill>
                <a:latin typeface="Atkinson Hyperlegible" pitchFamily="2" charset="0"/>
                <a:ea typeface="Inclusive Sans"/>
                <a:cs typeface="Inclusive Sans"/>
                <a:sym typeface="Inclusive Sans"/>
              </a:rPr>
              <a:t>pulsanti di chiamata</a:t>
            </a:r>
            <a:r>
              <a:rPr lang="it-IT" sz="1400" b="0" i="0" u="none" strike="noStrike" cap="none" dirty="0">
                <a:solidFill>
                  <a:srgbClr val="1C4587"/>
                </a:solidFill>
                <a:latin typeface="Atkinson Hyperlegible" pitchFamily="2" charset="0"/>
                <a:ea typeface="Inclusive Sans"/>
                <a:cs typeface="Inclusive Sans"/>
                <a:sym typeface="Inclusive Sans"/>
              </a:rPr>
              <a:t> in bagno, con possibile segnalazione remota.</a:t>
            </a:r>
            <a:endParaRPr lang="it-IT" sz="1400" dirty="0">
              <a:solidFill>
                <a:srgbClr val="1C4587"/>
              </a:solidFill>
              <a:latin typeface="Atkinson Hyperlegible" pitchFamily="2" charset="0"/>
              <a:ea typeface="Inclusive Sans"/>
              <a:cs typeface="Inclusive Sans"/>
              <a:sym typeface="Inclusive Sans"/>
            </a:endParaRPr>
          </a:p>
          <a:p>
            <a:pPr marL="298450" marR="0" lvl="0" indent="-285750" algn="l" rtl="0">
              <a:lnSpc>
                <a:spcPct val="115000"/>
              </a:lnSpc>
              <a:spcBef>
                <a:spcPts val="1200"/>
              </a:spcBef>
              <a:spcAft>
                <a:spcPts val="0"/>
              </a:spcAft>
              <a:buClr>
                <a:srgbClr val="000000"/>
              </a:buClr>
              <a:buSzPts val="1400"/>
              <a:buFont typeface="Arial" panose="020B0604020202020204" pitchFamily="34" charset="0"/>
              <a:buChar char="•"/>
            </a:pPr>
            <a:r>
              <a:rPr lang="it-IT" sz="1400" b="0" i="0" u="none" strike="noStrike" cap="none" dirty="0">
                <a:solidFill>
                  <a:srgbClr val="1C4587"/>
                </a:solidFill>
                <a:latin typeface="Atkinson Hyperlegible" pitchFamily="2" charset="0"/>
                <a:ea typeface="Inclusive Sans"/>
                <a:cs typeface="Inclusive Sans"/>
                <a:sym typeface="Inclusive Sans"/>
              </a:rPr>
              <a:t>È possibile monitorare e visualizzare i </a:t>
            </a:r>
            <a:r>
              <a:rPr lang="it-IT" sz="1400" b="1" i="0" u="none" strike="noStrike" cap="none" dirty="0">
                <a:solidFill>
                  <a:srgbClr val="1C4587"/>
                </a:solidFill>
                <a:latin typeface="Atkinson Hyperlegible" pitchFamily="2" charset="0"/>
                <a:ea typeface="Inclusive Sans"/>
                <a:cs typeface="Inclusive Sans"/>
                <a:sym typeface="Inclusive Sans"/>
              </a:rPr>
              <a:t>consumi elettrici</a:t>
            </a:r>
            <a:r>
              <a:rPr lang="it-IT" sz="1400" b="0" i="0" u="none" strike="noStrike" cap="none" dirty="0">
                <a:solidFill>
                  <a:srgbClr val="1C4587"/>
                </a:solidFill>
                <a:latin typeface="Atkinson Hyperlegible" pitchFamily="2" charset="0"/>
                <a:ea typeface="Inclusive Sans"/>
                <a:cs typeface="Inclusive Sans"/>
                <a:sym typeface="Inclusive Sans"/>
              </a:rPr>
              <a:t> per singoli carichi (es. lavatrice, forno).</a:t>
            </a:r>
            <a:endParaRPr sz="1400" b="0" i="0" u="none" strike="noStrike" cap="none" dirty="0">
              <a:solidFill>
                <a:srgbClr val="1C4587"/>
              </a:solidFill>
              <a:latin typeface="Atkinson Hyperlegible" pitchFamily="2" charset="0"/>
              <a:ea typeface="Inclusive Sans"/>
              <a:cs typeface="Inclusive Sans"/>
              <a:sym typeface="Inclusive Sans"/>
            </a:endParaRPr>
          </a:p>
          <a:p>
            <a:pPr marL="12700" marR="0" lvl="0" indent="0" algn="l" rtl="0">
              <a:lnSpc>
                <a:spcPct val="115000"/>
              </a:lnSpc>
              <a:spcBef>
                <a:spcPts val="0"/>
              </a:spcBef>
              <a:spcAft>
                <a:spcPts val="0"/>
              </a:spcAft>
              <a:buClr>
                <a:srgbClr val="000000"/>
              </a:buClr>
              <a:buSzPts val="1400"/>
              <a:buFont typeface="Arial"/>
              <a:buNone/>
            </a:pPr>
            <a:endParaRPr sz="1400" b="0" i="0" u="none" strike="noStrike" cap="none" dirty="0">
              <a:solidFill>
                <a:srgbClr val="1C4587"/>
              </a:solidFill>
              <a:latin typeface="Atkinson Hyperlegible" pitchFamily="2" charset="0"/>
              <a:ea typeface="Inclusive Sans"/>
              <a:cs typeface="Inclusive Sans"/>
              <a:sym typeface="Inclusive Sans"/>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1C4587"/>
              </a:solidFill>
              <a:latin typeface="Atkinson Hyperlegible" pitchFamily="2" charset="0"/>
              <a:ea typeface="Inclusive Sans"/>
              <a:cs typeface="Inclusive Sans"/>
              <a:sym typeface="Inclusive Sans"/>
            </a:endParaRPr>
          </a:p>
        </p:txBody>
      </p:sp>
      <p:sp>
        <p:nvSpPr>
          <p:cNvPr id="7" name="Google Shape;378;g3a9310e2e7e_0_206">
            <a:extLst>
              <a:ext uri="{FF2B5EF4-FFF2-40B4-BE49-F238E27FC236}">
                <a16:creationId xmlns:a16="http://schemas.microsoft.com/office/drawing/2014/main" id="{DAF7D016-D713-FCE9-5DCA-EC7D45418B54}"/>
              </a:ext>
            </a:extLst>
          </p:cNvPr>
          <p:cNvSpPr txBox="1"/>
          <p:nvPr/>
        </p:nvSpPr>
        <p:spPr>
          <a:xfrm>
            <a:off x="2459625" y="1213025"/>
            <a:ext cx="4530600" cy="399644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800"/>
              <a:buFont typeface="Arial"/>
              <a:buNone/>
            </a:pPr>
            <a:r>
              <a:rPr lang="it-IT" sz="1800" b="1" i="0" u="none" strike="noStrike" cap="none" dirty="0">
                <a:solidFill>
                  <a:srgbClr val="000000"/>
                </a:solidFill>
                <a:latin typeface="Atkinson Hyperlegible" pitchFamily="2" charset="0"/>
                <a:ea typeface="Inclusive Sans"/>
                <a:cs typeface="Inclusive Sans"/>
                <a:sym typeface="Inclusive Sans"/>
              </a:rPr>
              <a:t>Contesto d’uso:</a:t>
            </a:r>
            <a:br>
              <a:rPr lang="it-IT" sz="1800" b="1" i="0" u="none" strike="noStrike" cap="none" dirty="0">
                <a:solidFill>
                  <a:srgbClr val="000000"/>
                </a:solidFill>
                <a:latin typeface="Atkinson Hyperlegible" pitchFamily="2" charset="0"/>
                <a:ea typeface="Inclusive Sans"/>
                <a:cs typeface="Inclusive Sans"/>
                <a:sym typeface="Inclusive Sans"/>
              </a:rPr>
            </a:br>
            <a:r>
              <a:rPr lang="it-IT" sz="1800" b="0" i="0" u="none" strike="noStrike" cap="none" dirty="0">
                <a:solidFill>
                  <a:srgbClr val="000000"/>
                </a:solidFill>
                <a:latin typeface="Atkinson Hyperlegible" pitchFamily="2" charset="0"/>
                <a:ea typeface="Inclusive Sans"/>
                <a:cs typeface="Inclusive Sans"/>
                <a:sym typeface="Inclusive Sans"/>
              </a:rPr>
              <a:t>Nel cohousing, alcune funzioni della casa vengono automatizzate o rese più semplici da gestire tramite comandi digitali, App o tessere.</a:t>
            </a:r>
            <a:endParaRPr sz="1800" b="0" i="0" u="none" strike="noStrike" cap="none" dirty="0">
              <a:solidFill>
                <a:srgbClr val="000000"/>
              </a:solidFill>
              <a:latin typeface="Atkinson Hyperlegible" pitchFamily="2" charset="0"/>
              <a:ea typeface="Inclusive Sans"/>
              <a:cs typeface="Inclusive Sans"/>
              <a:sym typeface="Inclusive Sans"/>
            </a:endParaRPr>
          </a:p>
          <a:p>
            <a:pPr marL="0" marR="0" lvl="0" indent="0" algn="l" rtl="0">
              <a:lnSpc>
                <a:spcPct val="115000"/>
              </a:lnSpc>
              <a:spcBef>
                <a:spcPts val="1200"/>
              </a:spcBef>
              <a:spcAft>
                <a:spcPts val="0"/>
              </a:spcAft>
              <a:buClr>
                <a:srgbClr val="000000"/>
              </a:buClr>
              <a:buSzPts val="1800"/>
              <a:buFont typeface="Arial"/>
              <a:buNone/>
            </a:pPr>
            <a:r>
              <a:rPr lang="it-IT" sz="1800" b="0" i="0" u="none" strike="noStrike" cap="none" dirty="0">
                <a:solidFill>
                  <a:srgbClr val="000000"/>
                </a:solidFill>
                <a:latin typeface="Atkinson Hyperlegible" pitchFamily="2" charset="0"/>
                <a:ea typeface="Inclusive Sans"/>
                <a:cs typeface="Inclusive Sans"/>
                <a:sym typeface="Inclusive Sans"/>
              </a:rPr>
              <a:t>Un</a:t>
            </a:r>
            <a:r>
              <a:rPr lang="it-IT" sz="1800" b="1" i="0" u="none" strike="noStrike" cap="none" dirty="0">
                <a:solidFill>
                  <a:srgbClr val="000000"/>
                </a:solidFill>
                <a:latin typeface="Atkinson Hyperlegible" pitchFamily="2" charset="0"/>
                <a:ea typeface="Inclusive Sans"/>
                <a:cs typeface="Inclusive Sans"/>
                <a:sym typeface="Inclusive Sans"/>
              </a:rPr>
              <a:t> server di supervisione</a:t>
            </a:r>
            <a:r>
              <a:rPr lang="it-IT" sz="1800" b="0" i="0" u="none" strike="noStrike" cap="none" dirty="0">
                <a:solidFill>
                  <a:srgbClr val="000000"/>
                </a:solidFill>
                <a:latin typeface="Atkinson Hyperlegible" pitchFamily="2" charset="0"/>
                <a:ea typeface="Inclusive Sans"/>
                <a:cs typeface="Inclusive Sans"/>
                <a:sym typeface="Inclusive Sans"/>
              </a:rPr>
              <a:t> consente la gestione di tutte queste funzioni da tablet o PC. Saranno creati diversi profili, l’amministratore, il tecnico e l’utente ognuno con l’accesso a delle funzioni appropriate rispetto al loro ruolo.</a:t>
            </a:r>
            <a:endParaRPr sz="1800" b="0" i="0" u="none" strike="noStrike" cap="none" dirty="0">
              <a:solidFill>
                <a:srgbClr val="000000"/>
              </a:solidFill>
              <a:latin typeface="Atkinson Hyperlegible" pitchFamily="2" charset="0"/>
              <a:ea typeface="Inclusive Sans"/>
              <a:cs typeface="Inclusive Sans"/>
              <a:sym typeface="Inclusive Sans"/>
            </a:endParaRPr>
          </a:p>
        </p:txBody>
      </p:sp>
      <p:sp>
        <p:nvSpPr>
          <p:cNvPr id="17" name="Google Shape;374;g3a9310e2e7e_0_206">
            <a:extLst>
              <a:ext uri="{FF2B5EF4-FFF2-40B4-BE49-F238E27FC236}">
                <a16:creationId xmlns:a16="http://schemas.microsoft.com/office/drawing/2014/main" id="{05D06DFC-5DA8-4E90-BE42-90083911C29D}"/>
              </a:ext>
            </a:extLst>
          </p:cNvPr>
          <p:cNvSpPr/>
          <p:nvPr/>
        </p:nvSpPr>
        <p:spPr>
          <a:xfrm>
            <a:off x="149475" y="4540939"/>
            <a:ext cx="2132700" cy="112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it-IT" sz="2100" b="0" i="0" u="none" strike="noStrike" cap="none" dirty="0">
                <a:solidFill>
                  <a:srgbClr val="263746"/>
                </a:solidFill>
                <a:latin typeface="Atkinson Hyperlegible"/>
                <a:ea typeface="Atkinson Hyperlegible"/>
                <a:cs typeface="Atkinson Hyperlegible"/>
                <a:sym typeface="Atkinson Hyperlegible"/>
              </a:rPr>
              <a:t>Soluzioni</a:t>
            </a:r>
            <a:endParaRPr sz="2100" b="0" i="0" u="none" strike="noStrike" cap="none" dirty="0">
              <a:solidFill>
                <a:srgbClr val="263746"/>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2100"/>
              <a:buFont typeface="Arial"/>
              <a:buNone/>
            </a:pPr>
            <a:r>
              <a:rPr lang="it-IT" sz="2100" b="0" i="0" u="none" strike="noStrike" cap="none" dirty="0">
                <a:solidFill>
                  <a:srgbClr val="263746"/>
                </a:solidFill>
                <a:latin typeface="Atkinson Hyperlegible"/>
                <a:ea typeface="Atkinson Hyperlegible"/>
                <a:cs typeface="Atkinson Hyperlegible"/>
                <a:sym typeface="Atkinson Hyperlegible"/>
              </a:rPr>
              <a:t>per il controllo</a:t>
            </a:r>
            <a:endParaRPr sz="2100" b="0" i="0" u="none" strike="noStrike" cap="none" dirty="0">
              <a:solidFill>
                <a:srgbClr val="263746"/>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2100"/>
              <a:buFont typeface="Arial"/>
              <a:buNone/>
            </a:pPr>
            <a:r>
              <a:rPr lang="it-IT" sz="2100" b="0" i="0" u="none" strike="noStrike" cap="none" dirty="0">
                <a:solidFill>
                  <a:srgbClr val="263746"/>
                </a:solidFill>
                <a:latin typeface="Atkinson Hyperlegible"/>
                <a:ea typeface="Atkinson Hyperlegible"/>
                <a:cs typeface="Atkinson Hyperlegible"/>
                <a:sym typeface="Atkinson Hyperlegible"/>
              </a:rPr>
              <a:t>ambientale</a:t>
            </a:r>
            <a:endParaRPr sz="2100" b="0" i="0" u="none" strike="noStrike" cap="none" dirty="0">
              <a:solidFill>
                <a:srgbClr val="263746"/>
              </a:solidFill>
              <a:latin typeface="Atkinson Hyperlegible"/>
              <a:ea typeface="Atkinson Hyperlegible"/>
              <a:cs typeface="Atkinson Hyperlegible"/>
              <a:sym typeface="Atkinson Hyperlegible"/>
            </a:endParaRPr>
          </a:p>
        </p:txBody>
      </p:sp>
      <p:sp>
        <p:nvSpPr>
          <p:cNvPr id="24" name="Google Shape;375;g3a9310e2e7e_0_206">
            <a:extLst>
              <a:ext uri="{FF2B5EF4-FFF2-40B4-BE49-F238E27FC236}">
                <a16:creationId xmlns:a16="http://schemas.microsoft.com/office/drawing/2014/main" id="{791366D4-BD2B-B4A2-6F02-856BB405D5AE}"/>
              </a:ext>
            </a:extLst>
          </p:cNvPr>
          <p:cNvSpPr/>
          <p:nvPr/>
        </p:nvSpPr>
        <p:spPr>
          <a:xfrm>
            <a:off x="149475" y="3837131"/>
            <a:ext cx="2132700" cy="80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it-IT" sz="2100" b="1" i="0" u="none" strike="noStrike" cap="none" dirty="0">
                <a:solidFill>
                  <a:srgbClr val="263746"/>
                </a:solidFill>
                <a:latin typeface="Atkinson Hyperlegible"/>
                <a:ea typeface="Atkinson Hyperlegible"/>
                <a:cs typeface="Atkinson Hyperlegible"/>
                <a:sym typeface="Atkinson Hyperlegible"/>
              </a:rPr>
              <a:t>Domotica</a:t>
            </a:r>
            <a:endParaRPr sz="2100" b="1" i="0" u="none" strike="noStrike" cap="none" dirty="0">
              <a:solidFill>
                <a:srgbClr val="263746"/>
              </a:solidFill>
              <a:latin typeface="Atkinson Hyperlegible"/>
              <a:ea typeface="Atkinson Hyperlegible"/>
              <a:cs typeface="Atkinson Hyperlegible"/>
              <a:sym typeface="Atkinson Hyperlegible"/>
            </a:endParaRPr>
          </a:p>
        </p:txBody>
      </p:sp>
      <p:cxnSp>
        <p:nvCxnSpPr>
          <p:cNvPr id="25" name="Google Shape;376;g3a9310e2e7e_0_206">
            <a:extLst>
              <a:ext uri="{FF2B5EF4-FFF2-40B4-BE49-F238E27FC236}">
                <a16:creationId xmlns:a16="http://schemas.microsoft.com/office/drawing/2014/main" id="{2B77F184-1C32-2DBA-5231-32C994528778}"/>
              </a:ext>
            </a:extLst>
          </p:cNvPr>
          <p:cNvCxnSpPr/>
          <p:nvPr/>
        </p:nvCxnSpPr>
        <p:spPr>
          <a:xfrm>
            <a:off x="149475" y="4484096"/>
            <a:ext cx="1728900" cy="0"/>
          </a:xfrm>
          <a:prstGeom prst="straightConnector1">
            <a:avLst/>
          </a:prstGeom>
          <a:noFill/>
          <a:ln w="9525" cap="flat" cmpd="sng">
            <a:solidFill>
              <a:schemeClr val="dk2"/>
            </a:solidFill>
            <a:prstDash val="solid"/>
            <a:round/>
            <a:headEnd type="none" w="sm" len="sm"/>
            <a:tailEnd type="none" w="sm" len="sm"/>
          </a:ln>
        </p:spPr>
      </p:cxnSp>
      <p:pic>
        <p:nvPicPr>
          <p:cNvPr id="2" name="Elemento grafico 1">
            <a:extLst>
              <a:ext uri="{FF2B5EF4-FFF2-40B4-BE49-F238E27FC236}">
                <a16:creationId xmlns:a16="http://schemas.microsoft.com/office/drawing/2014/main" id="{78C54E72-8C3F-537C-395F-A0F52EFC6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Tree>
    <p:extLst>
      <p:ext uri="{BB962C8B-B14F-4D97-AF65-F5344CB8AC3E}">
        <p14:creationId xmlns:p14="http://schemas.microsoft.com/office/powerpoint/2010/main" val="269105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00F8D-AC97-B59A-075B-7477506108D8}"/>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32C7D3E5-E007-2F36-DCA0-60CCBC35EAA1}"/>
              </a:ext>
            </a:extLst>
          </p:cNvPr>
          <p:cNvSpPr txBox="1"/>
          <p:nvPr/>
        </p:nvSpPr>
        <p:spPr>
          <a:xfrm>
            <a:off x="429401" y="6314490"/>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4" name="Google Shape;372;g3a9310e2e7e_0_206">
            <a:extLst>
              <a:ext uri="{FF2B5EF4-FFF2-40B4-BE49-F238E27FC236}">
                <a16:creationId xmlns:a16="http://schemas.microsoft.com/office/drawing/2014/main" id="{140E46CE-7BC5-687F-B864-AA23E2D9BF46}"/>
              </a:ext>
            </a:extLst>
          </p:cNvPr>
          <p:cNvSpPr/>
          <p:nvPr/>
        </p:nvSpPr>
        <p:spPr>
          <a:xfrm>
            <a:off x="7242525" y="0"/>
            <a:ext cx="4945500" cy="6129338"/>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373;g3a9310e2e7e_0_206">
            <a:extLst>
              <a:ext uri="{FF2B5EF4-FFF2-40B4-BE49-F238E27FC236}">
                <a16:creationId xmlns:a16="http://schemas.microsoft.com/office/drawing/2014/main" id="{B394B475-1565-015E-6AF3-3B51CF476B05}"/>
              </a:ext>
            </a:extLst>
          </p:cNvPr>
          <p:cNvSpPr/>
          <p:nvPr/>
        </p:nvSpPr>
        <p:spPr>
          <a:xfrm>
            <a:off x="-27976" y="-14197"/>
            <a:ext cx="2466375" cy="6129338"/>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Elemento grafico 1">
            <a:extLst>
              <a:ext uri="{FF2B5EF4-FFF2-40B4-BE49-F238E27FC236}">
                <a16:creationId xmlns:a16="http://schemas.microsoft.com/office/drawing/2014/main" id="{8023373E-AA2D-A940-9F91-A4EBFA0FEF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8" name="Google Shape;386;g3a9310e2e7e_0_248">
            <a:extLst>
              <a:ext uri="{FF2B5EF4-FFF2-40B4-BE49-F238E27FC236}">
                <a16:creationId xmlns:a16="http://schemas.microsoft.com/office/drawing/2014/main" id="{248902CC-692D-D4E4-84C2-635BADB85718}"/>
              </a:ext>
            </a:extLst>
          </p:cNvPr>
          <p:cNvSpPr/>
          <p:nvPr/>
        </p:nvSpPr>
        <p:spPr>
          <a:xfrm>
            <a:off x="77742" y="1254765"/>
            <a:ext cx="2132700" cy="112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it-IT" sz="1900" b="0" i="0" u="none" strike="noStrike" cap="none" dirty="0">
                <a:solidFill>
                  <a:srgbClr val="263746"/>
                </a:solidFill>
                <a:latin typeface="Atkinson Hyperlegible"/>
                <a:ea typeface="Atkinson Hyperlegible"/>
                <a:cs typeface="Atkinson Hyperlegible"/>
                <a:sym typeface="Atkinson Hyperlegible"/>
              </a:rPr>
              <a:t>Uso a distanza e visibilità per l’operatore</a:t>
            </a:r>
            <a:endParaRPr sz="1900" b="0" i="0" u="none" strike="noStrike" cap="none" dirty="0">
              <a:solidFill>
                <a:srgbClr val="263746"/>
              </a:solidFill>
              <a:latin typeface="Atkinson Hyperlegible"/>
              <a:ea typeface="Atkinson Hyperlegible"/>
              <a:cs typeface="Atkinson Hyperlegible"/>
              <a:sym typeface="Atkinson Hyperlegible"/>
            </a:endParaRPr>
          </a:p>
        </p:txBody>
      </p:sp>
      <p:sp>
        <p:nvSpPr>
          <p:cNvPr id="9" name="Google Shape;387;g3a9310e2e7e_0_248">
            <a:extLst>
              <a:ext uri="{FF2B5EF4-FFF2-40B4-BE49-F238E27FC236}">
                <a16:creationId xmlns:a16="http://schemas.microsoft.com/office/drawing/2014/main" id="{50AD7617-B548-8A60-0F94-DFC43E9C3843}"/>
              </a:ext>
            </a:extLst>
          </p:cNvPr>
          <p:cNvSpPr/>
          <p:nvPr/>
        </p:nvSpPr>
        <p:spPr>
          <a:xfrm>
            <a:off x="77742" y="417705"/>
            <a:ext cx="2286000" cy="80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it-IT" sz="2100" b="1" i="0" u="none" strike="noStrike" cap="none" dirty="0">
                <a:solidFill>
                  <a:srgbClr val="263746"/>
                </a:solidFill>
                <a:latin typeface="Atkinson Hyperlegible"/>
                <a:ea typeface="Atkinson Hyperlegible"/>
                <a:cs typeface="Atkinson Hyperlegible"/>
                <a:sym typeface="Atkinson Hyperlegible"/>
              </a:rPr>
              <a:t>Elettrodomestici smart</a:t>
            </a:r>
            <a:endParaRPr sz="2100" b="1" i="0" u="none" strike="noStrike" cap="none" dirty="0">
              <a:solidFill>
                <a:srgbClr val="263746"/>
              </a:solidFill>
              <a:latin typeface="Atkinson Hyperlegible"/>
              <a:ea typeface="Atkinson Hyperlegible"/>
              <a:cs typeface="Atkinson Hyperlegible"/>
              <a:sym typeface="Atkinson Hyperlegible"/>
            </a:endParaRPr>
          </a:p>
        </p:txBody>
      </p:sp>
      <p:sp>
        <p:nvSpPr>
          <p:cNvPr id="10" name="Google Shape;398;g3a9310e2e7e_0_219">
            <a:extLst>
              <a:ext uri="{FF2B5EF4-FFF2-40B4-BE49-F238E27FC236}">
                <a16:creationId xmlns:a16="http://schemas.microsoft.com/office/drawing/2014/main" id="{1667C5A5-09EB-A3CE-8D24-03D1AC9ECA7E}"/>
              </a:ext>
            </a:extLst>
          </p:cNvPr>
          <p:cNvSpPr/>
          <p:nvPr/>
        </p:nvSpPr>
        <p:spPr>
          <a:xfrm>
            <a:off x="149475" y="4526285"/>
            <a:ext cx="2132700" cy="112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it-IT" sz="1900" b="0" i="0" u="none" strike="noStrike" cap="none" dirty="0">
                <a:solidFill>
                  <a:srgbClr val="263746"/>
                </a:solidFill>
                <a:latin typeface="Atkinson Hyperlegible"/>
                <a:ea typeface="Atkinson Hyperlegible"/>
                <a:cs typeface="Atkinson Hyperlegible"/>
                <a:sym typeface="Atkinson Hyperlegible"/>
              </a:rPr>
              <a:t>Tecnologia per </a:t>
            </a:r>
            <a:endParaRPr sz="1900" b="0" i="0" u="none" strike="noStrike" cap="none" dirty="0">
              <a:solidFill>
                <a:srgbClr val="263746"/>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900"/>
              <a:buFont typeface="Arial"/>
              <a:buNone/>
            </a:pPr>
            <a:r>
              <a:rPr lang="it-IT" sz="1900" b="0" i="0" u="none" strike="noStrike" cap="none" dirty="0">
                <a:solidFill>
                  <a:srgbClr val="263746"/>
                </a:solidFill>
                <a:latin typeface="Atkinson Hyperlegible"/>
                <a:ea typeface="Atkinson Hyperlegible"/>
                <a:cs typeface="Atkinson Hyperlegible"/>
                <a:sym typeface="Atkinson Hyperlegible"/>
              </a:rPr>
              <a:t>la gestione della vita quotidiana</a:t>
            </a:r>
            <a:endParaRPr sz="1900" b="0" i="0" u="none" strike="noStrike" cap="none" dirty="0">
              <a:solidFill>
                <a:srgbClr val="263746"/>
              </a:solidFill>
              <a:latin typeface="Atkinson Hyperlegible"/>
              <a:ea typeface="Atkinson Hyperlegible"/>
              <a:cs typeface="Atkinson Hyperlegible"/>
              <a:sym typeface="Atkinson Hyperlegible"/>
            </a:endParaRPr>
          </a:p>
        </p:txBody>
      </p:sp>
      <p:sp>
        <p:nvSpPr>
          <p:cNvPr id="11" name="Google Shape;399;g3a9310e2e7e_0_219">
            <a:extLst>
              <a:ext uri="{FF2B5EF4-FFF2-40B4-BE49-F238E27FC236}">
                <a16:creationId xmlns:a16="http://schemas.microsoft.com/office/drawing/2014/main" id="{521BF390-AC5B-BFCA-2C15-5B561F0FA5DD}"/>
              </a:ext>
            </a:extLst>
          </p:cNvPr>
          <p:cNvSpPr/>
          <p:nvPr/>
        </p:nvSpPr>
        <p:spPr>
          <a:xfrm>
            <a:off x="149475" y="3689218"/>
            <a:ext cx="2132700" cy="80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it-IT" sz="2100" b="1" i="0" u="none" strike="noStrike" cap="none" dirty="0">
                <a:solidFill>
                  <a:srgbClr val="263746"/>
                </a:solidFill>
                <a:latin typeface="Atkinson Hyperlegible"/>
                <a:ea typeface="Atkinson Hyperlegible"/>
                <a:cs typeface="Atkinson Hyperlegible"/>
                <a:sym typeface="Atkinson Hyperlegible"/>
              </a:rPr>
              <a:t>App e Dispositivi</a:t>
            </a:r>
            <a:endParaRPr sz="2100" b="1" i="0" u="none" strike="noStrike" cap="none" dirty="0">
              <a:solidFill>
                <a:srgbClr val="263746"/>
              </a:solidFill>
              <a:latin typeface="Atkinson Hyperlegible"/>
              <a:ea typeface="Atkinson Hyperlegible"/>
              <a:cs typeface="Atkinson Hyperlegible"/>
              <a:sym typeface="Atkinson Hyperlegible"/>
            </a:endParaRPr>
          </a:p>
        </p:txBody>
      </p:sp>
      <p:cxnSp>
        <p:nvCxnSpPr>
          <p:cNvPr id="12" name="Google Shape;400;g3a9310e2e7e_0_219">
            <a:extLst>
              <a:ext uri="{FF2B5EF4-FFF2-40B4-BE49-F238E27FC236}">
                <a16:creationId xmlns:a16="http://schemas.microsoft.com/office/drawing/2014/main" id="{B43F8323-F710-20E3-63AB-E5E5BBF91EA8}"/>
              </a:ext>
            </a:extLst>
          </p:cNvPr>
          <p:cNvCxnSpPr/>
          <p:nvPr/>
        </p:nvCxnSpPr>
        <p:spPr>
          <a:xfrm>
            <a:off x="149475" y="4526285"/>
            <a:ext cx="1728900" cy="0"/>
          </a:xfrm>
          <a:prstGeom prst="straightConnector1">
            <a:avLst/>
          </a:prstGeom>
          <a:noFill/>
          <a:ln w="9525" cap="flat" cmpd="sng">
            <a:solidFill>
              <a:schemeClr val="dk2"/>
            </a:solidFill>
            <a:prstDash val="solid"/>
            <a:round/>
            <a:headEnd type="none" w="sm" len="sm"/>
            <a:tailEnd type="none" w="sm" len="sm"/>
          </a:ln>
        </p:spPr>
      </p:cxnSp>
      <p:cxnSp>
        <p:nvCxnSpPr>
          <p:cNvPr id="13" name="Google Shape;400;g3a9310e2e7e_0_219">
            <a:extLst>
              <a:ext uri="{FF2B5EF4-FFF2-40B4-BE49-F238E27FC236}">
                <a16:creationId xmlns:a16="http://schemas.microsoft.com/office/drawing/2014/main" id="{29B8B083-8E39-90CD-5530-7AAB9F4ED4D6}"/>
              </a:ext>
            </a:extLst>
          </p:cNvPr>
          <p:cNvCxnSpPr/>
          <p:nvPr/>
        </p:nvCxnSpPr>
        <p:spPr>
          <a:xfrm>
            <a:off x="149475" y="1254765"/>
            <a:ext cx="1728900" cy="0"/>
          </a:xfrm>
          <a:prstGeom prst="straightConnector1">
            <a:avLst/>
          </a:prstGeom>
          <a:noFill/>
          <a:ln w="9525" cap="flat" cmpd="sng">
            <a:solidFill>
              <a:schemeClr val="dk2"/>
            </a:solidFill>
            <a:prstDash val="solid"/>
            <a:round/>
            <a:headEnd type="none" w="sm" len="sm"/>
            <a:tailEnd type="none" w="sm" len="sm"/>
          </a:ln>
        </p:spPr>
      </p:cxnSp>
      <p:pic>
        <p:nvPicPr>
          <p:cNvPr id="14" name="Google Shape;384;g3a9310e2e7e_0_248">
            <a:extLst>
              <a:ext uri="{FF2B5EF4-FFF2-40B4-BE49-F238E27FC236}">
                <a16:creationId xmlns:a16="http://schemas.microsoft.com/office/drawing/2014/main" id="{D99AB08C-5024-608C-F04F-19ABEABCD8E6}"/>
              </a:ext>
            </a:extLst>
          </p:cNvPr>
          <p:cNvPicPr preferRelativeResize="0"/>
          <p:nvPr/>
        </p:nvPicPr>
        <p:blipFill rotWithShape="1">
          <a:blip r:embed="rId5">
            <a:alphaModFix/>
          </a:blip>
          <a:srcRect/>
          <a:stretch/>
        </p:blipFill>
        <p:spPr>
          <a:xfrm>
            <a:off x="2459626" y="1927596"/>
            <a:ext cx="6230122" cy="4153388"/>
          </a:xfrm>
          <a:prstGeom prst="rect">
            <a:avLst/>
          </a:prstGeom>
          <a:noFill/>
          <a:ln>
            <a:noFill/>
          </a:ln>
        </p:spPr>
      </p:pic>
      <p:pic>
        <p:nvPicPr>
          <p:cNvPr id="15" name="Google Shape;390;g3a9310e2e7e_0_248">
            <a:extLst>
              <a:ext uri="{FF2B5EF4-FFF2-40B4-BE49-F238E27FC236}">
                <a16:creationId xmlns:a16="http://schemas.microsoft.com/office/drawing/2014/main" id="{3B11A0A9-CD7A-6A4D-1F06-5C3509E31109}"/>
              </a:ext>
            </a:extLst>
          </p:cNvPr>
          <p:cNvPicPr preferRelativeResize="0"/>
          <p:nvPr/>
        </p:nvPicPr>
        <p:blipFill rotWithShape="1">
          <a:blip r:embed="rId6">
            <a:alphaModFix/>
          </a:blip>
          <a:srcRect l="19704" r="19178"/>
          <a:stretch/>
        </p:blipFill>
        <p:spPr>
          <a:xfrm>
            <a:off x="6101458" y="233507"/>
            <a:ext cx="1311816" cy="2148036"/>
          </a:xfrm>
          <a:prstGeom prst="rect">
            <a:avLst/>
          </a:prstGeom>
          <a:noFill/>
          <a:ln>
            <a:noFill/>
          </a:ln>
        </p:spPr>
      </p:pic>
      <p:pic>
        <p:nvPicPr>
          <p:cNvPr id="16" name="Google Shape;392;g3a9310e2e7e_0_248">
            <a:extLst>
              <a:ext uri="{FF2B5EF4-FFF2-40B4-BE49-F238E27FC236}">
                <a16:creationId xmlns:a16="http://schemas.microsoft.com/office/drawing/2014/main" id="{476DB633-20BE-A58F-0065-A9A527347C48}"/>
              </a:ext>
            </a:extLst>
          </p:cNvPr>
          <p:cNvPicPr preferRelativeResize="0"/>
          <p:nvPr/>
        </p:nvPicPr>
        <p:blipFill rotWithShape="1">
          <a:blip r:embed="rId7">
            <a:alphaModFix/>
          </a:blip>
          <a:srcRect/>
          <a:stretch/>
        </p:blipFill>
        <p:spPr>
          <a:xfrm>
            <a:off x="2614725" y="0"/>
            <a:ext cx="3486733" cy="2615049"/>
          </a:xfrm>
          <a:prstGeom prst="rect">
            <a:avLst/>
          </a:prstGeom>
          <a:noFill/>
          <a:ln>
            <a:noFill/>
          </a:ln>
        </p:spPr>
      </p:pic>
      <p:pic>
        <p:nvPicPr>
          <p:cNvPr id="18" name="Google Shape;404;g3a9310e2e7e_0_219" descr="WeBus - Bus Bologna &amp; Ferrara - APK Download for Android | Aptoide">
            <a:extLst>
              <a:ext uri="{FF2B5EF4-FFF2-40B4-BE49-F238E27FC236}">
                <a16:creationId xmlns:a16="http://schemas.microsoft.com/office/drawing/2014/main" id="{9573F428-2B3D-4B64-802F-E3C19AFE26E9}"/>
              </a:ext>
            </a:extLst>
          </p:cNvPr>
          <p:cNvPicPr preferRelativeResize="0"/>
          <p:nvPr/>
        </p:nvPicPr>
        <p:blipFill rotWithShape="1">
          <a:blip r:embed="rId8">
            <a:alphaModFix/>
          </a:blip>
          <a:srcRect l="11310"/>
          <a:stretch>
            <a:fillRect/>
          </a:stretch>
        </p:blipFill>
        <p:spPr>
          <a:xfrm>
            <a:off x="8145086" y="1320749"/>
            <a:ext cx="2264341" cy="1246843"/>
          </a:xfrm>
          <a:prstGeom prst="rect">
            <a:avLst/>
          </a:prstGeom>
          <a:noFill/>
          <a:ln>
            <a:noFill/>
          </a:ln>
        </p:spPr>
      </p:pic>
      <p:pic>
        <p:nvPicPr>
          <p:cNvPr id="19" name="Google Shape;405;g3a9310e2e7e_0_219" descr="What is the difference between smartphone and tablet? - HardReset.info">
            <a:extLst>
              <a:ext uri="{FF2B5EF4-FFF2-40B4-BE49-F238E27FC236}">
                <a16:creationId xmlns:a16="http://schemas.microsoft.com/office/drawing/2014/main" id="{2BA11E1F-C641-5B35-6143-7270C383A1A0}"/>
              </a:ext>
            </a:extLst>
          </p:cNvPr>
          <p:cNvPicPr preferRelativeResize="0"/>
          <p:nvPr/>
        </p:nvPicPr>
        <p:blipFill rotWithShape="1">
          <a:blip r:embed="rId9">
            <a:alphaModFix/>
          </a:blip>
          <a:srcRect/>
          <a:stretch/>
        </p:blipFill>
        <p:spPr>
          <a:xfrm>
            <a:off x="7616299" y="4028273"/>
            <a:ext cx="4146300" cy="2418824"/>
          </a:xfrm>
          <a:prstGeom prst="rect">
            <a:avLst/>
          </a:prstGeom>
          <a:noFill/>
          <a:ln>
            <a:noFill/>
          </a:ln>
        </p:spPr>
      </p:pic>
      <p:pic>
        <p:nvPicPr>
          <p:cNvPr id="20" name="Google Shape;406;g3a9310e2e7e_0_219" descr="Ataldegmé su App Store">
            <a:extLst>
              <a:ext uri="{FF2B5EF4-FFF2-40B4-BE49-F238E27FC236}">
                <a16:creationId xmlns:a16="http://schemas.microsoft.com/office/drawing/2014/main" id="{76E25EAE-B9E2-BF99-11A1-316CFFE02AD3}"/>
              </a:ext>
            </a:extLst>
          </p:cNvPr>
          <p:cNvPicPr preferRelativeResize="0"/>
          <p:nvPr/>
        </p:nvPicPr>
        <p:blipFill rotWithShape="1">
          <a:blip r:embed="rId10">
            <a:alphaModFix/>
          </a:blip>
          <a:srcRect l="31560" t="13524" r="32108" b="13994"/>
          <a:stretch/>
        </p:blipFill>
        <p:spPr>
          <a:xfrm>
            <a:off x="9735352" y="2294496"/>
            <a:ext cx="622359" cy="620786"/>
          </a:xfrm>
          <a:prstGeom prst="rect">
            <a:avLst/>
          </a:prstGeom>
          <a:noFill/>
          <a:ln>
            <a:noFill/>
          </a:ln>
        </p:spPr>
      </p:pic>
      <p:sp>
        <p:nvSpPr>
          <p:cNvPr id="21" name="Google Shape;407;g3a9310e2e7e_0_219">
            <a:extLst>
              <a:ext uri="{FF2B5EF4-FFF2-40B4-BE49-F238E27FC236}">
                <a16:creationId xmlns:a16="http://schemas.microsoft.com/office/drawing/2014/main" id="{53B6AEB7-00FD-DF26-4F86-70DDD809C511}"/>
              </a:ext>
            </a:extLst>
          </p:cNvPr>
          <p:cNvSpPr txBox="1"/>
          <p:nvPr/>
        </p:nvSpPr>
        <p:spPr>
          <a:xfrm>
            <a:off x="10467982" y="2451000"/>
            <a:ext cx="1295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ATALDEGMÈ</a:t>
            </a:r>
            <a:endParaRPr sz="1400" b="0" i="0" u="none" strike="noStrike" cap="none">
              <a:solidFill>
                <a:srgbClr val="000000"/>
              </a:solidFill>
              <a:latin typeface="Arial"/>
              <a:ea typeface="Arial"/>
              <a:cs typeface="Arial"/>
              <a:sym typeface="Arial"/>
            </a:endParaRPr>
          </a:p>
        </p:txBody>
      </p:sp>
      <p:sp>
        <p:nvSpPr>
          <p:cNvPr id="22" name="Google Shape;408;g3a9310e2e7e_0_219">
            <a:extLst>
              <a:ext uri="{FF2B5EF4-FFF2-40B4-BE49-F238E27FC236}">
                <a16:creationId xmlns:a16="http://schemas.microsoft.com/office/drawing/2014/main" id="{B0203CE3-D7CE-0AC3-9612-C20A014443B5}"/>
              </a:ext>
            </a:extLst>
          </p:cNvPr>
          <p:cNvSpPr txBox="1"/>
          <p:nvPr/>
        </p:nvSpPr>
        <p:spPr>
          <a:xfrm>
            <a:off x="10467982" y="3491025"/>
            <a:ext cx="92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AMIKEO</a:t>
            </a:r>
            <a:endParaRPr sz="1400" b="0" i="0" u="none" strike="noStrike" cap="none">
              <a:solidFill>
                <a:srgbClr val="000000"/>
              </a:solidFill>
              <a:latin typeface="Arial"/>
              <a:ea typeface="Arial"/>
              <a:cs typeface="Arial"/>
              <a:sym typeface="Arial"/>
            </a:endParaRPr>
          </a:p>
        </p:txBody>
      </p:sp>
      <p:pic>
        <p:nvPicPr>
          <p:cNvPr id="23" name="Google Shape;409;g3a9310e2e7e_0_219" descr="A blue square with yellow squares and red arrows&#10;&#10;AI-generated content may be incorrect.">
            <a:extLst>
              <a:ext uri="{FF2B5EF4-FFF2-40B4-BE49-F238E27FC236}">
                <a16:creationId xmlns:a16="http://schemas.microsoft.com/office/drawing/2014/main" id="{F4EE900C-E7C6-76BA-56EE-A15E1DACCC77}"/>
              </a:ext>
            </a:extLst>
          </p:cNvPr>
          <p:cNvPicPr preferRelativeResize="0"/>
          <p:nvPr/>
        </p:nvPicPr>
        <p:blipFill rotWithShape="1">
          <a:blip r:embed="rId11">
            <a:alphaModFix/>
          </a:blip>
          <a:srcRect/>
          <a:stretch/>
        </p:blipFill>
        <p:spPr>
          <a:xfrm>
            <a:off x="9735352" y="3300410"/>
            <a:ext cx="674075" cy="689008"/>
          </a:xfrm>
          <a:prstGeom prst="rect">
            <a:avLst/>
          </a:prstGeom>
          <a:noFill/>
          <a:ln>
            <a:noFill/>
          </a:ln>
        </p:spPr>
      </p:pic>
    </p:spTree>
    <p:extLst>
      <p:ext uri="{BB962C8B-B14F-4D97-AF65-F5344CB8AC3E}">
        <p14:creationId xmlns:p14="http://schemas.microsoft.com/office/powerpoint/2010/main" val="217550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F53D-02FF-8CDD-0471-1CC61A2BE844}"/>
            </a:ext>
          </a:extLst>
        </p:cNvPr>
        <p:cNvGrpSpPr/>
        <p:nvPr/>
      </p:nvGrpSpPr>
      <p:grpSpPr>
        <a:xfrm>
          <a:off x="0" y="0"/>
          <a:ext cx="0" cy="0"/>
          <a:chOff x="0" y="0"/>
          <a:chExt cx="0" cy="0"/>
        </a:xfrm>
      </p:grpSpPr>
      <p:pic>
        <p:nvPicPr>
          <p:cNvPr id="2" name="Elemento grafico 1">
            <a:extLst>
              <a:ext uri="{FF2B5EF4-FFF2-40B4-BE49-F238E27FC236}">
                <a16:creationId xmlns:a16="http://schemas.microsoft.com/office/drawing/2014/main" id="{524A013B-A86A-D7AB-0326-1725E943A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212" y="216212"/>
            <a:ext cx="2554779" cy="935795"/>
          </a:xfrm>
          <a:prstGeom prst="rect">
            <a:avLst/>
          </a:prstGeom>
        </p:spPr>
      </p:pic>
      <p:sp>
        <p:nvSpPr>
          <p:cNvPr id="3" name="CasellaDiTesto 2">
            <a:extLst>
              <a:ext uri="{FF2B5EF4-FFF2-40B4-BE49-F238E27FC236}">
                <a16:creationId xmlns:a16="http://schemas.microsoft.com/office/drawing/2014/main" id="{B7BEF10C-CCA2-9980-CE2C-64EB46B933C0}"/>
              </a:ext>
            </a:extLst>
          </p:cNvPr>
          <p:cNvSpPr txBox="1"/>
          <p:nvPr/>
        </p:nvSpPr>
        <p:spPr>
          <a:xfrm>
            <a:off x="428648" y="6165253"/>
            <a:ext cx="4295524" cy="276999"/>
          </a:xfrm>
          <a:prstGeom prst="rect">
            <a:avLst/>
          </a:prstGeom>
          <a:noFill/>
        </p:spPr>
        <p:txBody>
          <a:bodyPr wrap="square">
            <a:spAutoFit/>
          </a:bodyPr>
          <a:lstStyle/>
          <a:p>
            <a:pPr>
              <a:spcAft>
                <a:spcPts val="800"/>
              </a:spcAft>
            </a:pPr>
            <a:r>
              <a:rPr lang="it-IT" sz="1200" b="1" kern="100" dirty="0">
                <a:solidFill>
                  <a:srgbClr val="263746"/>
                </a:solidFill>
                <a:effectLst/>
                <a:latin typeface="Atkinson Hyperlegible" pitchFamily="2" charset="0"/>
                <a:ea typeface="Calibri" panose="020F0502020204030204" pitchFamily="34" charset="0"/>
                <a:cs typeface="Arial" panose="020B0604020202020204" pitchFamily="34" charset="0"/>
              </a:rPr>
              <a:t>28.02.2026 | </a:t>
            </a:r>
            <a:r>
              <a:rPr lang="it-IT" sz="1200" kern="100" dirty="0">
                <a:solidFill>
                  <a:srgbClr val="263746"/>
                </a:solidFill>
                <a:effectLst/>
                <a:latin typeface="Atkinson Hyperlegible" pitchFamily="2" charset="0"/>
                <a:ea typeface="Calibri" panose="020F0502020204030204" pitchFamily="34" charset="0"/>
                <a:cs typeface="Arial" panose="020B0604020202020204" pitchFamily="34" charset="0"/>
              </a:rPr>
              <a:t>Convegno Linee guida sull’autismo negli adulti</a:t>
            </a:r>
          </a:p>
        </p:txBody>
      </p:sp>
      <p:sp>
        <p:nvSpPr>
          <p:cNvPr id="8" name="Freeform 18">
            <a:extLst>
              <a:ext uri="{FF2B5EF4-FFF2-40B4-BE49-F238E27FC236}">
                <a16:creationId xmlns:a16="http://schemas.microsoft.com/office/drawing/2014/main" id="{D4F80DAA-0348-6C15-5EC1-7CB1CB93D29F}"/>
              </a:ext>
            </a:extLst>
          </p:cNvPr>
          <p:cNvSpPr/>
          <p:nvPr/>
        </p:nvSpPr>
        <p:spPr>
          <a:xfrm>
            <a:off x="9995411" y="4698184"/>
            <a:ext cx="1674580" cy="1744068"/>
          </a:xfrm>
          <a:custGeom>
            <a:avLst/>
            <a:gdLst/>
            <a:ahLst/>
            <a:cxnLst/>
            <a:rect l="l" t="t" r="r" b="b"/>
            <a:pathLst>
              <a:path w="1674580" h="1744068">
                <a:moveTo>
                  <a:pt x="0" y="0"/>
                </a:moveTo>
                <a:lnTo>
                  <a:pt x="1674580" y="0"/>
                </a:lnTo>
                <a:lnTo>
                  <a:pt x="1674580" y="1744068"/>
                </a:lnTo>
                <a:lnTo>
                  <a:pt x="0" y="1744068"/>
                </a:lnTo>
                <a:lnTo>
                  <a:pt x="0" y="0"/>
                </a:lnTo>
                <a:close/>
              </a:path>
            </a:pathLst>
          </a:custGeom>
          <a:blipFill>
            <a:blip r:embed="rId5"/>
            <a:stretch>
              <a:fillRect l="-12694" t="-10494" r="-23682" b="-20448"/>
            </a:stretch>
          </a:blipFill>
        </p:spPr>
        <p:txBody>
          <a:bodyPr/>
          <a:lstStyle/>
          <a:p>
            <a:endParaRPr lang="en-GB"/>
          </a:p>
        </p:txBody>
      </p:sp>
      <p:sp>
        <p:nvSpPr>
          <p:cNvPr id="9" name="TextBox 19">
            <a:extLst>
              <a:ext uri="{FF2B5EF4-FFF2-40B4-BE49-F238E27FC236}">
                <a16:creationId xmlns:a16="http://schemas.microsoft.com/office/drawing/2014/main" id="{E1F8AFF4-139F-27AA-293B-53C577969B09}"/>
              </a:ext>
            </a:extLst>
          </p:cNvPr>
          <p:cNvSpPr txBox="1"/>
          <p:nvPr/>
        </p:nvSpPr>
        <p:spPr>
          <a:xfrm>
            <a:off x="631371" y="20287"/>
            <a:ext cx="6030686" cy="1067343"/>
          </a:xfrm>
          <a:prstGeom prst="rect">
            <a:avLst/>
          </a:prstGeom>
        </p:spPr>
        <p:txBody>
          <a:bodyPr wrap="square" lIns="0" tIns="0" rIns="0" bIns="0" rtlCol="0" anchor="t">
            <a:spAutoFit/>
          </a:bodyPr>
          <a:lstStyle/>
          <a:p>
            <a:pPr>
              <a:lnSpc>
                <a:spcPts val="9900"/>
              </a:lnSpc>
            </a:pPr>
            <a:r>
              <a:rPr lang="en-US" sz="3200" b="1" dirty="0">
                <a:solidFill>
                  <a:schemeClr val="accent1">
                    <a:lumMod val="50000"/>
                  </a:schemeClr>
                </a:solidFill>
                <a:latin typeface="Atkinson Hyperlegible" pitchFamily="2" charset="0"/>
                <a:ea typeface="Poppins Ultra-Bold"/>
                <a:cs typeface="Poppins Ultra-Bold"/>
                <a:sym typeface="Poppins Ultra-Bold"/>
              </a:rPr>
              <a:t>Autism </a:t>
            </a:r>
            <a:r>
              <a:rPr lang="en-US" sz="3200" b="1" dirty="0" err="1">
                <a:solidFill>
                  <a:schemeClr val="accent1">
                    <a:lumMod val="50000"/>
                  </a:schemeClr>
                </a:solidFill>
                <a:latin typeface="Atkinson Hyperlegible" pitchFamily="2" charset="0"/>
                <a:ea typeface="Poppins Ultra-Bold"/>
                <a:cs typeface="Poppins Ultra-Bold"/>
                <a:sym typeface="Poppins Ultra-Bold"/>
              </a:rPr>
              <a:t>FiT</a:t>
            </a:r>
            <a:endParaRPr lang="en-US" sz="3200" b="1" dirty="0">
              <a:solidFill>
                <a:schemeClr val="accent1">
                  <a:lumMod val="50000"/>
                </a:schemeClr>
              </a:solidFill>
              <a:latin typeface="Atkinson Hyperlegible" pitchFamily="2" charset="0"/>
              <a:ea typeface="Poppins Ultra-Bold"/>
              <a:cs typeface="Poppins Ultra-Bold"/>
              <a:sym typeface="Poppins Ultra-Bold"/>
            </a:endParaRPr>
          </a:p>
        </p:txBody>
      </p:sp>
      <p:sp>
        <p:nvSpPr>
          <p:cNvPr id="4" name="Rectangle 1">
            <a:extLst>
              <a:ext uri="{FF2B5EF4-FFF2-40B4-BE49-F238E27FC236}">
                <a16:creationId xmlns:a16="http://schemas.microsoft.com/office/drawing/2014/main" id="{3FED6E6B-44E5-8663-B817-943915922AB5}"/>
              </a:ext>
            </a:extLst>
          </p:cNvPr>
          <p:cNvSpPr>
            <a:spLocks noChangeArrowheads="1"/>
          </p:cNvSpPr>
          <p:nvPr/>
        </p:nvSpPr>
        <p:spPr bwMode="auto">
          <a:xfrm>
            <a:off x="574762" y="1364652"/>
            <a:ext cx="1062966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tkinson Hyperlegible" pitchFamily="2" charset="0"/>
              </a:rPr>
              <a:t>Il progetto europeo </a:t>
            </a:r>
            <a:r>
              <a:rPr kumimoji="0" lang="it-IT" altLang="it-IT" sz="1800" b="0" i="0" u="none" strike="noStrike" cap="none" normalizeH="0" baseline="0" dirty="0" err="1">
                <a:ln>
                  <a:noFill/>
                </a:ln>
                <a:solidFill>
                  <a:schemeClr val="tx1"/>
                </a:solidFill>
                <a:effectLst/>
                <a:latin typeface="Atkinson Hyperlegible" pitchFamily="2" charset="0"/>
              </a:rPr>
              <a:t>Autism</a:t>
            </a:r>
            <a:r>
              <a:rPr kumimoji="0" lang="it-IT" altLang="it-IT" sz="1800" b="0" i="0" u="none" strike="noStrike" cap="none" normalizeH="0" baseline="0" dirty="0">
                <a:ln>
                  <a:noFill/>
                </a:ln>
                <a:solidFill>
                  <a:schemeClr val="tx1"/>
                </a:solidFill>
                <a:effectLst/>
                <a:latin typeface="Atkinson Hyperlegible" pitchFamily="2" charset="0"/>
              </a:rPr>
              <a:t> </a:t>
            </a:r>
            <a:r>
              <a:rPr kumimoji="0" lang="it-IT" altLang="it-IT" sz="1800" b="0" i="0" u="none" strike="noStrike" cap="none" normalizeH="0" baseline="0" dirty="0" err="1">
                <a:ln>
                  <a:noFill/>
                </a:ln>
                <a:solidFill>
                  <a:schemeClr val="tx1"/>
                </a:solidFill>
                <a:effectLst/>
                <a:latin typeface="Atkinson Hyperlegible" pitchFamily="2" charset="0"/>
              </a:rPr>
              <a:t>FiT</a:t>
            </a:r>
            <a:r>
              <a:rPr kumimoji="0" lang="it-IT" altLang="it-IT" sz="1800" b="0" i="0" u="none" strike="noStrike" cap="none" normalizeH="0" baseline="0" dirty="0">
                <a:ln>
                  <a:noFill/>
                </a:ln>
                <a:solidFill>
                  <a:schemeClr val="tx1"/>
                </a:solidFill>
                <a:effectLst/>
                <a:latin typeface="Atkinson Hyperlegible" pitchFamily="2" charset="0"/>
              </a:rPr>
              <a:t> si concentra sul miglioramento della salute fisica e mentale dei giovani </a:t>
            </a:r>
            <a:r>
              <a:rPr lang="it-IT" altLang="it-IT" dirty="0">
                <a:latin typeface="Atkinson Hyperlegible" pitchFamily="2" charset="0"/>
              </a:rPr>
              <a:t>autistici </a:t>
            </a:r>
            <a:r>
              <a:rPr kumimoji="0" lang="it-IT" altLang="it-IT" sz="1800" b="0" i="0" u="none" strike="noStrike" cap="none" normalizeH="0" baseline="0" dirty="0">
                <a:ln>
                  <a:noFill/>
                </a:ln>
                <a:solidFill>
                  <a:schemeClr val="tx1"/>
                </a:solidFill>
                <a:effectLst/>
                <a:latin typeface="Atkinson Hyperlegible" pitchFamily="2" charset="0"/>
              </a:rPr>
              <a:t>(di età compresa tra i 13 e i </a:t>
            </a:r>
            <a:r>
              <a:rPr lang="it-IT" altLang="it-IT" dirty="0">
                <a:latin typeface="Atkinson Hyperlegible" pitchFamily="2" charset="0"/>
              </a:rPr>
              <a:t>21</a:t>
            </a:r>
            <a:r>
              <a:rPr kumimoji="0" lang="it-IT" altLang="it-IT" sz="1800" b="0" i="0" u="none" strike="noStrike" cap="none" normalizeH="0" baseline="0" dirty="0">
                <a:ln>
                  <a:noFill/>
                </a:ln>
                <a:solidFill>
                  <a:schemeClr val="tx1"/>
                </a:solidFill>
                <a:effectLst/>
                <a:latin typeface="Atkinson Hyperlegible" pitchFamily="2" charset="0"/>
              </a:rPr>
              <a:t> anni). A tal fine, il progetto vuole promuovere un'alimentazione sana e uno stile di vita attivo in modo coinvolgente ed efficace, utilizzando strumenti innovativi come la realtà virtuale (VR) e ambienti di apprendimento basati sul gioco (gamification) come il </a:t>
            </a:r>
            <a:r>
              <a:rPr kumimoji="0" lang="it-IT" altLang="it-IT" sz="1800" b="0" i="0" u="none" strike="noStrike" cap="none" normalizeH="0" baseline="0" dirty="0" err="1">
                <a:ln>
                  <a:noFill/>
                </a:ln>
                <a:solidFill>
                  <a:schemeClr val="tx1"/>
                </a:solidFill>
                <a:effectLst/>
                <a:latin typeface="Atkinson Hyperlegible" pitchFamily="2" charset="0"/>
              </a:rPr>
              <a:t>Makey</a:t>
            </a:r>
            <a:r>
              <a:rPr kumimoji="0" lang="it-IT" altLang="it-IT" sz="1800" b="0" i="0" u="none" strike="noStrike" cap="none" normalizeH="0" baseline="0" dirty="0">
                <a:ln>
                  <a:noFill/>
                </a:ln>
                <a:solidFill>
                  <a:schemeClr val="tx1"/>
                </a:solidFill>
                <a:effectLst/>
                <a:latin typeface="Atkinson Hyperlegible" pitchFamily="2" charset="0"/>
              </a:rPr>
              <a:t> </a:t>
            </a:r>
            <a:r>
              <a:rPr kumimoji="0" lang="it-IT" altLang="it-IT" sz="1800" b="0" i="0" u="none" strike="noStrike" cap="none" normalizeH="0" baseline="0" dirty="0" err="1">
                <a:ln>
                  <a:noFill/>
                </a:ln>
                <a:solidFill>
                  <a:schemeClr val="tx1"/>
                </a:solidFill>
                <a:effectLst/>
                <a:latin typeface="Atkinson Hyperlegible" pitchFamily="2" charset="0"/>
              </a:rPr>
              <a:t>Makey</a:t>
            </a:r>
            <a:r>
              <a:rPr kumimoji="0" lang="it-IT" altLang="it-IT" sz="1800" b="0" i="0" u="none" strike="noStrike" cap="none" normalizeH="0" baseline="0" dirty="0">
                <a:ln>
                  <a:noFill/>
                </a:ln>
                <a:solidFill>
                  <a:schemeClr val="tx1"/>
                </a:solidFill>
                <a:effectLst/>
                <a:latin typeface="Atkinson Hyperlegible" pitchFamily="2"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tkinson Hyperlegibl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tkinson Hyperlegible" pitchFamily="2" charset="0"/>
              </a:rPr>
              <a:t>Ha 2 obiettivi principali:</a:t>
            </a:r>
          </a:p>
        </p:txBody>
      </p:sp>
      <p:sp>
        <p:nvSpPr>
          <p:cNvPr id="6" name="CasellaDiTesto 5">
            <a:extLst>
              <a:ext uri="{FF2B5EF4-FFF2-40B4-BE49-F238E27FC236}">
                <a16:creationId xmlns:a16="http://schemas.microsoft.com/office/drawing/2014/main" id="{90894C06-87E3-7EBE-824D-ABDD8F5D0A2D}"/>
              </a:ext>
            </a:extLst>
          </p:cNvPr>
          <p:cNvSpPr txBox="1"/>
          <p:nvPr/>
        </p:nvSpPr>
        <p:spPr>
          <a:xfrm>
            <a:off x="1611702" y="4616185"/>
            <a:ext cx="2763079" cy="923330"/>
          </a:xfrm>
          <a:prstGeom prst="rect">
            <a:avLst/>
          </a:prstGeom>
          <a:noFill/>
        </p:spPr>
        <p:txBody>
          <a:bodyPr wrap="square" rtlCol="0">
            <a:spAutoFit/>
          </a:bodyPr>
          <a:lstStyle/>
          <a:p>
            <a:pPr algn="l"/>
            <a:r>
              <a:rPr lang="it-IT" dirty="0">
                <a:latin typeface="Atkinson Hyperlegible" pitchFamily="2" charset="77"/>
              </a:rPr>
              <a:t>Potenziale le competenze di </a:t>
            </a:r>
          </a:p>
          <a:p>
            <a:pPr algn="l"/>
            <a:r>
              <a:rPr lang="it-IT" dirty="0">
                <a:latin typeface="Atkinson Hyperlegible" pitchFamily="2" charset="77"/>
              </a:rPr>
              <a:t>giovani lavoratori </a:t>
            </a:r>
          </a:p>
        </p:txBody>
      </p:sp>
      <p:sp>
        <p:nvSpPr>
          <p:cNvPr id="7" name="CasellaDiTesto 6">
            <a:extLst>
              <a:ext uri="{FF2B5EF4-FFF2-40B4-BE49-F238E27FC236}">
                <a16:creationId xmlns:a16="http://schemas.microsoft.com/office/drawing/2014/main" id="{7EFC23A2-2147-22FD-0F15-D21CE2A54AD4}"/>
              </a:ext>
            </a:extLst>
          </p:cNvPr>
          <p:cNvSpPr txBox="1"/>
          <p:nvPr/>
        </p:nvSpPr>
        <p:spPr>
          <a:xfrm>
            <a:off x="5448808" y="4616185"/>
            <a:ext cx="2763079" cy="923330"/>
          </a:xfrm>
          <a:prstGeom prst="rect">
            <a:avLst/>
          </a:prstGeom>
          <a:noFill/>
        </p:spPr>
        <p:txBody>
          <a:bodyPr wrap="square" rtlCol="0">
            <a:spAutoFit/>
          </a:bodyPr>
          <a:lstStyle/>
          <a:p>
            <a:pPr algn="l"/>
            <a:r>
              <a:rPr lang="it-IT" dirty="0">
                <a:latin typeface="Atkinson Hyperlegible" pitchFamily="2" charset="77"/>
              </a:rPr>
              <a:t>Supportare i giovani con disturbo dello spettro autistico</a:t>
            </a:r>
          </a:p>
        </p:txBody>
      </p:sp>
      <p:pic>
        <p:nvPicPr>
          <p:cNvPr id="10" name="Elemento grafico 9" descr="Aula contorno">
            <a:extLst>
              <a:ext uri="{FF2B5EF4-FFF2-40B4-BE49-F238E27FC236}">
                <a16:creationId xmlns:a16="http://schemas.microsoft.com/office/drawing/2014/main" id="{E426BA2C-18A3-1CDC-0328-491E4C3443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4792" y="3565885"/>
            <a:ext cx="888468" cy="888468"/>
          </a:xfrm>
          <a:prstGeom prst="rect">
            <a:avLst/>
          </a:prstGeom>
        </p:spPr>
      </p:pic>
      <p:pic>
        <p:nvPicPr>
          <p:cNvPr id="11" name="Elemento grafico 10" descr="Aspirazione contorno">
            <a:extLst>
              <a:ext uri="{FF2B5EF4-FFF2-40B4-BE49-F238E27FC236}">
                <a16:creationId xmlns:a16="http://schemas.microsoft.com/office/drawing/2014/main" id="{C4F87F50-D0AC-8F73-E1CD-EBAB48E6F7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9897" y="3499039"/>
            <a:ext cx="1022160" cy="1022160"/>
          </a:xfrm>
          <a:prstGeom prst="rect">
            <a:avLst/>
          </a:prstGeom>
        </p:spPr>
      </p:pic>
    </p:spTree>
    <p:extLst>
      <p:ext uri="{BB962C8B-B14F-4D97-AF65-F5344CB8AC3E}">
        <p14:creationId xmlns:p14="http://schemas.microsoft.com/office/powerpoint/2010/main" val="34626064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1"/>
            </a:solidFill>
            <a:latin typeface="Atkinson Hyperlegible" pitchFamily="2" charset="77"/>
          </a:defRPr>
        </a:defPPr>
      </a:lstStyle>
    </a:txDef>
  </a:objectDefaults>
  <a:extraClrSchemeLst/>
  <a:extLst>
    <a:ext uri="{05A4C25C-085E-4340-85A3-A5531E510DB2}">
      <thm15:themeFamily xmlns:thm15="http://schemas.microsoft.com/office/thememl/2012/main" name="AIAS_template" id="{5F1A181A-627F-FD4C-B701-D9DF2777C87F}" vid="{CB123B72-4383-EA48-8C75-1D480B83806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452e124-414f-43b5-95c5-c26bccd95c78" xsi:nil="true"/>
    <lcf76f155ced4ddcb4097134ff3c332f xmlns="f01d69cd-d2ad-4025-b6f6-3f2f286f124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39F34A5EE45C449B4D58EE7D32228EF" ma:contentTypeVersion="19" ma:contentTypeDescription="Creare un nuovo documento." ma:contentTypeScope="" ma:versionID="9018ac9f15c11dbad324341253f5b7ac">
  <xsd:schema xmlns:xsd="http://www.w3.org/2001/XMLSchema" xmlns:xs="http://www.w3.org/2001/XMLSchema" xmlns:p="http://schemas.microsoft.com/office/2006/metadata/properties" xmlns:ns2="f01d69cd-d2ad-4025-b6f6-3f2f286f1242" xmlns:ns3="b452e124-414f-43b5-95c5-c26bccd95c78" targetNamespace="http://schemas.microsoft.com/office/2006/metadata/properties" ma:root="true" ma:fieldsID="178eb319276dded0dbe6c175dc3dd69b" ns2:_="" ns3:_="">
    <xsd:import namespace="f01d69cd-d2ad-4025-b6f6-3f2f286f1242"/>
    <xsd:import namespace="b452e124-414f-43b5-95c5-c26bccd95c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1d69cd-d2ad-4025-b6f6-3f2f286f1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ab2f9bf3-352c-429c-8c8a-c79617968e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52e124-414f-43b5-95c5-c26bccd95c7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fa1b39de-36f0-4ef7-8130-bf20dda4bee0}" ma:internalName="TaxCatchAll" ma:showField="CatchAllData" ma:web="b452e124-414f-43b5-95c5-c26bccd95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79D22-9143-4841-8CD2-B09C290088F0}">
  <ds:schemaRefs>
    <ds:schemaRef ds:uri="http://schemas.microsoft.com/sharepoint/v3/contenttype/forms"/>
  </ds:schemaRefs>
</ds:datastoreItem>
</file>

<file path=customXml/itemProps2.xml><?xml version="1.0" encoding="utf-8"?>
<ds:datastoreItem xmlns:ds="http://schemas.openxmlformats.org/officeDocument/2006/customXml" ds:itemID="{8AD8540A-A5E4-477C-93D6-2768AE58F545}">
  <ds:schemaRefs>
    <ds:schemaRef ds:uri="b452e124-414f-43b5-95c5-c26bccd95c78"/>
    <ds:schemaRef ds:uri="f01d69cd-d2ad-4025-b6f6-3f2f286f12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CABD72F-5153-4AD5-9311-0363B2842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1d69cd-d2ad-4025-b6f6-3f2f286f1242"/>
    <ds:schemaRef ds:uri="b452e124-414f-43b5-95c5-c26bccd95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384</TotalTime>
  <Words>1607</Words>
  <Application>Microsoft Office PowerPoint</Application>
  <PresentationFormat>Widescreen</PresentationFormat>
  <Paragraphs>166</Paragraphs>
  <Slides>14</Slides>
  <Notes>14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14</vt:i4>
      </vt:variant>
    </vt:vector>
  </HeadingPairs>
  <TitlesOfParts>
    <vt:vector size="24" baseType="lpstr">
      <vt:lpstr>Aptos</vt:lpstr>
      <vt:lpstr>Calibri</vt:lpstr>
      <vt:lpstr>Poppins</vt:lpstr>
      <vt:lpstr>Arial Nova</vt:lpstr>
      <vt:lpstr>Atkinson Hyperlegible</vt:lpstr>
      <vt:lpstr>Titillium Web</vt:lpstr>
      <vt:lpstr>Inclusive Sans</vt:lpstr>
      <vt:lpstr>Lexend</vt:lpstr>
      <vt:lpstr>Arial</vt:lpstr>
      <vt:lpstr>Tema di Office</vt:lpstr>
      <vt:lpstr>Presentazione standard di PowerPoint</vt:lpstr>
      <vt:lpstr>Presentazione standard di PowerPoint</vt:lpstr>
      <vt:lpstr>02/02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Avere Più Cura</dc:title>
  <dc:creator>Lisa Cesario</dc:creator>
  <cp:lastModifiedBy>Noemi Marchiotto</cp:lastModifiedBy>
  <cp:revision>10</cp:revision>
  <dcterms:created xsi:type="dcterms:W3CDTF">2023-11-20T15:51:47Z</dcterms:created>
  <dcterms:modified xsi:type="dcterms:W3CDTF">2026-02-28T14:19:35Z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0x010100C39F34A5EE45C449B4D58EE7D32228EF</vt:lpwstr>
  </property>
  <property fmtid="{D5CDD505-2E9C-101B-9397-08002B2CF9AE}" pid="3" name="MediaServiceImageTags">
    <vt:lpwstr/>
  </property>
</Properties>
</file>