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581" r:id="rId3"/>
    <p:sldId id="388" r:id="rId4"/>
    <p:sldId id="389" r:id="rId5"/>
    <p:sldId id="441" r:id="rId6"/>
    <p:sldId id="631" r:id="rId7"/>
    <p:sldId id="555" r:id="rId8"/>
    <p:sldId id="669" r:id="rId9"/>
    <p:sldId id="670" r:id="rId10"/>
    <p:sldId id="671" r:id="rId11"/>
    <p:sldId id="672" r:id="rId12"/>
    <p:sldId id="673" r:id="rId13"/>
    <p:sldId id="674" r:id="rId14"/>
    <p:sldId id="675" r:id="rId15"/>
    <p:sldId id="676" r:id="rId16"/>
    <p:sldId id="341" r:id="rId17"/>
    <p:sldId id="680" r:id="rId18"/>
    <p:sldId id="681" r:id="rId19"/>
    <p:sldId id="682" r:id="rId20"/>
    <p:sldId id="683" r:id="rId21"/>
    <p:sldId id="684" r:id="rId22"/>
    <p:sldId id="688" r:id="rId23"/>
    <p:sldId id="686" r:id="rId24"/>
    <p:sldId id="689" r:id="rId25"/>
    <p:sldId id="687" r:id="rId26"/>
    <p:sldId id="685" r:id="rId27"/>
    <p:sldId id="690" r:id="rId28"/>
    <p:sldId id="695" r:id="rId29"/>
    <p:sldId id="696" r:id="rId30"/>
    <p:sldId id="693" r:id="rId31"/>
    <p:sldId id="694" r:id="rId32"/>
    <p:sldId id="691" r:id="rId33"/>
    <p:sldId id="533" r:id="rId34"/>
    <p:sldId id="276" r:id="rId35"/>
    <p:sldId id="561" r:id="rId36"/>
    <p:sldId id="577" r:id="rId37"/>
    <p:sldId id="697" r:id="rId38"/>
    <p:sldId id="698" r:id="rId39"/>
    <p:sldId id="699" r:id="rId4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DE2060-5D9A-4DBB-BABB-8F15FB71A561}" v="85" dt="2026-02-23T20:56:32.06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042" y="283"/>
      </p:cViewPr>
      <p:guideLst/>
    </p:cSldViewPr>
  </p:slideViewPr>
  <p:notesTextViewPr>
    <p:cViewPr>
      <p:scale>
        <a:sx n="3" d="2"/>
        <a:sy n="3" d="2"/>
      </p:scale>
      <p:origin x="0" y="0"/>
    </p:cViewPr>
  </p:notesTextViewPr>
  <p:sorterViewPr>
    <p:cViewPr varScale="1">
      <p:scale>
        <a:sx n="100" d="100"/>
        <a:sy n="100" d="100"/>
      </p:scale>
      <p:origin x="0" y="-898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izio arduino" userId="4f7ccf98f663b081" providerId="LiveId" clId="{475D5EF4-D61A-4C44-842C-408FE99A1796}"/>
    <pc:docChg chg="undo custSel addSld delSld modSld">
      <pc:chgData name="maurizio arduino" userId="4f7ccf98f663b081" providerId="LiveId" clId="{475D5EF4-D61A-4C44-842C-408FE99A1796}" dt="2026-02-23T20:56:57.140" v="500" actId="114"/>
      <pc:docMkLst>
        <pc:docMk/>
      </pc:docMkLst>
      <pc:sldChg chg="modSp mod">
        <pc:chgData name="maurizio arduino" userId="4f7ccf98f663b081" providerId="LiveId" clId="{475D5EF4-D61A-4C44-842C-408FE99A1796}" dt="2026-02-22T08:32:51.663" v="8"/>
        <pc:sldMkLst>
          <pc:docMk/>
          <pc:sldMk cId="3255491182" sldId="256"/>
        </pc:sldMkLst>
        <pc:spChg chg="mod">
          <ac:chgData name="maurizio arduino" userId="4f7ccf98f663b081" providerId="LiveId" clId="{475D5EF4-D61A-4C44-842C-408FE99A1796}" dt="2026-02-22T08:32:51.663" v="8"/>
          <ac:spMkLst>
            <pc:docMk/>
            <pc:sldMk cId="3255491182" sldId="256"/>
            <ac:spMk id="8" creationId="{FAA5341E-7AE3-19E9-E590-6AB2082F75A9}"/>
          </ac:spMkLst>
        </pc:spChg>
      </pc:sldChg>
      <pc:sldChg chg="del">
        <pc:chgData name="maurizio arduino" userId="4f7ccf98f663b081" providerId="LiveId" clId="{475D5EF4-D61A-4C44-842C-408FE99A1796}" dt="2026-02-22T08:34:21.478" v="9" actId="47"/>
        <pc:sldMkLst>
          <pc:docMk/>
          <pc:sldMk cId="1598180839" sldId="265"/>
        </pc:sldMkLst>
      </pc:sldChg>
      <pc:sldChg chg="del">
        <pc:chgData name="maurizio arduino" userId="4f7ccf98f663b081" providerId="LiveId" clId="{475D5EF4-D61A-4C44-842C-408FE99A1796}" dt="2026-02-22T08:34:21.478" v="9" actId="47"/>
        <pc:sldMkLst>
          <pc:docMk/>
          <pc:sldMk cId="1979689798" sldId="270"/>
        </pc:sldMkLst>
      </pc:sldChg>
      <pc:sldChg chg="del">
        <pc:chgData name="maurizio arduino" userId="4f7ccf98f663b081" providerId="LiveId" clId="{475D5EF4-D61A-4C44-842C-408FE99A1796}" dt="2026-02-22T08:34:21.478" v="9" actId="47"/>
        <pc:sldMkLst>
          <pc:docMk/>
          <pc:sldMk cId="3189057673" sldId="271"/>
        </pc:sldMkLst>
      </pc:sldChg>
      <pc:sldChg chg="del">
        <pc:chgData name="maurizio arduino" userId="4f7ccf98f663b081" providerId="LiveId" clId="{475D5EF4-D61A-4C44-842C-408FE99A1796}" dt="2026-02-22T08:34:41.410" v="10" actId="47"/>
        <pc:sldMkLst>
          <pc:docMk/>
          <pc:sldMk cId="1696283015" sldId="278"/>
        </pc:sldMkLst>
      </pc:sldChg>
      <pc:sldChg chg="del">
        <pc:chgData name="maurizio arduino" userId="4f7ccf98f663b081" providerId="LiveId" clId="{475D5EF4-D61A-4C44-842C-408FE99A1796}" dt="2026-02-22T08:34:21.478" v="9" actId="47"/>
        <pc:sldMkLst>
          <pc:docMk/>
          <pc:sldMk cId="2379808606" sldId="285"/>
        </pc:sldMkLst>
      </pc:sldChg>
      <pc:sldChg chg="del">
        <pc:chgData name="maurizio arduino" userId="4f7ccf98f663b081" providerId="LiveId" clId="{475D5EF4-D61A-4C44-842C-408FE99A1796}" dt="2026-02-22T08:34:41.410" v="10" actId="47"/>
        <pc:sldMkLst>
          <pc:docMk/>
          <pc:sldMk cId="3826985167" sldId="330"/>
        </pc:sldMkLst>
      </pc:sldChg>
      <pc:sldChg chg="del">
        <pc:chgData name="maurizio arduino" userId="4f7ccf98f663b081" providerId="LiveId" clId="{475D5EF4-D61A-4C44-842C-408FE99A1796}" dt="2026-02-22T08:34:41.410" v="10" actId="47"/>
        <pc:sldMkLst>
          <pc:docMk/>
          <pc:sldMk cId="1993411353" sldId="332"/>
        </pc:sldMkLst>
      </pc:sldChg>
      <pc:sldChg chg="addSp modSp add mod">
        <pc:chgData name="maurizio arduino" userId="4f7ccf98f663b081" providerId="LiveId" clId="{475D5EF4-D61A-4C44-842C-408FE99A1796}" dt="2026-02-23T20:04:31.231" v="310" actId="1076"/>
        <pc:sldMkLst>
          <pc:docMk/>
          <pc:sldMk cId="0" sldId="341"/>
        </pc:sldMkLst>
        <pc:spChg chg="add mod">
          <ac:chgData name="maurizio arduino" userId="4f7ccf98f663b081" providerId="LiveId" clId="{475D5EF4-D61A-4C44-842C-408FE99A1796}" dt="2026-02-23T19:57:15.242" v="278" actId="113"/>
          <ac:spMkLst>
            <pc:docMk/>
            <pc:sldMk cId="0" sldId="341"/>
            <ac:spMk id="2" creationId="{04F5718F-766E-9B5B-473B-D6A95E9F353A}"/>
          </ac:spMkLst>
        </pc:spChg>
        <pc:spChg chg="mod">
          <ac:chgData name="maurizio arduino" userId="4f7ccf98f663b081" providerId="LiveId" clId="{475D5EF4-D61A-4C44-842C-408FE99A1796}" dt="2026-02-23T20:04:31.231" v="310" actId="1076"/>
          <ac:spMkLst>
            <pc:docMk/>
            <pc:sldMk cId="0" sldId="341"/>
            <ac:spMk id="3" creationId="{96391440-71E2-8E26-E55C-FE7CD0EEF82B}"/>
          </ac:spMkLst>
        </pc:spChg>
        <pc:spChg chg="mod">
          <ac:chgData name="maurizio arduino" userId="4f7ccf98f663b081" providerId="LiveId" clId="{475D5EF4-D61A-4C44-842C-408FE99A1796}" dt="2026-02-23T19:56:37.724" v="235" actId="1076"/>
          <ac:spMkLst>
            <pc:docMk/>
            <pc:sldMk cId="0" sldId="341"/>
            <ac:spMk id="27650" creationId="{DD5C33A9-EA5E-52EC-13E0-42C43A281143}"/>
          </ac:spMkLst>
        </pc:spChg>
        <pc:picChg chg="mod">
          <ac:chgData name="maurizio arduino" userId="4f7ccf98f663b081" providerId="LiveId" clId="{475D5EF4-D61A-4C44-842C-408FE99A1796}" dt="2026-02-23T19:56:42.442" v="239" actId="1076"/>
          <ac:picMkLst>
            <pc:docMk/>
            <pc:sldMk cId="0" sldId="341"/>
            <ac:picMk id="29700" creationId="{A887FB22-0ABB-BB43-1B0D-B98067256DE2}"/>
          </ac:picMkLst>
        </pc:picChg>
      </pc:sldChg>
      <pc:sldChg chg="add del">
        <pc:chgData name="maurizio arduino" userId="4f7ccf98f663b081" providerId="LiveId" clId="{475D5EF4-D61A-4C44-842C-408FE99A1796}" dt="2026-02-23T19:52:44.063" v="234" actId="47"/>
        <pc:sldMkLst>
          <pc:docMk/>
          <pc:sldMk cId="0" sldId="342"/>
        </pc:sldMkLst>
      </pc:sldChg>
      <pc:sldChg chg="del">
        <pc:chgData name="maurizio arduino" userId="4f7ccf98f663b081" providerId="LiveId" clId="{475D5EF4-D61A-4C44-842C-408FE99A1796}" dt="2026-02-22T08:34:21.478" v="9" actId="47"/>
        <pc:sldMkLst>
          <pc:docMk/>
          <pc:sldMk cId="3511044648" sldId="351"/>
        </pc:sldMkLst>
      </pc:sldChg>
      <pc:sldChg chg="add">
        <pc:chgData name="maurizio arduino" userId="4f7ccf98f663b081" providerId="LiveId" clId="{475D5EF4-D61A-4C44-842C-408FE99A1796}" dt="2026-02-22T21:06:20.488" v="232"/>
        <pc:sldMkLst>
          <pc:docMk/>
          <pc:sldMk cId="0" sldId="388"/>
        </pc:sldMkLst>
      </pc:sldChg>
      <pc:sldChg chg="add">
        <pc:chgData name="maurizio arduino" userId="4f7ccf98f663b081" providerId="LiveId" clId="{475D5EF4-D61A-4C44-842C-408FE99A1796}" dt="2026-02-22T21:06:20.488" v="232"/>
        <pc:sldMkLst>
          <pc:docMk/>
          <pc:sldMk cId="0" sldId="389"/>
        </pc:sldMkLst>
      </pc:sldChg>
      <pc:sldChg chg="add">
        <pc:chgData name="maurizio arduino" userId="4f7ccf98f663b081" providerId="LiveId" clId="{475D5EF4-D61A-4C44-842C-408FE99A1796}" dt="2026-02-22T21:06:20.488" v="232"/>
        <pc:sldMkLst>
          <pc:docMk/>
          <pc:sldMk cId="0" sldId="441"/>
        </pc:sldMkLst>
      </pc:sldChg>
      <pc:sldChg chg="del">
        <pc:chgData name="maurizio arduino" userId="4f7ccf98f663b081" providerId="LiveId" clId="{475D5EF4-D61A-4C44-842C-408FE99A1796}" dt="2026-02-22T08:34:57.515" v="12" actId="47"/>
        <pc:sldMkLst>
          <pc:docMk/>
          <pc:sldMk cId="3297009996" sldId="537"/>
        </pc:sldMkLst>
      </pc:sldChg>
      <pc:sldChg chg="del">
        <pc:chgData name="maurizio arduino" userId="4f7ccf98f663b081" providerId="LiveId" clId="{475D5EF4-D61A-4C44-842C-408FE99A1796}" dt="2026-02-22T08:34:21.478" v="9" actId="47"/>
        <pc:sldMkLst>
          <pc:docMk/>
          <pc:sldMk cId="3093594713" sldId="544"/>
        </pc:sldMkLst>
      </pc:sldChg>
      <pc:sldChg chg="del">
        <pc:chgData name="maurizio arduino" userId="4f7ccf98f663b081" providerId="LiveId" clId="{475D5EF4-D61A-4C44-842C-408FE99A1796}" dt="2026-02-22T08:34:49.538" v="11" actId="47"/>
        <pc:sldMkLst>
          <pc:docMk/>
          <pc:sldMk cId="0" sldId="551"/>
        </pc:sldMkLst>
      </pc:sldChg>
      <pc:sldChg chg="del">
        <pc:chgData name="maurizio arduino" userId="4f7ccf98f663b081" providerId="LiveId" clId="{475D5EF4-D61A-4C44-842C-408FE99A1796}" dt="2026-02-22T08:34:49.538" v="11" actId="47"/>
        <pc:sldMkLst>
          <pc:docMk/>
          <pc:sldMk cId="0" sldId="552"/>
        </pc:sldMkLst>
      </pc:sldChg>
      <pc:sldChg chg="add">
        <pc:chgData name="maurizio arduino" userId="4f7ccf98f663b081" providerId="LiveId" clId="{475D5EF4-D61A-4C44-842C-408FE99A1796}" dt="2026-02-22T20:58:31.214" v="231"/>
        <pc:sldMkLst>
          <pc:docMk/>
          <pc:sldMk cId="1207179523" sldId="555"/>
        </pc:sldMkLst>
      </pc:sldChg>
      <pc:sldChg chg="del">
        <pc:chgData name="maurizio arduino" userId="4f7ccf98f663b081" providerId="LiveId" clId="{475D5EF4-D61A-4C44-842C-408FE99A1796}" dt="2026-02-22T08:34:57.515" v="12" actId="47"/>
        <pc:sldMkLst>
          <pc:docMk/>
          <pc:sldMk cId="605133446" sldId="559"/>
        </pc:sldMkLst>
      </pc:sldChg>
      <pc:sldChg chg="del">
        <pc:chgData name="maurizio arduino" userId="4f7ccf98f663b081" providerId="LiveId" clId="{475D5EF4-D61A-4C44-842C-408FE99A1796}" dt="2026-02-22T08:34:57.515" v="12" actId="47"/>
        <pc:sldMkLst>
          <pc:docMk/>
          <pc:sldMk cId="3485785887" sldId="560"/>
        </pc:sldMkLst>
      </pc:sldChg>
      <pc:sldChg chg="del">
        <pc:chgData name="maurizio arduino" userId="4f7ccf98f663b081" providerId="LiveId" clId="{475D5EF4-D61A-4C44-842C-408FE99A1796}" dt="2026-02-22T08:34:49.538" v="11" actId="47"/>
        <pc:sldMkLst>
          <pc:docMk/>
          <pc:sldMk cId="2920892345" sldId="578"/>
        </pc:sldMkLst>
      </pc:sldChg>
      <pc:sldChg chg="del">
        <pc:chgData name="maurizio arduino" userId="4f7ccf98f663b081" providerId="LiveId" clId="{475D5EF4-D61A-4C44-842C-408FE99A1796}" dt="2026-02-22T08:34:49.538" v="11" actId="47"/>
        <pc:sldMkLst>
          <pc:docMk/>
          <pc:sldMk cId="1031136467" sldId="579"/>
        </pc:sldMkLst>
      </pc:sldChg>
      <pc:sldChg chg="add">
        <pc:chgData name="maurizio arduino" userId="4f7ccf98f663b081" providerId="LiveId" clId="{475D5EF4-D61A-4C44-842C-408FE99A1796}" dt="2026-02-22T20:58:31.214" v="231"/>
        <pc:sldMkLst>
          <pc:docMk/>
          <pc:sldMk cId="0" sldId="581"/>
        </pc:sldMkLst>
      </pc:sldChg>
      <pc:sldChg chg="add">
        <pc:chgData name="maurizio arduino" userId="4f7ccf98f663b081" providerId="LiveId" clId="{475D5EF4-D61A-4C44-842C-408FE99A1796}" dt="2026-02-22T20:58:31.214" v="231"/>
        <pc:sldMkLst>
          <pc:docMk/>
          <pc:sldMk cId="0" sldId="631"/>
        </pc:sldMkLst>
      </pc:sldChg>
      <pc:sldChg chg="add del">
        <pc:chgData name="maurizio arduino" userId="4f7ccf98f663b081" providerId="LiveId" clId="{475D5EF4-D61A-4C44-842C-408FE99A1796}" dt="2026-02-23T19:57:23.161" v="279" actId="47"/>
        <pc:sldMkLst>
          <pc:docMk/>
          <pc:sldMk cId="0" sldId="653"/>
        </pc:sldMkLst>
      </pc:sldChg>
      <pc:sldChg chg="del">
        <pc:chgData name="maurizio arduino" userId="4f7ccf98f663b081" providerId="LiveId" clId="{475D5EF4-D61A-4C44-842C-408FE99A1796}" dt="2026-02-22T08:34:41.410" v="10" actId="47"/>
        <pc:sldMkLst>
          <pc:docMk/>
          <pc:sldMk cId="565646953" sldId="668"/>
        </pc:sldMkLst>
      </pc:sldChg>
      <pc:sldChg chg="delSp mod">
        <pc:chgData name="maurizio arduino" userId="4f7ccf98f663b081" providerId="LiveId" clId="{475D5EF4-D61A-4C44-842C-408FE99A1796}" dt="2026-02-22T08:49:14.038" v="13" actId="478"/>
        <pc:sldMkLst>
          <pc:docMk/>
          <pc:sldMk cId="1346624637" sldId="669"/>
        </pc:sldMkLst>
        <pc:spChg chg="del">
          <ac:chgData name="maurizio arduino" userId="4f7ccf98f663b081" providerId="LiveId" clId="{475D5EF4-D61A-4C44-842C-408FE99A1796}" dt="2026-02-22T08:49:14.038" v="13" actId="478"/>
          <ac:spMkLst>
            <pc:docMk/>
            <pc:sldMk cId="1346624637" sldId="669"/>
            <ac:spMk id="2" creationId="{31FEC35E-DD8C-4E07-BA5B-8B079F2DE639}"/>
          </ac:spMkLst>
        </pc:spChg>
      </pc:sldChg>
      <pc:sldChg chg="addSp delSp modSp add mod">
        <pc:chgData name="maurizio arduino" userId="4f7ccf98f663b081" providerId="LiveId" clId="{475D5EF4-D61A-4C44-842C-408FE99A1796}" dt="2026-02-22T08:52:49.754" v="92" actId="1076"/>
        <pc:sldMkLst>
          <pc:docMk/>
          <pc:sldMk cId="2649052852" sldId="670"/>
        </pc:sldMkLst>
        <pc:spChg chg="add mod">
          <ac:chgData name="maurizio arduino" userId="4f7ccf98f663b081" providerId="LiveId" clId="{475D5EF4-D61A-4C44-842C-408FE99A1796}" dt="2026-02-22T08:52:44.703" v="91" actId="1076"/>
          <ac:spMkLst>
            <pc:docMk/>
            <pc:sldMk cId="2649052852" sldId="670"/>
            <ac:spMk id="5" creationId="{6D6858BA-522E-FF8F-A06E-B1DB85B56D63}"/>
          </ac:spMkLst>
        </pc:spChg>
        <pc:spChg chg="add mod">
          <ac:chgData name="maurizio arduino" userId="4f7ccf98f663b081" providerId="LiveId" clId="{475D5EF4-D61A-4C44-842C-408FE99A1796}" dt="2026-02-22T08:52:18.866" v="89" actId="122"/>
          <ac:spMkLst>
            <pc:docMk/>
            <pc:sldMk cId="2649052852" sldId="670"/>
            <ac:spMk id="7" creationId="{25CC3A8B-D77F-3151-259E-3657280ABF35}"/>
          </ac:spMkLst>
        </pc:spChg>
        <pc:spChg chg="add mod">
          <ac:chgData name="maurizio arduino" userId="4f7ccf98f663b081" providerId="LiveId" clId="{475D5EF4-D61A-4C44-842C-408FE99A1796}" dt="2026-02-22T08:52:49.754" v="92" actId="1076"/>
          <ac:spMkLst>
            <pc:docMk/>
            <pc:sldMk cId="2649052852" sldId="670"/>
            <ac:spMk id="8" creationId="{552B9BA8-E463-5644-C8CE-17C9F536592C}"/>
          </ac:spMkLst>
        </pc:spChg>
        <pc:picChg chg="del">
          <ac:chgData name="maurizio arduino" userId="4f7ccf98f663b081" providerId="LiveId" clId="{475D5EF4-D61A-4C44-842C-408FE99A1796}" dt="2026-02-22T08:49:25.556" v="15" actId="478"/>
          <ac:picMkLst>
            <pc:docMk/>
            <pc:sldMk cId="2649052852" sldId="670"/>
            <ac:picMk id="3" creationId="{B55C2896-D199-90A5-2C20-79FF289C1A8F}"/>
          </ac:picMkLst>
        </pc:picChg>
        <pc:picChg chg="mod">
          <ac:chgData name="maurizio arduino" userId="4f7ccf98f663b081" providerId="LiveId" clId="{475D5EF4-D61A-4C44-842C-408FE99A1796}" dt="2026-02-22T08:49:31.063" v="17" actId="1076"/>
          <ac:picMkLst>
            <pc:docMk/>
            <pc:sldMk cId="2649052852" sldId="670"/>
            <ac:picMk id="4" creationId="{08954B12-4AAD-5989-7CDC-F2E9712DF972}"/>
          </ac:picMkLst>
        </pc:picChg>
      </pc:sldChg>
      <pc:sldChg chg="addSp modSp add mod">
        <pc:chgData name="maurizio arduino" userId="4f7ccf98f663b081" providerId="LiveId" clId="{475D5EF4-D61A-4C44-842C-408FE99A1796}" dt="2026-02-22T08:59:25.660" v="125" actId="1076"/>
        <pc:sldMkLst>
          <pc:docMk/>
          <pc:sldMk cId="938894050" sldId="671"/>
        </pc:sldMkLst>
        <pc:spChg chg="add mod">
          <ac:chgData name="maurizio arduino" userId="4f7ccf98f663b081" providerId="LiveId" clId="{475D5EF4-D61A-4C44-842C-408FE99A1796}" dt="2026-02-22T08:59:23.990" v="124" actId="1076"/>
          <ac:spMkLst>
            <pc:docMk/>
            <pc:sldMk cId="938894050" sldId="671"/>
            <ac:spMk id="3" creationId="{66C378BC-64A0-9342-CF63-DE175C619040}"/>
          </ac:spMkLst>
        </pc:spChg>
        <pc:spChg chg="mod">
          <ac:chgData name="maurizio arduino" userId="4f7ccf98f663b081" providerId="LiveId" clId="{475D5EF4-D61A-4C44-842C-408FE99A1796}" dt="2026-02-22T08:59:11.879" v="118" actId="1076"/>
          <ac:spMkLst>
            <pc:docMk/>
            <pc:sldMk cId="938894050" sldId="671"/>
            <ac:spMk id="5" creationId="{9580CA00-303C-03BA-C9D6-D2EA4133EE77}"/>
          </ac:spMkLst>
        </pc:spChg>
        <pc:picChg chg="mod">
          <ac:chgData name="maurizio arduino" userId="4f7ccf98f663b081" providerId="LiveId" clId="{475D5EF4-D61A-4C44-842C-408FE99A1796}" dt="2026-02-22T08:59:25.660" v="125" actId="1076"/>
          <ac:picMkLst>
            <pc:docMk/>
            <pc:sldMk cId="938894050" sldId="671"/>
            <ac:picMk id="4" creationId="{9950E68E-2640-5D70-133C-D97C1CDACCF9}"/>
          </ac:picMkLst>
        </pc:picChg>
      </pc:sldChg>
      <pc:sldChg chg="del">
        <pc:chgData name="maurizio arduino" userId="4f7ccf98f663b081" providerId="LiveId" clId="{475D5EF4-D61A-4C44-842C-408FE99A1796}" dt="2026-02-22T08:34:41.410" v="10" actId="47"/>
        <pc:sldMkLst>
          <pc:docMk/>
          <pc:sldMk cId="2419968885" sldId="671"/>
        </pc:sldMkLst>
      </pc:sldChg>
      <pc:sldChg chg="del">
        <pc:chgData name="maurizio arduino" userId="4f7ccf98f663b081" providerId="LiveId" clId="{475D5EF4-D61A-4C44-842C-408FE99A1796}" dt="2026-02-22T08:34:41.410" v="10" actId="47"/>
        <pc:sldMkLst>
          <pc:docMk/>
          <pc:sldMk cId="568729439" sldId="672"/>
        </pc:sldMkLst>
      </pc:sldChg>
      <pc:sldChg chg="addSp delSp modSp add mod">
        <pc:chgData name="maurizio arduino" userId="4f7ccf98f663b081" providerId="LiveId" clId="{475D5EF4-D61A-4C44-842C-408FE99A1796}" dt="2026-02-22T09:02:55.857" v="171" actId="20577"/>
        <pc:sldMkLst>
          <pc:docMk/>
          <pc:sldMk cId="2321710814" sldId="672"/>
        </pc:sldMkLst>
        <pc:spChg chg="add mod">
          <ac:chgData name="maurizio arduino" userId="4f7ccf98f663b081" providerId="LiveId" clId="{475D5EF4-D61A-4C44-842C-408FE99A1796}" dt="2026-02-22T09:02:23.061" v="163" actId="1076"/>
          <ac:spMkLst>
            <pc:docMk/>
            <pc:sldMk cId="2321710814" sldId="672"/>
            <ac:spMk id="2" creationId="{4639279E-C5B6-3010-CFAB-D61FDC35B1D6}"/>
          </ac:spMkLst>
        </pc:spChg>
        <pc:spChg chg="del">
          <ac:chgData name="maurizio arduino" userId="4f7ccf98f663b081" providerId="LiveId" clId="{475D5EF4-D61A-4C44-842C-408FE99A1796}" dt="2026-02-22T09:00:47.767" v="137" actId="478"/>
          <ac:spMkLst>
            <pc:docMk/>
            <pc:sldMk cId="2321710814" sldId="672"/>
            <ac:spMk id="3" creationId="{0C9FDA93-30BF-1224-1A68-9C9CD223C8F5}"/>
          </ac:spMkLst>
        </pc:spChg>
        <pc:spChg chg="mod">
          <ac:chgData name="maurizio arduino" userId="4f7ccf98f663b081" providerId="LiveId" clId="{475D5EF4-D61A-4C44-842C-408FE99A1796}" dt="2026-02-22T09:00:57.820" v="140" actId="1076"/>
          <ac:spMkLst>
            <pc:docMk/>
            <pc:sldMk cId="2321710814" sldId="672"/>
            <ac:spMk id="5" creationId="{6CC3413A-463D-3998-5DDC-A85AFD1E0368}"/>
          </ac:spMkLst>
        </pc:spChg>
        <pc:spChg chg="mod">
          <ac:chgData name="maurizio arduino" userId="4f7ccf98f663b081" providerId="LiveId" clId="{475D5EF4-D61A-4C44-842C-408FE99A1796}" dt="2026-02-22T09:02:55.857" v="171" actId="20577"/>
          <ac:spMkLst>
            <pc:docMk/>
            <pc:sldMk cId="2321710814" sldId="672"/>
            <ac:spMk id="8" creationId="{06F3AC29-5707-794A-69B0-71EE3EC4CAA8}"/>
          </ac:spMkLst>
        </pc:spChg>
        <pc:spChg chg="add mod">
          <ac:chgData name="maurizio arduino" userId="4f7ccf98f663b081" providerId="LiveId" clId="{475D5EF4-D61A-4C44-842C-408FE99A1796}" dt="2026-02-22T09:02:29.852" v="166" actId="122"/>
          <ac:spMkLst>
            <pc:docMk/>
            <pc:sldMk cId="2321710814" sldId="672"/>
            <ac:spMk id="9" creationId="{FC900ABD-D5F9-9D85-7BEF-DA900F25B781}"/>
          </ac:spMkLst>
        </pc:spChg>
      </pc:sldChg>
      <pc:sldChg chg="addSp modSp new mod setBg">
        <pc:chgData name="maurizio arduino" userId="4f7ccf98f663b081" providerId="LiveId" clId="{475D5EF4-D61A-4C44-842C-408FE99A1796}" dt="2026-02-22T20:48:20.579" v="190" actId="403"/>
        <pc:sldMkLst>
          <pc:docMk/>
          <pc:sldMk cId="3483473918" sldId="673"/>
        </pc:sldMkLst>
        <pc:spChg chg="add">
          <ac:chgData name="maurizio arduino" userId="4f7ccf98f663b081" providerId="LiveId" clId="{475D5EF4-D61A-4C44-842C-408FE99A1796}" dt="2026-02-22T20:44:29.593" v="174" actId="26606"/>
          <ac:spMkLst>
            <pc:docMk/>
            <pc:sldMk cId="3483473918" sldId="673"/>
            <ac:spMk id="7" creationId="{2D2B266D-3625-4584-A5C3-7D3F672CFF30}"/>
          </ac:spMkLst>
        </pc:spChg>
        <pc:spChg chg="add">
          <ac:chgData name="maurizio arduino" userId="4f7ccf98f663b081" providerId="LiveId" clId="{475D5EF4-D61A-4C44-842C-408FE99A1796}" dt="2026-02-22T20:44:29.593" v="174" actId="26606"/>
          <ac:spMkLst>
            <pc:docMk/>
            <pc:sldMk cId="3483473918" sldId="673"/>
            <ac:spMk id="9" creationId="{C463B99A-73EE-4FBB-B7C4-F9F9BCC25C65}"/>
          </ac:spMkLst>
        </pc:spChg>
        <pc:spChg chg="add">
          <ac:chgData name="maurizio arduino" userId="4f7ccf98f663b081" providerId="LiveId" clId="{475D5EF4-D61A-4C44-842C-408FE99A1796}" dt="2026-02-22T20:44:29.593" v="174" actId="26606"/>
          <ac:spMkLst>
            <pc:docMk/>
            <pc:sldMk cId="3483473918" sldId="673"/>
            <ac:spMk id="11" creationId="{A5D2A5D1-BA0D-47D3-B051-DA7743C46E28}"/>
          </ac:spMkLst>
        </pc:spChg>
        <pc:graphicFrameChg chg="add mod modGraphic">
          <ac:chgData name="maurizio arduino" userId="4f7ccf98f663b081" providerId="LiveId" clId="{475D5EF4-D61A-4C44-842C-408FE99A1796}" dt="2026-02-22T20:48:20.579" v="190" actId="403"/>
          <ac:graphicFrameMkLst>
            <pc:docMk/>
            <pc:sldMk cId="3483473918" sldId="673"/>
            <ac:graphicFrameMk id="2" creationId="{B5F82A46-7904-7997-1062-B0CD4487CAAD}"/>
          </ac:graphicFrameMkLst>
        </pc:graphicFrameChg>
      </pc:sldChg>
      <pc:sldChg chg="del">
        <pc:chgData name="maurizio arduino" userId="4f7ccf98f663b081" providerId="LiveId" clId="{475D5EF4-D61A-4C44-842C-408FE99A1796}" dt="2026-02-22T08:34:41.410" v="10" actId="47"/>
        <pc:sldMkLst>
          <pc:docMk/>
          <pc:sldMk cId="4263851230" sldId="673"/>
        </pc:sldMkLst>
      </pc:sldChg>
      <pc:sldChg chg="modSp add mod">
        <pc:chgData name="maurizio arduino" userId="4f7ccf98f663b081" providerId="LiveId" clId="{475D5EF4-D61A-4C44-842C-408FE99A1796}" dt="2026-02-22T20:49:39.746" v="203" actId="20577"/>
        <pc:sldMkLst>
          <pc:docMk/>
          <pc:sldMk cId="42161721" sldId="674"/>
        </pc:sldMkLst>
        <pc:graphicFrameChg chg="mod modGraphic">
          <ac:chgData name="maurizio arduino" userId="4f7ccf98f663b081" providerId="LiveId" clId="{475D5EF4-D61A-4C44-842C-408FE99A1796}" dt="2026-02-22T20:49:39.746" v="203" actId="20577"/>
          <ac:graphicFrameMkLst>
            <pc:docMk/>
            <pc:sldMk cId="42161721" sldId="674"/>
            <ac:graphicFrameMk id="2" creationId="{98210611-643E-72B2-B837-DB24AF7D7C89}"/>
          </ac:graphicFrameMkLst>
        </pc:graphicFrameChg>
      </pc:sldChg>
      <pc:sldChg chg="del">
        <pc:chgData name="maurizio arduino" userId="4f7ccf98f663b081" providerId="LiveId" clId="{475D5EF4-D61A-4C44-842C-408FE99A1796}" dt="2026-02-22T08:34:57.515" v="12" actId="47"/>
        <pc:sldMkLst>
          <pc:docMk/>
          <pc:sldMk cId="1951110761" sldId="674"/>
        </pc:sldMkLst>
      </pc:sldChg>
      <pc:sldChg chg="del">
        <pc:chgData name="maurizio arduino" userId="4f7ccf98f663b081" providerId="LiveId" clId="{475D5EF4-D61A-4C44-842C-408FE99A1796}" dt="2026-02-22T08:34:57.515" v="12" actId="47"/>
        <pc:sldMkLst>
          <pc:docMk/>
          <pc:sldMk cId="629577387" sldId="675"/>
        </pc:sldMkLst>
      </pc:sldChg>
      <pc:sldChg chg="modSp add mod">
        <pc:chgData name="maurizio arduino" userId="4f7ccf98f663b081" providerId="LiveId" clId="{475D5EF4-D61A-4C44-842C-408FE99A1796}" dt="2026-02-22T20:50:37.176" v="216" actId="20577"/>
        <pc:sldMkLst>
          <pc:docMk/>
          <pc:sldMk cId="1554906776" sldId="675"/>
        </pc:sldMkLst>
        <pc:graphicFrameChg chg="mod modGraphic">
          <ac:chgData name="maurizio arduino" userId="4f7ccf98f663b081" providerId="LiveId" clId="{475D5EF4-D61A-4C44-842C-408FE99A1796}" dt="2026-02-22T20:50:37.176" v="216" actId="20577"/>
          <ac:graphicFrameMkLst>
            <pc:docMk/>
            <pc:sldMk cId="1554906776" sldId="675"/>
            <ac:graphicFrameMk id="2" creationId="{8BC4160D-4D93-7804-5B3C-601CA0614B09}"/>
          </ac:graphicFrameMkLst>
        </pc:graphicFrameChg>
      </pc:sldChg>
      <pc:sldChg chg="modSp add mod">
        <pc:chgData name="maurizio arduino" userId="4f7ccf98f663b081" providerId="LiveId" clId="{475D5EF4-D61A-4C44-842C-408FE99A1796}" dt="2026-02-22T20:51:23.983" v="230" actId="20577"/>
        <pc:sldMkLst>
          <pc:docMk/>
          <pc:sldMk cId="964421822" sldId="676"/>
        </pc:sldMkLst>
        <pc:graphicFrameChg chg="mod modGraphic">
          <ac:chgData name="maurizio arduino" userId="4f7ccf98f663b081" providerId="LiveId" clId="{475D5EF4-D61A-4C44-842C-408FE99A1796}" dt="2026-02-22T20:51:23.983" v="230" actId="20577"/>
          <ac:graphicFrameMkLst>
            <pc:docMk/>
            <pc:sldMk cId="964421822" sldId="676"/>
            <ac:graphicFrameMk id="2" creationId="{DE8FBD64-202E-B3EC-FEC8-4ADD021F491A}"/>
          </ac:graphicFrameMkLst>
        </pc:graphicFrameChg>
      </pc:sldChg>
      <pc:sldChg chg="add del">
        <pc:chgData name="maurizio arduino" userId="4f7ccf98f663b081" providerId="LiveId" clId="{475D5EF4-D61A-4C44-842C-408FE99A1796}" dt="2026-02-23T20:40:05.004" v="441" actId="47"/>
        <pc:sldMkLst>
          <pc:docMk/>
          <pc:sldMk cId="0" sldId="678"/>
        </pc:sldMkLst>
      </pc:sldChg>
      <pc:sldChg chg="modSp add">
        <pc:chgData name="maurizio arduino" userId="4f7ccf98f663b081" providerId="LiveId" clId="{475D5EF4-D61A-4C44-842C-408FE99A1796}" dt="2026-02-23T20:40:40.995" v="448" actId="1076"/>
        <pc:sldMkLst>
          <pc:docMk/>
          <pc:sldMk cId="0" sldId="679"/>
        </pc:sldMkLst>
        <pc:picChg chg="mod">
          <ac:chgData name="maurizio arduino" userId="4f7ccf98f663b081" providerId="LiveId" clId="{475D5EF4-D61A-4C44-842C-408FE99A1796}" dt="2026-02-23T20:40:40.995" v="448" actId="1076"/>
          <ac:picMkLst>
            <pc:docMk/>
            <pc:sldMk cId="0" sldId="679"/>
            <ac:picMk id="24578" creationId="{BBFA3AC8-3831-DC1E-514B-148580FD84FA}"/>
          </ac:picMkLst>
        </pc:picChg>
        <pc:picChg chg="mod">
          <ac:chgData name="maurizio arduino" userId="4f7ccf98f663b081" providerId="LiveId" clId="{475D5EF4-D61A-4C44-842C-408FE99A1796}" dt="2026-02-23T20:40:37.171" v="447" actId="1076"/>
          <ac:picMkLst>
            <pc:docMk/>
            <pc:sldMk cId="0" sldId="679"/>
            <ac:picMk id="24579" creationId="{9E6D3A0E-6F9F-2C96-F9AF-9587AF31AC91}"/>
          </ac:picMkLst>
        </pc:picChg>
      </pc:sldChg>
      <pc:sldChg chg="addSp modSp add mod">
        <pc:chgData name="maurizio arduino" userId="4f7ccf98f663b081" providerId="LiveId" clId="{475D5EF4-D61A-4C44-842C-408FE99A1796}" dt="2026-02-23T20:06:32.227" v="333" actId="20577"/>
        <pc:sldMkLst>
          <pc:docMk/>
          <pc:sldMk cId="0" sldId="680"/>
        </pc:sldMkLst>
        <pc:spChg chg="add mod">
          <ac:chgData name="maurizio arduino" userId="4f7ccf98f663b081" providerId="LiveId" clId="{475D5EF4-D61A-4C44-842C-408FE99A1796}" dt="2026-02-23T20:05:43.960" v="322" actId="1076"/>
          <ac:spMkLst>
            <pc:docMk/>
            <pc:sldMk cId="0" sldId="680"/>
            <ac:spMk id="2" creationId="{7F89328B-A3EF-FB73-D0D9-3567C54B8ABA}"/>
          </ac:spMkLst>
        </pc:spChg>
        <pc:spChg chg="mod">
          <ac:chgData name="maurizio arduino" userId="4f7ccf98f663b081" providerId="LiveId" clId="{475D5EF4-D61A-4C44-842C-408FE99A1796}" dt="2026-02-23T20:06:28.359" v="332" actId="20577"/>
          <ac:spMkLst>
            <pc:docMk/>
            <pc:sldMk cId="0" sldId="680"/>
            <ac:spMk id="32771" creationId="{7D76325B-8FD9-10D4-CB19-D7CBFEE02C29}"/>
          </ac:spMkLst>
        </pc:spChg>
        <pc:spChg chg="mod">
          <ac:chgData name="maurizio arduino" userId="4f7ccf98f663b081" providerId="LiveId" clId="{475D5EF4-D61A-4C44-842C-408FE99A1796}" dt="2026-02-23T20:06:32.227" v="333" actId="20577"/>
          <ac:spMkLst>
            <pc:docMk/>
            <pc:sldMk cId="0" sldId="680"/>
            <ac:spMk id="32772" creationId="{1EC5A066-D0A8-8DE9-25F3-CBFE1B29684C}"/>
          </ac:spMkLst>
        </pc:spChg>
        <pc:picChg chg="mod">
          <ac:chgData name="maurizio arduino" userId="4f7ccf98f663b081" providerId="LiveId" clId="{475D5EF4-D61A-4C44-842C-408FE99A1796}" dt="2026-02-23T20:05:28.449" v="320" actId="1076"/>
          <ac:picMkLst>
            <pc:docMk/>
            <pc:sldMk cId="0" sldId="680"/>
            <ac:picMk id="32770" creationId="{1E08128A-4BD2-5EA3-3A7C-B4CDBB5A8003}"/>
          </ac:picMkLst>
        </pc:picChg>
        <pc:picChg chg="mod">
          <ac:chgData name="maurizio arduino" userId="4f7ccf98f663b081" providerId="LiveId" clId="{475D5EF4-D61A-4C44-842C-408FE99A1796}" dt="2026-02-23T20:05:20.891" v="318" actId="1076"/>
          <ac:picMkLst>
            <pc:docMk/>
            <pc:sldMk cId="0" sldId="680"/>
            <ac:picMk id="32773" creationId="{E7812B4D-AD99-4EAD-0447-B82169E2D7CC}"/>
          </ac:picMkLst>
        </pc:picChg>
      </pc:sldChg>
      <pc:sldChg chg="del">
        <pc:chgData name="maurizio arduino" userId="4f7ccf98f663b081" providerId="LiveId" clId="{475D5EF4-D61A-4C44-842C-408FE99A1796}" dt="2026-02-22T08:34:49.538" v="11" actId="47"/>
        <pc:sldMkLst>
          <pc:docMk/>
          <pc:sldMk cId="4159710165" sldId="680"/>
        </pc:sldMkLst>
      </pc:sldChg>
      <pc:sldChg chg="addSp delSp modSp add mod">
        <pc:chgData name="maurizio arduino" userId="4f7ccf98f663b081" providerId="LiveId" clId="{475D5EF4-D61A-4C44-842C-408FE99A1796}" dt="2026-02-23T20:08:12.866" v="348" actId="1076"/>
        <pc:sldMkLst>
          <pc:docMk/>
          <pc:sldMk cId="0" sldId="681"/>
        </pc:sldMkLst>
        <pc:spChg chg="add mod">
          <ac:chgData name="maurizio arduino" userId="4f7ccf98f663b081" providerId="LiveId" clId="{475D5EF4-D61A-4C44-842C-408FE99A1796}" dt="2026-02-23T20:05:50.721" v="324" actId="1076"/>
          <ac:spMkLst>
            <pc:docMk/>
            <pc:sldMk cId="0" sldId="681"/>
            <ac:spMk id="2" creationId="{A71CA384-F60B-7985-BDF6-FBE800064919}"/>
          </ac:spMkLst>
        </pc:spChg>
        <pc:spChg chg="add del mod">
          <ac:chgData name="maurizio arduino" userId="4f7ccf98f663b081" providerId="LiveId" clId="{475D5EF4-D61A-4C44-842C-408FE99A1796}" dt="2026-02-23T20:08:08.475" v="346" actId="478"/>
          <ac:spMkLst>
            <pc:docMk/>
            <pc:sldMk cId="0" sldId="681"/>
            <ac:spMk id="4" creationId="{DEEA6D0B-1F14-E4D1-A84D-B7B679F90DEE}"/>
          </ac:spMkLst>
        </pc:spChg>
        <pc:spChg chg="mod">
          <ac:chgData name="maurizio arduino" userId="4f7ccf98f663b081" providerId="LiveId" clId="{475D5EF4-D61A-4C44-842C-408FE99A1796}" dt="2026-02-23T20:06:47.850" v="334" actId="20577"/>
          <ac:spMkLst>
            <pc:docMk/>
            <pc:sldMk cId="0" sldId="681"/>
            <ac:spMk id="33794" creationId="{088A81BE-1F2D-5948-0AFD-3AC88CE8565C}"/>
          </ac:spMkLst>
        </pc:spChg>
        <pc:spChg chg="mod">
          <ac:chgData name="maurizio arduino" userId="4f7ccf98f663b081" providerId="LiveId" clId="{475D5EF4-D61A-4C44-842C-408FE99A1796}" dt="2026-02-23T20:07:05.831" v="338" actId="255"/>
          <ac:spMkLst>
            <pc:docMk/>
            <pc:sldMk cId="0" sldId="681"/>
            <ac:spMk id="33795" creationId="{2494FF57-7D01-0825-1B2F-45F391C2AF6B}"/>
          </ac:spMkLst>
        </pc:spChg>
        <pc:picChg chg="add mod">
          <ac:chgData name="maurizio arduino" userId="4f7ccf98f663b081" providerId="LiveId" clId="{475D5EF4-D61A-4C44-842C-408FE99A1796}" dt="2026-02-23T20:08:12.866" v="348" actId="1076"/>
          <ac:picMkLst>
            <pc:docMk/>
            <pc:sldMk cId="0" sldId="681"/>
            <ac:picMk id="3" creationId="{7A259D22-D361-5AED-236E-13CA919254CC}"/>
          </ac:picMkLst>
        </pc:picChg>
        <pc:picChg chg="mod">
          <ac:chgData name="maurizio arduino" userId="4f7ccf98f663b081" providerId="LiveId" clId="{475D5EF4-D61A-4C44-842C-408FE99A1796}" dt="2026-02-23T20:07:19.716" v="341" actId="14100"/>
          <ac:picMkLst>
            <pc:docMk/>
            <pc:sldMk cId="0" sldId="681"/>
            <ac:picMk id="33796" creationId="{05D517E9-D59A-E48E-D9F0-79E4E14F64DD}"/>
          </ac:picMkLst>
        </pc:picChg>
        <pc:picChg chg="del">
          <ac:chgData name="maurizio arduino" userId="4f7ccf98f663b081" providerId="LiveId" clId="{475D5EF4-D61A-4C44-842C-408FE99A1796}" dt="2026-02-23T20:08:10.754" v="347" actId="478"/>
          <ac:picMkLst>
            <pc:docMk/>
            <pc:sldMk cId="0" sldId="681"/>
            <ac:picMk id="33797" creationId="{C89825C8-D5E3-4143-454B-77B6B42E88ED}"/>
          </ac:picMkLst>
        </pc:picChg>
      </pc:sldChg>
      <pc:sldChg chg="del">
        <pc:chgData name="maurizio arduino" userId="4f7ccf98f663b081" providerId="LiveId" clId="{475D5EF4-D61A-4C44-842C-408FE99A1796}" dt="2026-02-22T08:34:57.515" v="12" actId="47"/>
        <pc:sldMkLst>
          <pc:docMk/>
          <pc:sldMk cId="4243791315" sldId="681"/>
        </pc:sldMkLst>
      </pc:sldChg>
      <pc:sldChg chg="addSp delSp modSp add mod">
        <pc:chgData name="maurizio arduino" userId="4f7ccf98f663b081" providerId="LiveId" clId="{475D5EF4-D61A-4C44-842C-408FE99A1796}" dt="2026-02-23T20:08:37.434" v="351" actId="108"/>
        <pc:sldMkLst>
          <pc:docMk/>
          <pc:sldMk cId="0" sldId="682"/>
        </pc:sldMkLst>
        <pc:spChg chg="add mod">
          <ac:chgData name="maurizio arduino" userId="4f7ccf98f663b081" providerId="LiveId" clId="{475D5EF4-D61A-4C44-842C-408FE99A1796}" dt="2026-02-23T20:08:20.412" v="350"/>
          <ac:spMkLst>
            <pc:docMk/>
            <pc:sldMk cId="0" sldId="682"/>
            <ac:spMk id="3" creationId="{B8F01674-6260-5D83-DBB4-523F92D2EA17}"/>
          </ac:spMkLst>
        </pc:spChg>
        <pc:spChg chg="mod">
          <ac:chgData name="maurizio arduino" userId="4f7ccf98f663b081" providerId="LiveId" clId="{475D5EF4-D61A-4C44-842C-408FE99A1796}" dt="2026-02-23T20:08:37.434" v="351" actId="108"/>
          <ac:spMkLst>
            <pc:docMk/>
            <pc:sldMk cId="0" sldId="682"/>
            <ac:spMk id="34818" creationId="{90EE7AF9-9A36-E873-1D4B-2CD36CD66153}"/>
          </ac:spMkLst>
        </pc:spChg>
        <pc:picChg chg="add mod">
          <ac:chgData name="maurizio arduino" userId="4f7ccf98f663b081" providerId="LiveId" clId="{475D5EF4-D61A-4C44-842C-408FE99A1796}" dt="2026-02-23T20:08:20.412" v="350"/>
          <ac:picMkLst>
            <pc:docMk/>
            <pc:sldMk cId="0" sldId="682"/>
            <ac:picMk id="2" creationId="{F1235494-28EC-5677-FE61-1CE9ED61E36A}"/>
          </ac:picMkLst>
        </pc:picChg>
        <pc:picChg chg="mod">
          <ac:chgData name="maurizio arduino" userId="4f7ccf98f663b081" providerId="LiveId" clId="{475D5EF4-D61A-4C44-842C-408FE99A1796}" dt="2026-02-23T20:07:15.826" v="340" actId="1076"/>
          <ac:picMkLst>
            <pc:docMk/>
            <pc:sldMk cId="0" sldId="682"/>
            <ac:picMk id="34819" creationId="{F8A06938-0B10-8213-DAB6-960F6A8F521A}"/>
          </ac:picMkLst>
        </pc:picChg>
        <pc:picChg chg="del">
          <ac:chgData name="maurizio arduino" userId="4f7ccf98f663b081" providerId="LiveId" clId="{475D5EF4-D61A-4C44-842C-408FE99A1796}" dt="2026-02-23T20:08:19.116" v="349" actId="478"/>
          <ac:picMkLst>
            <pc:docMk/>
            <pc:sldMk cId="0" sldId="682"/>
            <ac:picMk id="34820" creationId="{6C7B138E-2A36-5EA1-3686-75E654D0D09C}"/>
          </ac:picMkLst>
        </pc:picChg>
      </pc:sldChg>
      <pc:sldChg chg="addSp delSp modSp add mod">
        <pc:chgData name="maurizio arduino" userId="4f7ccf98f663b081" providerId="LiveId" clId="{475D5EF4-D61A-4C44-842C-408FE99A1796}" dt="2026-02-23T20:01:42.249" v="304" actId="121"/>
        <pc:sldMkLst>
          <pc:docMk/>
          <pc:sldMk cId="1959499092" sldId="683"/>
        </pc:sldMkLst>
        <pc:spChg chg="mod">
          <ac:chgData name="maurizio arduino" userId="4f7ccf98f663b081" providerId="LiveId" clId="{475D5EF4-D61A-4C44-842C-408FE99A1796}" dt="2026-02-23T19:57:59.846" v="286" actId="20577"/>
          <ac:spMkLst>
            <pc:docMk/>
            <pc:sldMk cId="1959499092" sldId="683"/>
            <ac:spMk id="2" creationId="{0CCB2956-A213-690D-F63F-2248F92A04EA}"/>
          </ac:spMkLst>
        </pc:spChg>
        <pc:spChg chg="mod">
          <ac:chgData name="maurizio arduino" userId="4f7ccf98f663b081" providerId="LiveId" clId="{475D5EF4-D61A-4C44-842C-408FE99A1796}" dt="2026-02-23T20:01:42.249" v="304" actId="121"/>
          <ac:spMkLst>
            <pc:docMk/>
            <pc:sldMk cId="1959499092" sldId="683"/>
            <ac:spMk id="3" creationId="{4DFDBE29-9922-13CE-B59E-A567F436B2F3}"/>
          </ac:spMkLst>
        </pc:spChg>
        <pc:picChg chg="add mod">
          <ac:chgData name="maurizio arduino" userId="4f7ccf98f663b081" providerId="LiveId" clId="{475D5EF4-D61A-4C44-842C-408FE99A1796}" dt="2026-02-23T19:58:21.235" v="289" actId="1076"/>
          <ac:picMkLst>
            <pc:docMk/>
            <pc:sldMk cId="1959499092" sldId="683"/>
            <ac:picMk id="4" creationId="{3654F621-4984-6FAE-1D0B-E310413BC00C}"/>
          </ac:picMkLst>
        </pc:picChg>
        <pc:picChg chg="del">
          <ac:chgData name="maurizio arduino" userId="4f7ccf98f663b081" providerId="LiveId" clId="{475D5EF4-D61A-4C44-842C-408FE99A1796}" dt="2026-02-23T19:58:16.797" v="287" actId="478"/>
          <ac:picMkLst>
            <pc:docMk/>
            <pc:sldMk cId="1959499092" sldId="683"/>
            <ac:picMk id="29700" creationId="{AA8896BA-A503-AD5B-8455-8E0BF463E4FD}"/>
          </ac:picMkLst>
        </pc:picChg>
      </pc:sldChg>
      <pc:sldChg chg="addSp delSp modSp new mod">
        <pc:chgData name="maurizio arduino" userId="4f7ccf98f663b081" providerId="LiveId" clId="{475D5EF4-D61A-4C44-842C-408FE99A1796}" dt="2026-02-23T20:27:20.499" v="417" actId="1076"/>
        <pc:sldMkLst>
          <pc:docMk/>
          <pc:sldMk cId="2044268470" sldId="684"/>
        </pc:sldMkLst>
        <pc:spChg chg="add del mod">
          <ac:chgData name="maurizio arduino" userId="4f7ccf98f663b081" providerId="LiveId" clId="{475D5EF4-D61A-4C44-842C-408FE99A1796}" dt="2026-02-23T20:11:22.293" v="361" actId="478"/>
          <ac:spMkLst>
            <pc:docMk/>
            <pc:sldMk cId="2044268470" sldId="684"/>
            <ac:spMk id="3" creationId="{0A7FBF47-82AA-7777-CF31-C2A0AB702500}"/>
          </ac:spMkLst>
        </pc:spChg>
        <pc:spChg chg="add del mod">
          <ac:chgData name="maurizio arduino" userId="4f7ccf98f663b081" providerId="LiveId" clId="{475D5EF4-D61A-4C44-842C-408FE99A1796}" dt="2026-02-23T20:11:04.132" v="360" actId="478"/>
          <ac:spMkLst>
            <pc:docMk/>
            <pc:sldMk cId="2044268470" sldId="684"/>
            <ac:spMk id="5" creationId="{04D2A8E9-729E-53E3-E3E3-11F06C7CF706}"/>
          </ac:spMkLst>
        </pc:spChg>
        <pc:spChg chg="add mod">
          <ac:chgData name="maurizio arduino" userId="4f7ccf98f663b081" providerId="LiveId" clId="{475D5EF4-D61A-4C44-842C-408FE99A1796}" dt="2026-02-23T20:26:39.934" v="409" actId="1076"/>
          <ac:spMkLst>
            <pc:docMk/>
            <pc:sldMk cId="2044268470" sldId="684"/>
            <ac:spMk id="9" creationId="{AE8946B5-D3DD-E62E-92E4-42137CCB7ED5}"/>
          </ac:spMkLst>
        </pc:spChg>
        <pc:spChg chg="add del mod">
          <ac:chgData name="maurizio arduino" userId="4f7ccf98f663b081" providerId="LiveId" clId="{475D5EF4-D61A-4C44-842C-408FE99A1796}" dt="2026-02-23T20:26:36.143" v="408" actId="478"/>
          <ac:spMkLst>
            <pc:docMk/>
            <pc:sldMk cId="2044268470" sldId="684"/>
            <ac:spMk id="11" creationId="{0CC83B66-3507-3A5A-08A6-7D6454B330F8}"/>
          </ac:spMkLst>
        </pc:spChg>
        <pc:spChg chg="add del mod">
          <ac:chgData name="maurizio arduino" userId="4f7ccf98f663b081" providerId="LiveId" clId="{475D5EF4-D61A-4C44-842C-408FE99A1796}" dt="2026-02-23T20:26:36.143" v="408" actId="478"/>
          <ac:spMkLst>
            <pc:docMk/>
            <pc:sldMk cId="2044268470" sldId="684"/>
            <ac:spMk id="13" creationId="{CD030938-CBC3-5E67-D05F-070100B2F318}"/>
          </ac:spMkLst>
        </pc:spChg>
        <pc:spChg chg="add mod">
          <ac:chgData name="maurizio arduino" userId="4f7ccf98f663b081" providerId="LiveId" clId="{475D5EF4-D61A-4C44-842C-408FE99A1796}" dt="2026-02-23T20:27:20.499" v="417" actId="1076"/>
          <ac:spMkLst>
            <pc:docMk/>
            <pc:sldMk cId="2044268470" sldId="684"/>
            <ac:spMk id="14" creationId="{801C7819-3850-B824-D4F1-31F34A8A665E}"/>
          </ac:spMkLst>
        </pc:spChg>
        <pc:picChg chg="add del mod">
          <ac:chgData name="maurizio arduino" userId="4f7ccf98f663b081" providerId="LiveId" clId="{475D5EF4-D61A-4C44-842C-408FE99A1796}" dt="2026-02-23T20:16:51.650" v="401" actId="478"/>
          <ac:picMkLst>
            <pc:docMk/>
            <pc:sldMk cId="2044268470" sldId="684"/>
            <ac:picMk id="7" creationId="{F0E97B5D-F2F3-97D2-2A72-B033718472AC}"/>
          </ac:picMkLst>
        </pc:picChg>
      </pc:sldChg>
      <pc:sldChg chg="addSp delSp modSp new mod">
        <pc:chgData name="maurizio arduino" userId="4f7ccf98f663b081" providerId="LiveId" clId="{475D5EF4-D61A-4C44-842C-408FE99A1796}" dt="2026-02-23T20:54:04.019" v="476" actId="20577"/>
        <pc:sldMkLst>
          <pc:docMk/>
          <pc:sldMk cId="1096671025" sldId="685"/>
        </pc:sldMkLst>
        <pc:spChg chg="add del">
          <ac:chgData name="maurizio arduino" userId="4f7ccf98f663b081" providerId="LiveId" clId="{475D5EF4-D61A-4C44-842C-408FE99A1796}" dt="2026-02-23T20:52:06.638" v="465" actId="22"/>
          <ac:spMkLst>
            <pc:docMk/>
            <pc:sldMk cId="1096671025" sldId="685"/>
            <ac:spMk id="5" creationId="{54215B98-ECB6-9965-5CE7-499880FFCBB7}"/>
          </ac:spMkLst>
        </pc:spChg>
        <pc:spChg chg="add mod">
          <ac:chgData name="maurizio arduino" userId="4f7ccf98f663b081" providerId="LiveId" clId="{475D5EF4-D61A-4C44-842C-408FE99A1796}" dt="2026-02-23T20:53:11.422" v="475" actId="1076"/>
          <ac:spMkLst>
            <pc:docMk/>
            <pc:sldMk cId="1096671025" sldId="685"/>
            <ac:spMk id="7" creationId="{9F10327C-6305-A2EB-E246-4FC8715C13F2}"/>
          </ac:spMkLst>
        </pc:spChg>
        <pc:spChg chg="add mod">
          <ac:chgData name="maurizio arduino" userId="4f7ccf98f663b081" providerId="LiveId" clId="{475D5EF4-D61A-4C44-842C-408FE99A1796}" dt="2026-02-23T20:54:04.019" v="476" actId="20577"/>
          <ac:spMkLst>
            <pc:docMk/>
            <pc:sldMk cId="1096671025" sldId="685"/>
            <ac:spMk id="9" creationId="{2EE2ED0B-C977-885D-9D49-D4D348D4284C}"/>
          </ac:spMkLst>
        </pc:spChg>
        <pc:picChg chg="add mod">
          <ac:chgData name="maurizio arduino" userId="4f7ccf98f663b081" providerId="LiveId" clId="{475D5EF4-D61A-4C44-842C-408FE99A1796}" dt="2026-02-23T20:51:39.964" v="463" actId="1076"/>
          <ac:picMkLst>
            <pc:docMk/>
            <pc:sldMk cId="1096671025" sldId="685"/>
            <ac:picMk id="3" creationId="{AFD0AD46-76BD-02B1-BA06-7CFC4C45229E}"/>
          </ac:picMkLst>
        </pc:picChg>
      </pc:sldChg>
      <pc:sldChg chg="addSp delSp modSp add mod">
        <pc:chgData name="maurizio arduino" userId="4f7ccf98f663b081" providerId="LiveId" clId="{475D5EF4-D61A-4C44-842C-408FE99A1796}" dt="2026-02-23T20:36:11.128" v="431" actId="1076"/>
        <pc:sldMkLst>
          <pc:docMk/>
          <pc:sldMk cId="2479553561" sldId="686"/>
        </pc:sldMkLst>
        <pc:spChg chg="add mod">
          <ac:chgData name="maurizio arduino" userId="4f7ccf98f663b081" providerId="LiveId" clId="{475D5EF4-D61A-4C44-842C-408FE99A1796}" dt="2026-02-23T20:14:58.435" v="390" actId="14100"/>
          <ac:spMkLst>
            <pc:docMk/>
            <pc:sldMk cId="2479553561" sldId="686"/>
            <ac:spMk id="3" creationId="{BC607188-D4D5-B078-24D6-2D4578E5CB32}"/>
          </ac:spMkLst>
        </pc:spChg>
        <pc:spChg chg="add mod">
          <ac:chgData name="maurizio arduino" userId="4f7ccf98f663b081" providerId="LiveId" clId="{475D5EF4-D61A-4C44-842C-408FE99A1796}" dt="2026-02-23T20:36:11.128" v="431" actId="1076"/>
          <ac:spMkLst>
            <pc:docMk/>
            <pc:sldMk cId="2479553561" sldId="686"/>
            <ac:spMk id="5" creationId="{61A3B9D8-9D38-5708-F83E-FDB160B6D04E}"/>
          </ac:spMkLst>
        </pc:spChg>
        <pc:spChg chg="del mod">
          <ac:chgData name="maurizio arduino" userId="4f7ccf98f663b081" providerId="LiveId" clId="{475D5EF4-D61A-4C44-842C-408FE99A1796}" dt="2026-02-23T20:14:39.546" v="384" actId="478"/>
          <ac:spMkLst>
            <pc:docMk/>
            <pc:sldMk cId="2479553561" sldId="686"/>
            <ac:spMk id="9" creationId="{1FDCF176-6D2F-D49C-A76F-0E647B646313}"/>
          </ac:spMkLst>
        </pc:spChg>
        <pc:spChg chg="del">
          <ac:chgData name="maurizio arduino" userId="4f7ccf98f663b081" providerId="LiveId" clId="{475D5EF4-D61A-4C44-842C-408FE99A1796}" dt="2026-02-23T20:14:41.662" v="385" actId="478"/>
          <ac:spMkLst>
            <pc:docMk/>
            <pc:sldMk cId="2479553561" sldId="686"/>
            <ac:spMk id="11" creationId="{A7DF14C7-7710-9E32-F0BE-50533371A9AD}"/>
          </ac:spMkLst>
        </pc:spChg>
        <pc:spChg chg="del">
          <ac:chgData name="maurizio arduino" userId="4f7ccf98f663b081" providerId="LiveId" clId="{475D5EF4-D61A-4C44-842C-408FE99A1796}" dt="2026-02-23T20:14:42.762" v="386" actId="478"/>
          <ac:spMkLst>
            <pc:docMk/>
            <pc:sldMk cId="2479553561" sldId="686"/>
            <ac:spMk id="13" creationId="{0E12EA1D-3FEC-FA9E-3DD6-44C4B84AEB12}"/>
          </ac:spMkLst>
        </pc:spChg>
        <pc:picChg chg="add mod">
          <ac:chgData name="maurizio arduino" userId="4f7ccf98f663b081" providerId="LiveId" clId="{475D5EF4-D61A-4C44-842C-408FE99A1796}" dt="2026-02-23T20:17:04.107" v="404" actId="1076"/>
          <ac:picMkLst>
            <pc:docMk/>
            <pc:sldMk cId="2479553561" sldId="686"/>
            <ac:picMk id="6" creationId="{96069337-36C7-79ED-7769-5606CA3A78DA}"/>
          </ac:picMkLst>
        </pc:picChg>
        <pc:picChg chg="del">
          <ac:chgData name="maurizio arduino" userId="4f7ccf98f663b081" providerId="LiveId" clId="{475D5EF4-D61A-4C44-842C-408FE99A1796}" dt="2026-02-23T20:16:59.757" v="402" actId="478"/>
          <ac:picMkLst>
            <pc:docMk/>
            <pc:sldMk cId="2479553561" sldId="686"/>
            <ac:picMk id="7" creationId="{AE3B388A-3E58-2E61-A684-36B339BDC9CF}"/>
          </ac:picMkLst>
        </pc:picChg>
      </pc:sldChg>
      <pc:sldChg chg="modSp add mod">
        <pc:chgData name="maurizio arduino" userId="4f7ccf98f663b081" providerId="LiveId" clId="{475D5EF4-D61A-4C44-842C-408FE99A1796}" dt="2026-02-23T20:47:07.311" v="454" actId="121"/>
        <pc:sldMkLst>
          <pc:docMk/>
          <pc:sldMk cId="1794618506" sldId="687"/>
        </pc:sldMkLst>
        <pc:spChg chg="mod">
          <ac:chgData name="maurizio arduino" userId="4f7ccf98f663b081" providerId="LiveId" clId="{475D5EF4-D61A-4C44-842C-408FE99A1796}" dt="2026-02-23T20:47:07.311" v="454" actId="121"/>
          <ac:spMkLst>
            <pc:docMk/>
            <pc:sldMk cId="1794618506" sldId="687"/>
            <ac:spMk id="3" creationId="{31E10623-B216-78F3-ADA5-5B10822951B7}"/>
          </ac:spMkLst>
        </pc:spChg>
        <pc:spChg chg="mod">
          <ac:chgData name="maurizio arduino" userId="4f7ccf98f663b081" providerId="LiveId" clId="{475D5EF4-D61A-4C44-842C-408FE99A1796}" dt="2026-02-23T20:19:19.047" v="406"/>
          <ac:spMkLst>
            <pc:docMk/>
            <pc:sldMk cId="1794618506" sldId="687"/>
            <ac:spMk id="27650" creationId="{EEC15EDB-566F-2987-B383-8096CE00F802}"/>
          </ac:spMkLst>
        </pc:spChg>
      </pc:sldChg>
      <pc:sldChg chg="delSp modSp add mod">
        <pc:chgData name="maurizio arduino" userId="4f7ccf98f663b081" providerId="LiveId" clId="{475D5EF4-D61A-4C44-842C-408FE99A1796}" dt="2026-02-23T20:27:50.935" v="421" actId="1076"/>
        <pc:sldMkLst>
          <pc:docMk/>
          <pc:sldMk cId="2830959890" sldId="688"/>
        </pc:sldMkLst>
        <pc:spChg chg="del">
          <ac:chgData name="maurizio arduino" userId="4f7ccf98f663b081" providerId="LiveId" clId="{475D5EF4-D61A-4C44-842C-408FE99A1796}" dt="2026-02-23T20:27:32.823" v="418" actId="478"/>
          <ac:spMkLst>
            <pc:docMk/>
            <pc:sldMk cId="2830959890" sldId="688"/>
            <ac:spMk id="9" creationId="{B2E7F14A-5C94-D61D-36DB-EB040E2C0228}"/>
          </ac:spMkLst>
        </pc:spChg>
        <pc:spChg chg="mod">
          <ac:chgData name="maurizio arduino" userId="4f7ccf98f663b081" providerId="LiveId" clId="{475D5EF4-D61A-4C44-842C-408FE99A1796}" dt="2026-02-23T20:27:36.547" v="419" actId="1076"/>
          <ac:spMkLst>
            <pc:docMk/>
            <pc:sldMk cId="2830959890" sldId="688"/>
            <ac:spMk id="11" creationId="{B9144B2D-1CCA-989F-F700-83261DEF3FC9}"/>
          </ac:spMkLst>
        </pc:spChg>
        <pc:spChg chg="mod">
          <ac:chgData name="maurizio arduino" userId="4f7ccf98f663b081" providerId="LiveId" clId="{475D5EF4-D61A-4C44-842C-408FE99A1796}" dt="2026-02-23T20:27:50.935" v="421" actId="1076"/>
          <ac:spMkLst>
            <pc:docMk/>
            <pc:sldMk cId="2830959890" sldId="688"/>
            <ac:spMk id="13" creationId="{678D93CF-0B64-AC0E-481B-D7ED63526FB8}"/>
          </ac:spMkLst>
        </pc:spChg>
      </pc:sldChg>
      <pc:sldChg chg="addSp delSp modSp add mod">
        <pc:chgData name="maurizio arduino" userId="4f7ccf98f663b081" providerId="LiveId" clId="{475D5EF4-D61A-4C44-842C-408FE99A1796}" dt="2026-02-23T20:38:27.126" v="439" actId="1076"/>
        <pc:sldMkLst>
          <pc:docMk/>
          <pc:sldMk cId="4120518082" sldId="689"/>
        </pc:sldMkLst>
        <pc:spChg chg="del">
          <ac:chgData name="maurizio arduino" userId="4f7ccf98f663b081" providerId="LiveId" clId="{475D5EF4-D61A-4C44-842C-408FE99A1796}" dt="2026-02-23T20:36:35.390" v="432" actId="478"/>
          <ac:spMkLst>
            <pc:docMk/>
            <pc:sldMk cId="4120518082" sldId="689"/>
            <ac:spMk id="3" creationId="{B97A6DB6-6AD4-5165-017E-669B2C4302A1}"/>
          </ac:spMkLst>
        </pc:spChg>
        <pc:spChg chg="add del">
          <ac:chgData name="maurizio arduino" userId="4f7ccf98f663b081" providerId="LiveId" clId="{475D5EF4-D61A-4C44-842C-408FE99A1796}" dt="2026-02-23T20:38:11.032" v="435" actId="22"/>
          <ac:spMkLst>
            <pc:docMk/>
            <pc:sldMk cId="4120518082" sldId="689"/>
            <ac:spMk id="4" creationId="{315EDF0E-3E63-D44C-F3C7-B0491A6D21D9}"/>
          </ac:spMkLst>
        </pc:spChg>
        <pc:spChg chg="mod">
          <ac:chgData name="maurizio arduino" userId="4f7ccf98f663b081" providerId="LiveId" clId="{475D5EF4-D61A-4C44-842C-408FE99A1796}" dt="2026-02-23T20:36:40.610" v="433" actId="1076"/>
          <ac:spMkLst>
            <pc:docMk/>
            <pc:sldMk cId="4120518082" sldId="689"/>
            <ac:spMk id="5" creationId="{F5E44A2F-4F0D-0F75-2B08-42855572C523}"/>
          </ac:spMkLst>
        </pc:spChg>
        <pc:spChg chg="add mod">
          <ac:chgData name="maurizio arduino" userId="4f7ccf98f663b081" providerId="LiveId" clId="{475D5EF4-D61A-4C44-842C-408FE99A1796}" dt="2026-02-23T20:38:27.126" v="439" actId="1076"/>
          <ac:spMkLst>
            <pc:docMk/>
            <pc:sldMk cId="4120518082" sldId="689"/>
            <ac:spMk id="8" creationId="{02D1E3DF-2716-74DD-38B2-C0E8DBFBBE88}"/>
          </ac:spMkLst>
        </pc:spChg>
      </pc:sldChg>
      <pc:sldChg chg="addSp modSp new mod">
        <pc:chgData name="maurizio arduino" userId="4f7ccf98f663b081" providerId="LiveId" clId="{475D5EF4-D61A-4C44-842C-408FE99A1796}" dt="2026-02-23T20:56:57.140" v="500" actId="114"/>
        <pc:sldMkLst>
          <pc:docMk/>
          <pc:sldMk cId="1651431313" sldId="690"/>
        </pc:sldMkLst>
        <pc:spChg chg="add mod">
          <ac:chgData name="maurizio arduino" userId="4f7ccf98f663b081" providerId="LiveId" clId="{475D5EF4-D61A-4C44-842C-408FE99A1796}" dt="2026-02-23T20:55:38.454" v="490" actId="1076"/>
          <ac:spMkLst>
            <pc:docMk/>
            <pc:sldMk cId="1651431313" sldId="690"/>
            <ac:spMk id="5" creationId="{EEC81971-1A90-65CB-412A-547710C52DB6}"/>
          </ac:spMkLst>
        </pc:spChg>
        <pc:spChg chg="add mod">
          <ac:chgData name="maurizio arduino" userId="4f7ccf98f663b081" providerId="LiveId" clId="{475D5EF4-D61A-4C44-842C-408FE99A1796}" dt="2026-02-23T20:56:57.140" v="500" actId="114"/>
          <ac:spMkLst>
            <pc:docMk/>
            <pc:sldMk cId="1651431313" sldId="690"/>
            <ac:spMk id="7" creationId="{D781D636-1EE3-F9FB-030A-F39370709F6E}"/>
          </ac:spMkLst>
        </pc:spChg>
        <pc:picChg chg="add mod">
          <ac:chgData name="maurizio arduino" userId="4f7ccf98f663b081" providerId="LiveId" clId="{475D5EF4-D61A-4C44-842C-408FE99A1796}" dt="2026-02-23T20:55:01.439" v="485" actId="1076"/>
          <ac:picMkLst>
            <pc:docMk/>
            <pc:sldMk cId="1651431313" sldId="690"/>
            <ac:picMk id="3" creationId="{F10871B8-B35D-5BE4-B047-184D6D7E67D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66018-0DAD-4C6C-A623-C1E5B2677B28}" type="doc">
      <dgm:prSet loTypeId="urn:microsoft.com/office/officeart/2005/8/layout/process1" loCatId="process" qsTypeId="urn:microsoft.com/office/officeart/2005/8/quickstyle/simple1" qsCatId="simple" csTypeId="urn:microsoft.com/office/officeart/2005/8/colors/accent1_2" csCatId="accent1" phldr="1"/>
      <dgm:spPr/>
    </dgm:pt>
    <dgm:pt modelId="{B45573F4-49E2-45EB-AF19-04A2796029CD}">
      <dgm:prSet phldrT="[Testo]" custT="1"/>
      <dgm:spPr/>
      <dgm:t>
        <a:bodyPr/>
        <a:lstStyle/>
        <a:p>
          <a:r>
            <a:rPr lang="it-IT" sz="2600" baseline="30000" dirty="0">
              <a:solidFill>
                <a:schemeClr val="bg1"/>
              </a:solidFill>
              <a:latin typeface="Arial" charset="0"/>
              <a:cs typeface="Arial" charset="0"/>
            </a:rPr>
            <a:t>Fase diagnostica</a:t>
          </a:r>
          <a:endParaRPr lang="it-IT" sz="2600" dirty="0"/>
        </a:p>
      </dgm:t>
    </dgm:pt>
    <dgm:pt modelId="{DE407A4D-7F4B-49B1-910E-D407E5B44031}" type="parTrans" cxnId="{3DAFE428-7335-495A-BEDB-5A5BF87402D5}">
      <dgm:prSet/>
      <dgm:spPr/>
      <dgm:t>
        <a:bodyPr/>
        <a:lstStyle/>
        <a:p>
          <a:endParaRPr lang="it-IT" sz="2400"/>
        </a:p>
      </dgm:t>
    </dgm:pt>
    <dgm:pt modelId="{7D71EEB5-317C-4721-9043-BADA109A9EE0}" type="sibTrans" cxnId="{3DAFE428-7335-495A-BEDB-5A5BF87402D5}">
      <dgm:prSet custT="1"/>
      <dgm:spPr/>
      <dgm:t>
        <a:bodyPr/>
        <a:lstStyle/>
        <a:p>
          <a:endParaRPr lang="it-IT" sz="2400"/>
        </a:p>
      </dgm:t>
    </dgm:pt>
    <dgm:pt modelId="{A06D426C-3969-421C-9D13-962828BD5772}">
      <dgm:prSet phldrT="[Testo]" custT="1"/>
      <dgm:spPr/>
      <dgm:t>
        <a:bodyPr/>
        <a:lstStyle/>
        <a:p>
          <a:pPr>
            <a:buClrTx/>
            <a:buSzTx/>
            <a:buFontTx/>
            <a:buNone/>
          </a:pPr>
          <a:r>
            <a:rPr lang="it-IT" sz="2600" baseline="30000" dirty="0">
              <a:solidFill>
                <a:schemeClr val="bg1"/>
              </a:solidFill>
              <a:latin typeface="Arial" charset="0"/>
              <a:cs typeface="Arial" charset="0"/>
            </a:rPr>
            <a:t>valutazione del profilo di funzionamento e del contesto</a:t>
          </a:r>
          <a:endParaRPr lang="it-IT" sz="2600" dirty="0"/>
        </a:p>
      </dgm:t>
    </dgm:pt>
    <dgm:pt modelId="{FBFA5569-20B3-4737-A26B-F143802052C1}" type="parTrans" cxnId="{48DF4674-57A2-4367-85E1-7643C52E888B}">
      <dgm:prSet/>
      <dgm:spPr/>
      <dgm:t>
        <a:bodyPr/>
        <a:lstStyle/>
        <a:p>
          <a:endParaRPr lang="it-IT" sz="2400"/>
        </a:p>
      </dgm:t>
    </dgm:pt>
    <dgm:pt modelId="{9BAB82AC-0E1D-46AA-9A72-88A1CB8DDD17}" type="sibTrans" cxnId="{48DF4674-57A2-4367-85E1-7643C52E888B}">
      <dgm:prSet custT="1"/>
      <dgm:spPr/>
      <dgm:t>
        <a:bodyPr/>
        <a:lstStyle/>
        <a:p>
          <a:endParaRPr lang="it-IT" sz="2400"/>
        </a:p>
      </dgm:t>
    </dgm:pt>
    <dgm:pt modelId="{7CDC1C84-5A53-4E53-8EBB-2CA43FDECC88}">
      <dgm:prSet phldrT="[Testo]" custT="1"/>
      <dgm:spPr/>
      <dgm:t>
        <a:bodyPr/>
        <a:lstStyle/>
        <a:p>
          <a:r>
            <a:rPr lang="it-IT" sz="2600" baseline="30000" dirty="0">
              <a:latin typeface="Arial" charset="0"/>
              <a:cs typeface="Arial" charset="0"/>
            </a:rPr>
            <a:t>valutazione della qualità di vita e dei bisogni di sostegno</a:t>
          </a:r>
          <a:endParaRPr lang="it-IT" sz="2600" dirty="0"/>
        </a:p>
      </dgm:t>
    </dgm:pt>
    <dgm:pt modelId="{E67B609A-EC5D-4745-8D6F-E6652E681876}" type="parTrans" cxnId="{B282B5FC-A89D-44C3-A89A-B21FB75A54E6}">
      <dgm:prSet/>
      <dgm:spPr/>
      <dgm:t>
        <a:bodyPr/>
        <a:lstStyle/>
        <a:p>
          <a:endParaRPr lang="it-IT" sz="2400"/>
        </a:p>
      </dgm:t>
    </dgm:pt>
    <dgm:pt modelId="{4BE78F9A-84B6-4042-A2E3-62A648A7F103}" type="sibTrans" cxnId="{B282B5FC-A89D-44C3-A89A-B21FB75A54E6}">
      <dgm:prSet/>
      <dgm:spPr/>
      <dgm:t>
        <a:bodyPr/>
        <a:lstStyle/>
        <a:p>
          <a:endParaRPr lang="it-IT" sz="2400"/>
        </a:p>
      </dgm:t>
    </dgm:pt>
    <dgm:pt modelId="{51991C82-49D8-412B-BBDD-04A83B7E5C36}">
      <dgm:prSet custT="1"/>
      <dgm:spPr/>
      <dgm:t>
        <a:bodyPr/>
        <a:lstStyle/>
        <a:p>
          <a:r>
            <a:rPr lang="it-IT" sz="2600" baseline="30000" dirty="0">
              <a:latin typeface="Arial" charset="0"/>
              <a:cs typeface="Arial" charset="0"/>
            </a:rPr>
            <a:t>valutazione e pianificazione con finalità occupazionali</a:t>
          </a:r>
          <a:endParaRPr lang="it-IT" sz="2600" dirty="0"/>
        </a:p>
      </dgm:t>
    </dgm:pt>
    <dgm:pt modelId="{339CE5E3-51B6-496C-BEE4-5E1C0C4EEF33}" type="parTrans" cxnId="{6A5A463B-EF24-49D9-A1B0-5CAD29BCD781}">
      <dgm:prSet/>
      <dgm:spPr/>
      <dgm:t>
        <a:bodyPr/>
        <a:lstStyle/>
        <a:p>
          <a:endParaRPr lang="it-IT"/>
        </a:p>
      </dgm:t>
    </dgm:pt>
    <dgm:pt modelId="{BB159807-A5A3-4EBD-B52C-887B8BC79C2F}" type="sibTrans" cxnId="{6A5A463B-EF24-49D9-A1B0-5CAD29BCD781}">
      <dgm:prSet/>
      <dgm:spPr/>
      <dgm:t>
        <a:bodyPr/>
        <a:lstStyle/>
        <a:p>
          <a:endParaRPr lang="it-IT"/>
        </a:p>
      </dgm:t>
    </dgm:pt>
    <dgm:pt modelId="{9B9EBAB6-0CC9-4B6B-853C-70780EEF26A7}" type="pres">
      <dgm:prSet presAssocID="{1FB66018-0DAD-4C6C-A623-C1E5B2677B28}" presName="Name0" presStyleCnt="0">
        <dgm:presLayoutVars>
          <dgm:dir/>
          <dgm:resizeHandles val="exact"/>
        </dgm:presLayoutVars>
      </dgm:prSet>
      <dgm:spPr/>
    </dgm:pt>
    <dgm:pt modelId="{3082F16A-5E0B-4EF6-A101-383610AB1BDE}" type="pres">
      <dgm:prSet presAssocID="{B45573F4-49E2-45EB-AF19-04A2796029CD}" presName="node" presStyleLbl="node1" presStyleIdx="0" presStyleCnt="4" custLinFactNeighborY="929">
        <dgm:presLayoutVars>
          <dgm:bulletEnabled val="1"/>
        </dgm:presLayoutVars>
      </dgm:prSet>
      <dgm:spPr/>
    </dgm:pt>
    <dgm:pt modelId="{2CF9260B-B390-4390-95FD-2ABE3E1DE30C}" type="pres">
      <dgm:prSet presAssocID="{7D71EEB5-317C-4721-9043-BADA109A9EE0}" presName="sibTrans" presStyleLbl="sibTrans2D1" presStyleIdx="0" presStyleCnt="3"/>
      <dgm:spPr/>
    </dgm:pt>
    <dgm:pt modelId="{E00BE5F6-6D38-4966-8609-AFD5FE507CB9}" type="pres">
      <dgm:prSet presAssocID="{7D71EEB5-317C-4721-9043-BADA109A9EE0}" presName="connectorText" presStyleLbl="sibTrans2D1" presStyleIdx="0" presStyleCnt="3"/>
      <dgm:spPr/>
    </dgm:pt>
    <dgm:pt modelId="{6CDBDF57-05F1-4B04-9A21-706773F849FD}" type="pres">
      <dgm:prSet presAssocID="{A06D426C-3969-421C-9D13-962828BD5772}" presName="node" presStyleLbl="node1" presStyleIdx="1" presStyleCnt="4" custLinFactNeighborY="929">
        <dgm:presLayoutVars>
          <dgm:bulletEnabled val="1"/>
        </dgm:presLayoutVars>
      </dgm:prSet>
      <dgm:spPr/>
    </dgm:pt>
    <dgm:pt modelId="{028CD132-AB3E-4AC6-9713-F2EE3FC321EB}" type="pres">
      <dgm:prSet presAssocID="{9BAB82AC-0E1D-46AA-9A72-88A1CB8DDD17}" presName="sibTrans" presStyleLbl="sibTrans2D1" presStyleIdx="1" presStyleCnt="3"/>
      <dgm:spPr/>
    </dgm:pt>
    <dgm:pt modelId="{B789599B-EA97-4E59-A375-C1E2AFE69EDD}" type="pres">
      <dgm:prSet presAssocID="{9BAB82AC-0E1D-46AA-9A72-88A1CB8DDD17}" presName="connectorText" presStyleLbl="sibTrans2D1" presStyleIdx="1" presStyleCnt="3"/>
      <dgm:spPr/>
    </dgm:pt>
    <dgm:pt modelId="{04EA7D6A-7EA6-429E-8F94-40242E66F15A}" type="pres">
      <dgm:prSet presAssocID="{7CDC1C84-5A53-4E53-8EBB-2CA43FDECC88}" presName="node" presStyleLbl="node1" presStyleIdx="2" presStyleCnt="4" custLinFactNeighborY="929">
        <dgm:presLayoutVars>
          <dgm:bulletEnabled val="1"/>
        </dgm:presLayoutVars>
      </dgm:prSet>
      <dgm:spPr/>
    </dgm:pt>
    <dgm:pt modelId="{5FA658B3-7059-41F0-9CCD-55492AC640F0}" type="pres">
      <dgm:prSet presAssocID="{4BE78F9A-84B6-4042-A2E3-62A648A7F103}" presName="sibTrans" presStyleLbl="sibTrans2D1" presStyleIdx="2" presStyleCnt="3"/>
      <dgm:spPr/>
    </dgm:pt>
    <dgm:pt modelId="{920A7A61-AD96-47B0-89E0-240EE25091B4}" type="pres">
      <dgm:prSet presAssocID="{4BE78F9A-84B6-4042-A2E3-62A648A7F103}" presName="connectorText" presStyleLbl="sibTrans2D1" presStyleIdx="2" presStyleCnt="3"/>
      <dgm:spPr/>
    </dgm:pt>
    <dgm:pt modelId="{C8992B06-EDBF-40D8-91E5-B5472E6DF046}" type="pres">
      <dgm:prSet presAssocID="{51991C82-49D8-412B-BBDD-04A83B7E5C36}" presName="node" presStyleLbl="node1" presStyleIdx="3" presStyleCnt="4">
        <dgm:presLayoutVars>
          <dgm:bulletEnabled val="1"/>
        </dgm:presLayoutVars>
      </dgm:prSet>
      <dgm:spPr/>
    </dgm:pt>
  </dgm:ptLst>
  <dgm:cxnLst>
    <dgm:cxn modelId="{46744A04-C9EF-4C82-83F1-EDCB943CBB9F}" type="presOf" srcId="{B45573F4-49E2-45EB-AF19-04A2796029CD}" destId="{3082F16A-5E0B-4EF6-A101-383610AB1BDE}" srcOrd="0" destOrd="0" presId="urn:microsoft.com/office/officeart/2005/8/layout/process1"/>
    <dgm:cxn modelId="{7BFF4215-A333-4F0F-90A2-B3ABE38594A9}" type="presOf" srcId="{9BAB82AC-0E1D-46AA-9A72-88A1CB8DDD17}" destId="{B789599B-EA97-4E59-A375-C1E2AFE69EDD}" srcOrd="1" destOrd="0" presId="urn:microsoft.com/office/officeart/2005/8/layout/process1"/>
    <dgm:cxn modelId="{3DAFE428-7335-495A-BEDB-5A5BF87402D5}" srcId="{1FB66018-0DAD-4C6C-A623-C1E5B2677B28}" destId="{B45573F4-49E2-45EB-AF19-04A2796029CD}" srcOrd="0" destOrd="0" parTransId="{DE407A4D-7F4B-49B1-910E-D407E5B44031}" sibTransId="{7D71EEB5-317C-4721-9043-BADA109A9EE0}"/>
    <dgm:cxn modelId="{CF64DD33-D713-4024-A240-5C56D35E4258}" type="presOf" srcId="{4BE78F9A-84B6-4042-A2E3-62A648A7F103}" destId="{5FA658B3-7059-41F0-9CCD-55492AC640F0}" srcOrd="0" destOrd="0" presId="urn:microsoft.com/office/officeart/2005/8/layout/process1"/>
    <dgm:cxn modelId="{6A5A463B-EF24-49D9-A1B0-5CAD29BCD781}" srcId="{1FB66018-0DAD-4C6C-A623-C1E5B2677B28}" destId="{51991C82-49D8-412B-BBDD-04A83B7E5C36}" srcOrd="3" destOrd="0" parTransId="{339CE5E3-51B6-496C-BEE4-5E1C0C4EEF33}" sibTransId="{BB159807-A5A3-4EBD-B52C-887B8BC79C2F}"/>
    <dgm:cxn modelId="{2F53D23B-1D3D-4638-8864-20DAFB28D63A}" type="presOf" srcId="{51991C82-49D8-412B-BBDD-04A83B7E5C36}" destId="{C8992B06-EDBF-40D8-91E5-B5472E6DF046}" srcOrd="0" destOrd="0" presId="urn:microsoft.com/office/officeart/2005/8/layout/process1"/>
    <dgm:cxn modelId="{1FA94345-5619-4E85-8832-2F092A4EC9EC}" type="presOf" srcId="{9BAB82AC-0E1D-46AA-9A72-88A1CB8DDD17}" destId="{028CD132-AB3E-4AC6-9713-F2EE3FC321EB}" srcOrd="0" destOrd="0" presId="urn:microsoft.com/office/officeart/2005/8/layout/process1"/>
    <dgm:cxn modelId="{6BBD0752-30D2-45DF-BA13-F89A6E79090B}" type="presOf" srcId="{7CDC1C84-5A53-4E53-8EBB-2CA43FDECC88}" destId="{04EA7D6A-7EA6-429E-8F94-40242E66F15A}" srcOrd="0" destOrd="0" presId="urn:microsoft.com/office/officeart/2005/8/layout/process1"/>
    <dgm:cxn modelId="{48DF4674-57A2-4367-85E1-7643C52E888B}" srcId="{1FB66018-0DAD-4C6C-A623-C1E5B2677B28}" destId="{A06D426C-3969-421C-9D13-962828BD5772}" srcOrd="1" destOrd="0" parTransId="{FBFA5569-20B3-4737-A26B-F143802052C1}" sibTransId="{9BAB82AC-0E1D-46AA-9A72-88A1CB8DDD17}"/>
    <dgm:cxn modelId="{006D4188-E708-4386-AABF-1E40906E2989}" type="presOf" srcId="{1FB66018-0DAD-4C6C-A623-C1E5B2677B28}" destId="{9B9EBAB6-0CC9-4B6B-853C-70780EEF26A7}" srcOrd="0" destOrd="0" presId="urn:microsoft.com/office/officeart/2005/8/layout/process1"/>
    <dgm:cxn modelId="{BBF2F688-A917-4EF9-9571-885BF1F5DD5E}" type="presOf" srcId="{7D71EEB5-317C-4721-9043-BADA109A9EE0}" destId="{2CF9260B-B390-4390-95FD-2ABE3E1DE30C}" srcOrd="0" destOrd="0" presId="urn:microsoft.com/office/officeart/2005/8/layout/process1"/>
    <dgm:cxn modelId="{DD7A02E0-8229-44A5-B1E5-21C37EF5FF4C}" type="presOf" srcId="{A06D426C-3969-421C-9D13-962828BD5772}" destId="{6CDBDF57-05F1-4B04-9A21-706773F849FD}" srcOrd="0" destOrd="0" presId="urn:microsoft.com/office/officeart/2005/8/layout/process1"/>
    <dgm:cxn modelId="{441312E9-93FD-4DE6-8D27-08E9BCA33393}" type="presOf" srcId="{4BE78F9A-84B6-4042-A2E3-62A648A7F103}" destId="{920A7A61-AD96-47B0-89E0-240EE25091B4}" srcOrd="1" destOrd="0" presId="urn:microsoft.com/office/officeart/2005/8/layout/process1"/>
    <dgm:cxn modelId="{B282B5FC-A89D-44C3-A89A-B21FB75A54E6}" srcId="{1FB66018-0DAD-4C6C-A623-C1E5B2677B28}" destId="{7CDC1C84-5A53-4E53-8EBB-2CA43FDECC88}" srcOrd="2" destOrd="0" parTransId="{E67B609A-EC5D-4745-8D6F-E6652E681876}" sibTransId="{4BE78F9A-84B6-4042-A2E3-62A648A7F103}"/>
    <dgm:cxn modelId="{526BF3FE-CC69-472C-8DAA-AD7B37145384}" type="presOf" srcId="{7D71EEB5-317C-4721-9043-BADA109A9EE0}" destId="{E00BE5F6-6D38-4966-8609-AFD5FE507CB9}" srcOrd="1" destOrd="0" presId="urn:microsoft.com/office/officeart/2005/8/layout/process1"/>
    <dgm:cxn modelId="{B7488A33-886D-4FA5-A492-E522F1B89FF0}" type="presParOf" srcId="{9B9EBAB6-0CC9-4B6B-853C-70780EEF26A7}" destId="{3082F16A-5E0B-4EF6-A101-383610AB1BDE}" srcOrd="0" destOrd="0" presId="urn:microsoft.com/office/officeart/2005/8/layout/process1"/>
    <dgm:cxn modelId="{9BCC647F-A09C-47C8-B01D-5F8D44D71792}" type="presParOf" srcId="{9B9EBAB6-0CC9-4B6B-853C-70780EEF26A7}" destId="{2CF9260B-B390-4390-95FD-2ABE3E1DE30C}" srcOrd="1" destOrd="0" presId="urn:microsoft.com/office/officeart/2005/8/layout/process1"/>
    <dgm:cxn modelId="{A5DC45EA-008C-47EF-B398-1EA8DF335FC2}" type="presParOf" srcId="{2CF9260B-B390-4390-95FD-2ABE3E1DE30C}" destId="{E00BE5F6-6D38-4966-8609-AFD5FE507CB9}" srcOrd="0" destOrd="0" presId="urn:microsoft.com/office/officeart/2005/8/layout/process1"/>
    <dgm:cxn modelId="{D0DA3FE8-E9F5-4ED6-A201-7A245E3EB39A}" type="presParOf" srcId="{9B9EBAB6-0CC9-4B6B-853C-70780EEF26A7}" destId="{6CDBDF57-05F1-4B04-9A21-706773F849FD}" srcOrd="2" destOrd="0" presId="urn:microsoft.com/office/officeart/2005/8/layout/process1"/>
    <dgm:cxn modelId="{94550D5E-2642-4C0A-A7F7-C26CE9A8685E}" type="presParOf" srcId="{9B9EBAB6-0CC9-4B6B-853C-70780EEF26A7}" destId="{028CD132-AB3E-4AC6-9713-F2EE3FC321EB}" srcOrd="3" destOrd="0" presId="urn:microsoft.com/office/officeart/2005/8/layout/process1"/>
    <dgm:cxn modelId="{082F46D3-3B36-44EA-B940-869677D1B148}" type="presParOf" srcId="{028CD132-AB3E-4AC6-9713-F2EE3FC321EB}" destId="{B789599B-EA97-4E59-A375-C1E2AFE69EDD}" srcOrd="0" destOrd="0" presId="urn:microsoft.com/office/officeart/2005/8/layout/process1"/>
    <dgm:cxn modelId="{95219258-C4FC-4C6B-8346-B7A9AA5ADEDB}" type="presParOf" srcId="{9B9EBAB6-0CC9-4B6B-853C-70780EEF26A7}" destId="{04EA7D6A-7EA6-429E-8F94-40242E66F15A}" srcOrd="4" destOrd="0" presId="urn:microsoft.com/office/officeart/2005/8/layout/process1"/>
    <dgm:cxn modelId="{DD3D0220-BB53-44C6-A33E-6122A914198C}" type="presParOf" srcId="{9B9EBAB6-0CC9-4B6B-853C-70780EEF26A7}" destId="{5FA658B3-7059-41F0-9CCD-55492AC640F0}" srcOrd="5" destOrd="0" presId="urn:microsoft.com/office/officeart/2005/8/layout/process1"/>
    <dgm:cxn modelId="{B58765A2-992A-4739-8338-BF58A9E4F15A}" type="presParOf" srcId="{5FA658B3-7059-41F0-9CCD-55492AC640F0}" destId="{920A7A61-AD96-47B0-89E0-240EE25091B4}" srcOrd="0" destOrd="0" presId="urn:microsoft.com/office/officeart/2005/8/layout/process1"/>
    <dgm:cxn modelId="{626A083D-A1DC-41F9-BA09-31E8B673ED76}" type="presParOf" srcId="{9B9EBAB6-0CC9-4B6B-853C-70780EEF26A7}" destId="{C8992B06-EDBF-40D8-91E5-B5472E6DF04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2F16A-5E0B-4EF6-A101-383610AB1BDE}">
      <dsp:nvSpPr>
        <dsp:cNvPr id="0" name=""/>
        <dsp:cNvSpPr/>
      </dsp:nvSpPr>
      <dsp:spPr>
        <a:xfrm>
          <a:off x="4705" y="715676"/>
          <a:ext cx="2057412" cy="16973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baseline="30000" dirty="0">
              <a:solidFill>
                <a:schemeClr val="bg1"/>
              </a:solidFill>
              <a:latin typeface="Arial" charset="0"/>
              <a:cs typeface="Arial" charset="0"/>
            </a:rPr>
            <a:t>Fase diagnostica</a:t>
          </a:r>
          <a:endParaRPr lang="it-IT" sz="2600" kern="1200" dirty="0"/>
        </a:p>
      </dsp:txBody>
      <dsp:txXfrm>
        <a:off x="54419" y="765390"/>
        <a:ext cx="1957984" cy="1597937"/>
      </dsp:txXfrm>
    </dsp:sp>
    <dsp:sp modelId="{2CF9260B-B390-4390-95FD-2ABE3E1DE30C}">
      <dsp:nvSpPr>
        <dsp:cNvPr id="0" name=""/>
        <dsp:cNvSpPr/>
      </dsp:nvSpPr>
      <dsp:spPr>
        <a:xfrm>
          <a:off x="2267859" y="1309240"/>
          <a:ext cx="436171" cy="5102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it-IT" sz="2400" kern="1200"/>
        </a:p>
      </dsp:txBody>
      <dsp:txXfrm>
        <a:off x="2267859" y="1411288"/>
        <a:ext cx="305320" cy="306142"/>
      </dsp:txXfrm>
    </dsp:sp>
    <dsp:sp modelId="{6CDBDF57-05F1-4B04-9A21-706773F849FD}">
      <dsp:nvSpPr>
        <dsp:cNvPr id="0" name=""/>
        <dsp:cNvSpPr/>
      </dsp:nvSpPr>
      <dsp:spPr>
        <a:xfrm>
          <a:off x="2885082" y="715676"/>
          <a:ext cx="2057412" cy="16973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ClrTx/>
            <a:buSzTx/>
            <a:buFontTx/>
            <a:buNone/>
          </a:pPr>
          <a:r>
            <a:rPr lang="it-IT" sz="2600" kern="1200" baseline="30000" dirty="0">
              <a:solidFill>
                <a:schemeClr val="bg1"/>
              </a:solidFill>
              <a:latin typeface="Arial" charset="0"/>
              <a:cs typeface="Arial" charset="0"/>
            </a:rPr>
            <a:t>valutazione del profilo di funzionamento e del contesto</a:t>
          </a:r>
          <a:endParaRPr lang="it-IT" sz="2600" kern="1200" dirty="0"/>
        </a:p>
      </dsp:txBody>
      <dsp:txXfrm>
        <a:off x="2934796" y="765390"/>
        <a:ext cx="1957984" cy="1597937"/>
      </dsp:txXfrm>
    </dsp:sp>
    <dsp:sp modelId="{028CD132-AB3E-4AC6-9713-F2EE3FC321EB}">
      <dsp:nvSpPr>
        <dsp:cNvPr id="0" name=""/>
        <dsp:cNvSpPr/>
      </dsp:nvSpPr>
      <dsp:spPr>
        <a:xfrm>
          <a:off x="5148236" y="1309240"/>
          <a:ext cx="436171" cy="5102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it-IT" sz="2400" kern="1200"/>
        </a:p>
      </dsp:txBody>
      <dsp:txXfrm>
        <a:off x="5148236" y="1411288"/>
        <a:ext cx="305320" cy="306142"/>
      </dsp:txXfrm>
    </dsp:sp>
    <dsp:sp modelId="{04EA7D6A-7EA6-429E-8F94-40242E66F15A}">
      <dsp:nvSpPr>
        <dsp:cNvPr id="0" name=""/>
        <dsp:cNvSpPr/>
      </dsp:nvSpPr>
      <dsp:spPr>
        <a:xfrm>
          <a:off x="5765459" y="715676"/>
          <a:ext cx="2057412" cy="16973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baseline="30000" dirty="0">
              <a:latin typeface="Arial" charset="0"/>
              <a:cs typeface="Arial" charset="0"/>
            </a:rPr>
            <a:t>valutazione della qualità di vita e dei bisogni di sostegno</a:t>
          </a:r>
          <a:endParaRPr lang="it-IT" sz="2600" kern="1200" dirty="0"/>
        </a:p>
      </dsp:txBody>
      <dsp:txXfrm>
        <a:off x="5815173" y="765390"/>
        <a:ext cx="1957984" cy="1597937"/>
      </dsp:txXfrm>
    </dsp:sp>
    <dsp:sp modelId="{5FA658B3-7059-41F0-9CCD-55492AC640F0}">
      <dsp:nvSpPr>
        <dsp:cNvPr id="0" name=""/>
        <dsp:cNvSpPr/>
      </dsp:nvSpPr>
      <dsp:spPr>
        <a:xfrm rot="21581180">
          <a:off x="8028610" y="1301288"/>
          <a:ext cx="436177" cy="5102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it-IT" sz="2100" kern="1200"/>
        </a:p>
      </dsp:txBody>
      <dsp:txXfrm>
        <a:off x="8028611" y="1403694"/>
        <a:ext cx="305324" cy="306142"/>
      </dsp:txXfrm>
    </dsp:sp>
    <dsp:sp modelId="{C8992B06-EDBF-40D8-91E5-B5472E6DF046}">
      <dsp:nvSpPr>
        <dsp:cNvPr id="0" name=""/>
        <dsp:cNvSpPr/>
      </dsp:nvSpPr>
      <dsp:spPr>
        <a:xfrm>
          <a:off x="8645837" y="699908"/>
          <a:ext cx="2057412" cy="16973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baseline="30000" dirty="0">
              <a:latin typeface="Arial" charset="0"/>
              <a:cs typeface="Arial" charset="0"/>
            </a:rPr>
            <a:t>valutazione e pianificazione con finalità occupazionali</a:t>
          </a:r>
          <a:endParaRPr lang="it-IT" sz="2600" kern="1200" dirty="0"/>
        </a:p>
      </dsp:txBody>
      <dsp:txXfrm>
        <a:off x="8695551" y="749622"/>
        <a:ext cx="1957984" cy="15979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6BADF-88D6-42E7-935A-F6057C618B3A}" type="datetimeFigureOut">
              <a:rPr lang="it-IT" smtClean="0"/>
              <a:t>26/02/2026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FA744-279B-4841-B2F9-D2618F876B53}" type="slidenum">
              <a:rPr lang="it-IT" smtClean="0"/>
              <a:t>‹N›</a:t>
            </a:fld>
            <a:endParaRPr lang="it-IT"/>
          </a:p>
        </p:txBody>
      </p:sp>
    </p:spTree>
    <p:extLst>
      <p:ext uri="{BB962C8B-B14F-4D97-AF65-F5344CB8AC3E}">
        <p14:creationId xmlns:p14="http://schemas.microsoft.com/office/powerpoint/2010/main" val="321382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D521F4-959F-4273-AFCA-DD23B1FB6F3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F61FFF1-7550-47EA-8130-170009DBAA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98A5195-185C-4EFE-981A-D4C50E867D99}"/>
              </a:ext>
            </a:extLst>
          </p:cNvPr>
          <p:cNvSpPr>
            <a:spLocks noGrp="1"/>
          </p:cNvSpPr>
          <p:nvPr>
            <p:ph type="dt" sz="half" idx="10"/>
          </p:nvPr>
        </p:nvSpPr>
        <p:spPr/>
        <p:txBody>
          <a:bodyPr/>
          <a:lstStyle/>
          <a:p>
            <a:fld id="{000AB6C9-027F-482E-AAEA-65052E9FCD6E}" type="datetimeFigureOut">
              <a:rPr lang="it-IT" smtClean="0"/>
              <a:t>26/02/2026</a:t>
            </a:fld>
            <a:endParaRPr lang="it-IT"/>
          </a:p>
        </p:txBody>
      </p:sp>
      <p:sp>
        <p:nvSpPr>
          <p:cNvPr id="5" name="Segnaposto piè di pagina 4">
            <a:extLst>
              <a:ext uri="{FF2B5EF4-FFF2-40B4-BE49-F238E27FC236}">
                <a16:creationId xmlns:a16="http://schemas.microsoft.com/office/drawing/2014/main" id="{1B436FDF-C22D-4831-8058-A0C3B4DD36B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D778181-EF58-458D-9B31-E9BD92656FAE}"/>
              </a:ext>
            </a:extLst>
          </p:cNvPr>
          <p:cNvSpPr>
            <a:spLocks noGrp="1"/>
          </p:cNvSpPr>
          <p:nvPr>
            <p:ph type="sldNum" sz="quarter" idx="12"/>
          </p:nvPr>
        </p:nvSpPr>
        <p:spPr/>
        <p:txBody>
          <a:bodyPr/>
          <a:lstStyle/>
          <a:p>
            <a:fld id="{9961EF60-CACE-4787-BBA6-B85FDC0FD096}" type="slidenum">
              <a:rPr lang="it-IT" smtClean="0"/>
              <a:t>‹N›</a:t>
            </a:fld>
            <a:endParaRPr lang="it-IT"/>
          </a:p>
        </p:txBody>
      </p:sp>
    </p:spTree>
    <p:extLst>
      <p:ext uri="{BB962C8B-B14F-4D97-AF65-F5344CB8AC3E}">
        <p14:creationId xmlns:p14="http://schemas.microsoft.com/office/powerpoint/2010/main" val="376898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F13DE1-57C5-4033-BBB8-41D8EAA514E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DEFBC88-6DF1-4924-965A-221BFE89145B}"/>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29D799F-F7F1-40F5-9D58-557534CC3D37}"/>
              </a:ext>
            </a:extLst>
          </p:cNvPr>
          <p:cNvSpPr>
            <a:spLocks noGrp="1"/>
          </p:cNvSpPr>
          <p:nvPr>
            <p:ph type="dt" sz="half" idx="10"/>
          </p:nvPr>
        </p:nvSpPr>
        <p:spPr/>
        <p:txBody>
          <a:bodyPr/>
          <a:lstStyle/>
          <a:p>
            <a:fld id="{000AB6C9-027F-482E-AAEA-65052E9FCD6E}" type="datetimeFigureOut">
              <a:rPr lang="it-IT" smtClean="0"/>
              <a:t>26/02/2026</a:t>
            </a:fld>
            <a:endParaRPr lang="it-IT"/>
          </a:p>
        </p:txBody>
      </p:sp>
      <p:sp>
        <p:nvSpPr>
          <p:cNvPr id="5" name="Segnaposto piè di pagina 4">
            <a:extLst>
              <a:ext uri="{FF2B5EF4-FFF2-40B4-BE49-F238E27FC236}">
                <a16:creationId xmlns:a16="http://schemas.microsoft.com/office/drawing/2014/main" id="{D7DFD551-3485-4596-A331-271D230929E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89EFFDD-0613-4A0E-9004-151A03D7B9C8}"/>
              </a:ext>
            </a:extLst>
          </p:cNvPr>
          <p:cNvSpPr>
            <a:spLocks noGrp="1"/>
          </p:cNvSpPr>
          <p:nvPr>
            <p:ph type="sldNum" sz="quarter" idx="12"/>
          </p:nvPr>
        </p:nvSpPr>
        <p:spPr/>
        <p:txBody>
          <a:bodyPr/>
          <a:lstStyle/>
          <a:p>
            <a:fld id="{9961EF60-CACE-4787-BBA6-B85FDC0FD096}" type="slidenum">
              <a:rPr lang="it-IT" smtClean="0"/>
              <a:t>‹N›</a:t>
            </a:fld>
            <a:endParaRPr lang="it-IT"/>
          </a:p>
        </p:txBody>
      </p:sp>
    </p:spTree>
    <p:extLst>
      <p:ext uri="{BB962C8B-B14F-4D97-AF65-F5344CB8AC3E}">
        <p14:creationId xmlns:p14="http://schemas.microsoft.com/office/powerpoint/2010/main" val="1267017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FBB85E7-F67C-44F4-93DB-389D879D880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415053B-C5A7-4DFF-8A21-F091AEB1FDF3}"/>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D86FF58-7A5E-4528-9DC3-740C70BF5836}"/>
              </a:ext>
            </a:extLst>
          </p:cNvPr>
          <p:cNvSpPr>
            <a:spLocks noGrp="1"/>
          </p:cNvSpPr>
          <p:nvPr>
            <p:ph type="dt" sz="half" idx="10"/>
          </p:nvPr>
        </p:nvSpPr>
        <p:spPr/>
        <p:txBody>
          <a:bodyPr/>
          <a:lstStyle/>
          <a:p>
            <a:fld id="{000AB6C9-027F-482E-AAEA-65052E9FCD6E}" type="datetimeFigureOut">
              <a:rPr lang="it-IT" smtClean="0"/>
              <a:t>26/02/2026</a:t>
            </a:fld>
            <a:endParaRPr lang="it-IT"/>
          </a:p>
        </p:txBody>
      </p:sp>
      <p:sp>
        <p:nvSpPr>
          <p:cNvPr id="5" name="Segnaposto piè di pagina 4">
            <a:extLst>
              <a:ext uri="{FF2B5EF4-FFF2-40B4-BE49-F238E27FC236}">
                <a16:creationId xmlns:a16="http://schemas.microsoft.com/office/drawing/2014/main" id="{05281F36-97A3-4806-9593-867C5EEF0C7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4958A17-AF35-4FA0-AED0-6BF57429A037}"/>
              </a:ext>
            </a:extLst>
          </p:cNvPr>
          <p:cNvSpPr>
            <a:spLocks noGrp="1"/>
          </p:cNvSpPr>
          <p:nvPr>
            <p:ph type="sldNum" sz="quarter" idx="12"/>
          </p:nvPr>
        </p:nvSpPr>
        <p:spPr/>
        <p:txBody>
          <a:bodyPr/>
          <a:lstStyle/>
          <a:p>
            <a:fld id="{9961EF60-CACE-4787-BBA6-B85FDC0FD096}" type="slidenum">
              <a:rPr lang="it-IT" smtClean="0"/>
              <a:t>‹N›</a:t>
            </a:fld>
            <a:endParaRPr lang="it-IT"/>
          </a:p>
        </p:txBody>
      </p:sp>
    </p:spTree>
    <p:extLst>
      <p:ext uri="{BB962C8B-B14F-4D97-AF65-F5344CB8AC3E}">
        <p14:creationId xmlns:p14="http://schemas.microsoft.com/office/powerpoint/2010/main" val="2395759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C702F2FF-EE1A-C8FE-30A2-F30886AF770B}"/>
              </a:ext>
            </a:extLst>
          </p:cNvPr>
          <p:cNvSpPr>
            <a:spLocks noGrp="1"/>
          </p:cNvSpPr>
          <p:nvPr>
            <p:ph type="ftr" sz="quarter" idx="10"/>
          </p:nvPr>
        </p:nvSpPr>
        <p:spPr>
          <a:xfrm>
            <a:off x="0" y="0"/>
            <a:ext cx="0" cy="0"/>
          </a:xfrm>
        </p:spPr>
        <p:txBody>
          <a:bodyPr lIns="0" tIns="0" rIns="0" bIns="0"/>
          <a:lstStyle>
            <a:lvl1pPr algn="ctr">
              <a:defRPr>
                <a:solidFill>
                  <a:schemeClr val="tx1">
                    <a:tint val="75000"/>
                  </a:schemeClr>
                </a:solidFill>
              </a:defRPr>
            </a:lvl1pPr>
          </a:lstStyle>
          <a:p>
            <a:pPr>
              <a:defRPr/>
            </a:pPr>
            <a:endParaRPr/>
          </a:p>
        </p:txBody>
      </p:sp>
      <p:sp>
        <p:nvSpPr>
          <p:cNvPr id="3" name="Holder 3">
            <a:extLst>
              <a:ext uri="{FF2B5EF4-FFF2-40B4-BE49-F238E27FC236}">
                <a16:creationId xmlns:a16="http://schemas.microsoft.com/office/drawing/2014/main" id="{EBEF816D-8C90-A91E-8D13-C7AD1E2C9E92}"/>
              </a:ext>
            </a:extLst>
          </p:cNvPr>
          <p:cNvSpPr>
            <a:spLocks noGrp="1"/>
          </p:cNvSpPr>
          <p:nvPr>
            <p:ph type="dt" sz="half" idx="11"/>
          </p:nvPr>
        </p:nvSpPr>
        <p:spPr>
          <a:xfrm>
            <a:off x="0" y="0"/>
            <a:ext cx="0" cy="0"/>
          </a:xfrm>
        </p:spPr>
        <p:txBody>
          <a:bodyPr lIns="0" tIns="0" rIns="0" bIns="0"/>
          <a:lstStyle>
            <a:lvl1pPr algn="l">
              <a:defRPr>
                <a:solidFill>
                  <a:schemeClr val="tx1">
                    <a:tint val="75000"/>
                  </a:schemeClr>
                </a:solidFill>
              </a:defRPr>
            </a:lvl1pPr>
          </a:lstStyle>
          <a:p>
            <a:pPr>
              <a:defRPr/>
            </a:pPr>
            <a:fld id="{F30B590F-BDEA-4854-9562-4A699CB212D2}" type="datetimeFigureOut">
              <a:rPr lang="en-US"/>
              <a:pPr>
                <a:defRPr/>
              </a:pPr>
              <a:t>2/26/2026</a:t>
            </a:fld>
            <a:endParaRPr lang="en-US"/>
          </a:p>
        </p:txBody>
      </p:sp>
      <p:sp>
        <p:nvSpPr>
          <p:cNvPr id="4" name="Holder 4">
            <a:extLst>
              <a:ext uri="{FF2B5EF4-FFF2-40B4-BE49-F238E27FC236}">
                <a16:creationId xmlns:a16="http://schemas.microsoft.com/office/drawing/2014/main" id="{B90A15A9-7897-FCB7-7DA1-F22823313DBC}"/>
              </a:ext>
            </a:extLst>
          </p:cNvPr>
          <p:cNvSpPr>
            <a:spLocks noGrp="1"/>
          </p:cNvSpPr>
          <p:nvPr>
            <p:ph type="sldNum" sz="quarter" idx="12"/>
          </p:nvPr>
        </p:nvSpPr>
        <p:spPr>
          <a:xfrm>
            <a:off x="0" y="0"/>
            <a:ext cx="0" cy="0"/>
          </a:xfrm>
        </p:spPr>
        <p:txBody>
          <a:bodyPr vert="horz" wrap="square" lIns="0" tIns="0" rIns="0" bIns="0" numCol="1" anchor="t" anchorCtr="0" compatLnSpc="1">
            <a:prstTxWarp prst="textNoShape">
              <a:avLst/>
            </a:prstTxWarp>
          </a:bodyPr>
          <a:lstStyle>
            <a:lvl1pPr algn="r">
              <a:defRPr>
                <a:solidFill>
                  <a:srgbClr val="8993AD"/>
                </a:solidFill>
              </a:defRPr>
            </a:lvl1pPr>
          </a:lstStyle>
          <a:p>
            <a:fld id="{50473F5A-B060-4BF6-9FAF-4A522C8E0984}" type="slidenum">
              <a:rPr lang="it-IT" altLang="it-IT"/>
              <a:pPr/>
              <a:t>‹N›</a:t>
            </a:fld>
            <a:endParaRPr lang="it-IT" altLang="it-IT"/>
          </a:p>
        </p:txBody>
      </p:sp>
    </p:spTree>
    <p:extLst>
      <p:ext uri="{BB962C8B-B14F-4D97-AF65-F5344CB8AC3E}">
        <p14:creationId xmlns:p14="http://schemas.microsoft.com/office/powerpoint/2010/main" val="1878952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CB6E59-66CE-4A10-9E15-C64F212245E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FBBA52B-3D66-4007-B4D8-FA52228FD1A9}"/>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825E430-F39E-4BE7-952A-B10D817F3307}"/>
              </a:ext>
            </a:extLst>
          </p:cNvPr>
          <p:cNvSpPr>
            <a:spLocks noGrp="1"/>
          </p:cNvSpPr>
          <p:nvPr>
            <p:ph type="dt" sz="half" idx="10"/>
          </p:nvPr>
        </p:nvSpPr>
        <p:spPr/>
        <p:txBody>
          <a:bodyPr/>
          <a:lstStyle/>
          <a:p>
            <a:fld id="{000AB6C9-027F-482E-AAEA-65052E9FCD6E}" type="datetimeFigureOut">
              <a:rPr lang="it-IT" smtClean="0"/>
              <a:t>26/02/2026</a:t>
            </a:fld>
            <a:endParaRPr lang="it-IT"/>
          </a:p>
        </p:txBody>
      </p:sp>
      <p:sp>
        <p:nvSpPr>
          <p:cNvPr id="5" name="Segnaposto piè di pagina 4">
            <a:extLst>
              <a:ext uri="{FF2B5EF4-FFF2-40B4-BE49-F238E27FC236}">
                <a16:creationId xmlns:a16="http://schemas.microsoft.com/office/drawing/2014/main" id="{25B82DA9-4D1B-4172-91EB-ADD61B3E105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F78A2C1-1D7F-4EEE-83D8-0ECC605AB4DA}"/>
              </a:ext>
            </a:extLst>
          </p:cNvPr>
          <p:cNvSpPr>
            <a:spLocks noGrp="1"/>
          </p:cNvSpPr>
          <p:nvPr>
            <p:ph type="sldNum" sz="quarter" idx="12"/>
          </p:nvPr>
        </p:nvSpPr>
        <p:spPr/>
        <p:txBody>
          <a:bodyPr/>
          <a:lstStyle/>
          <a:p>
            <a:fld id="{9961EF60-CACE-4787-BBA6-B85FDC0FD096}" type="slidenum">
              <a:rPr lang="it-IT" smtClean="0"/>
              <a:t>‹N›</a:t>
            </a:fld>
            <a:endParaRPr lang="it-IT"/>
          </a:p>
        </p:txBody>
      </p:sp>
    </p:spTree>
    <p:extLst>
      <p:ext uri="{BB962C8B-B14F-4D97-AF65-F5344CB8AC3E}">
        <p14:creationId xmlns:p14="http://schemas.microsoft.com/office/powerpoint/2010/main" val="314803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B6D2F-962C-4EC2-90F9-C45C17E659D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21F5B3E-3FD3-4360-A484-774DB0DABE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313C047D-796C-45BB-B9A0-1251ECB56DA0}"/>
              </a:ext>
            </a:extLst>
          </p:cNvPr>
          <p:cNvSpPr>
            <a:spLocks noGrp="1"/>
          </p:cNvSpPr>
          <p:nvPr>
            <p:ph type="dt" sz="half" idx="10"/>
          </p:nvPr>
        </p:nvSpPr>
        <p:spPr/>
        <p:txBody>
          <a:bodyPr/>
          <a:lstStyle/>
          <a:p>
            <a:fld id="{000AB6C9-027F-482E-AAEA-65052E9FCD6E}" type="datetimeFigureOut">
              <a:rPr lang="it-IT" smtClean="0"/>
              <a:t>26/02/2026</a:t>
            </a:fld>
            <a:endParaRPr lang="it-IT"/>
          </a:p>
        </p:txBody>
      </p:sp>
      <p:sp>
        <p:nvSpPr>
          <p:cNvPr id="5" name="Segnaposto piè di pagina 4">
            <a:extLst>
              <a:ext uri="{FF2B5EF4-FFF2-40B4-BE49-F238E27FC236}">
                <a16:creationId xmlns:a16="http://schemas.microsoft.com/office/drawing/2014/main" id="{2C523749-A0E6-494D-BDE6-5D75BA388EE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B941359-A12D-4788-8D93-BB677877B7BB}"/>
              </a:ext>
            </a:extLst>
          </p:cNvPr>
          <p:cNvSpPr>
            <a:spLocks noGrp="1"/>
          </p:cNvSpPr>
          <p:nvPr>
            <p:ph type="sldNum" sz="quarter" idx="12"/>
          </p:nvPr>
        </p:nvSpPr>
        <p:spPr/>
        <p:txBody>
          <a:bodyPr/>
          <a:lstStyle/>
          <a:p>
            <a:fld id="{9961EF60-CACE-4787-BBA6-B85FDC0FD096}" type="slidenum">
              <a:rPr lang="it-IT" smtClean="0"/>
              <a:t>‹N›</a:t>
            </a:fld>
            <a:endParaRPr lang="it-IT"/>
          </a:p>
        </p:txBody>
      </p:sp>
    </p:spTree>
    <p:extLst>
      <p:ext uri="{BB962C8B-B14F-4D97-AF65-F5344CB8AC3E}">
        <p14:creationId xmlns:p14="http://schemas.microsoft.com/office/powerpoint/2010/main" val="157689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7D396-7E74-4F81-BA2A-C9460559008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B8DBF2C-75B4-4308-9C11-F5FC1D8E2071}"/>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F7ACDB5-56AA-4E1B-ABCD-560FF19648AB}"/>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C6CA5F4-06E3-443B-B83E-BAE54932D75E}"/>
              </a:ext>
            </a:extLst>
          </p:cNvPr>
          <p:cNvSpPr>
            <a:spLocks noGrp="1"/>
          </p:cNvSpPr>
          <p:nvPr>
            <p:ph type="dt" sz="half" idx="10"/>
          </p:nvPr>
        </p:nvSpPr>
        <p:spPr/>
        <p:txBody>
          <a:bodyPr/>
          <a:lstStyle/>
          <a:p>
            <a:fld id="{000AB6C9-027F-482E-AAEA-65052E9FCD6E}" type="datetimeFigureOut">
              <a:rPr lang="it-IT" smtClean="0"/>
              <a:t>26/02/2026</a:t>
            </a:fld>
            <a:endParaRPr lang="it-IT"/>
          </a:p>
        </p:txBody>
      </p:sp>
      <p:sp>
        <p:nvSpPr>
          <p:cNvPr id="6" name="Segnaposto piè di pagina 5">
            <a:extLst>
              <a:ext uri="{FF2B5EF4-FFF2-40B4-BE49-F238E27FC236}">
                <a16:creationId xmlns:a16="http://schemas.microsoft.com/office/drawing/2014/main" id="{740C405D-2231-4705-B49E-D7BF140AE0B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2FDAC3F-AF02-4B60-9F1A-154817FFDEE3}"/>
              </a:ext>
            </a:extLst>
          </p:cNvPr>
          <p:cNvSpPr>
            <a:spLocks noGrp="1"/>
          </p:cNvSpPr>
          <p:nvPr>
            <p:ph type="sldNum" sz="quarter" idx="12"/>
          </p:nvPr>
        </p:nvSpPr>
        <p:spPr/>
        <p:txBody>
          <a:bodyPr/>
          <a:lstStyle/>
          <a:p>
            <a:fld id="{9961EF60-CACE-4787-BBA6-B85FDC0FD096}" type="slidenum">
              <a:rPr lang="it-IT" smtClean="0"/>
              <a:t>‹N›</a:t>
            </a:fld>
            <a:endParaRPr lang="it-IT"/>
          </a:p>
        </p:txBody>
      </p:sp>
    </p:spTree>
    <p:extLst>
      <p:ext uri="{BB962C8B-B14F-4D97-AF65-F5344CB8AC3E}">
        <p14:creationId xmlns:p14="http://schemas.microsoft.com/office/powerpoint/2010/main" val="395665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73D5DF-3D51-4CB4-BF7C-F00F1E0742A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CB56C4A-31BD-45FB-A21C-536B264A4A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C1452B79-9916-46C7-BA89-F56AF340B72C}"/>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D894F1E-1046-4D00-9873-A754E19EBA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4B953E57-750C-4939-BD96-13EBA461E1F7}"/>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8E789C9-5C11-4C56-BFCB-27A9970F7443}"/>
              </a:ext>
            </a:extLst>
          </p:cNvPr>
          <p:cNvSpPr>
            <a:spLocks noGrp="1"/>
          </p:cNvSpPr>
          <p:nvPr>
            <p:ph type="dt" sz="half" idx="10"/>
          </p:nvPr>
        </p:nvSpPr>
        <p:spPr/>
        <p:txBody>
          <a:bodyPr/>
          <a:lstStyle/>
          <a:p>
            <a:fld id="{000AB6C9-027F-482E-AAEA-65052E9FCD6E}" type="datetimeFigureOut">
              <a:rPr lang="it-IT" smtClean="0"/>
              <a:t>26/02/2026</a:t>
            </a:fld>
            <a:endParaRPr lang="it-IT"/>
          </a:p>
        </p:txBody>
      </p:sp>
      <p:sp>
        <p:nvSpPr>
          <p:cNvPr id="8" name="Segnaposto piè di pagina 7">
            <a:extLst>
              <a:ext uri="{FF2B5EF4-FFF2-40B4-BE49-F238E27FC236}">
                <a16:creationId xmlns:a16="http://schemas.microsoft.com/office/drawing/2014/main" id="{33163471-8F52-40E4-BEFE-EB0290D5693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E21A0AD-C52E-4920-B079-D6A3FD705E44}"/>
              </a:ext>
            </a:extLst>
          </p:cNvPr>
          <p:cNvSpPr>
            <a:spLocks noGrp="1"/>
          </p:cNvSpPr>
          <p:nvPr>
            <p:ph type="sldNum" sz="quarter" idx="12"/>
          </p:nvPr>
        </p:nvSpPr>
        <p:spPr/>
        <p:txBody>
          <a:bodyPr/>
          <a:lstStyle/>
          <a:p>
            <a:fld id="{9961EF60-CACE-4787-BBA6-B85FDC0FD096}" type="slidenum">
              <a:rPr lang="it-IT" smtClean="0"/>
              <a:t>‹N›</a:t>
            </a:fld>
            <a:endParaRPr lang="it-IT"/>
          </a:p>
        </p:txBody>
      </p:sp>
    </p:spTree>
    <p:extLst>
      <p:ext uri="{BB962C8B-B14F-4D97-AF65-F5344CB8AC3E}">
        <p14:creationId xmlns:p14="http://schemas.microsoft.com/office/powerpoint/2010/main" val="66989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3E3C5A-295A-4992-BE50-5ACBD748501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C72E586-3B8A-48B0-ADB5-72CE8E8C8DB5}"/>
              </a:ext>
            </a:extLst>
          </p:cNvPr>
          <p:cNvSpPr>
            <a:spLocks noGrp="1"/>
          </p:cNvSpPr>
          <p:nvPr>
            <p:ph type="dt" sz="half" idx="10"/>
          </p:nvPr>
        </p:nvSpPr>
        <p:spPr/>
        <p:txBody>
          <a:bodyPr/>
          <a:lstStyle/>
          <a:p>
            <a:fld id="{000AB6C9-027F-482E-AAEA-65052E9FCD6E}" type="datetimeFigureOut">
              <a:rPr lang="it-IT" smtClean="0"/>
              <a:t>26/02/2026</a:t>
            </a:fld>
            <a:endParaRPr lang="it-IT"/>
          </a:p>
        </p:txBody>
      </p:sp>
      <p:sp>
        <p:nvSpPr>
          <p:cNvPr id="4" name="Segnaposto piè di pagina 3">
            <a:extLst>
              <a:ext uri="{FF2B5EF4-FFF2-40B4-BE49-F238E27FC236}">
                <a16:creationId xmlns:a16="http://schemas.microsoft.com/office/drawing/2014/main" id="{BC4E8328-4F34-43D5-9D29-F70CBBD3500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29AE27A-1105-425F-A013-CDA833748A7F}"/>
              </a:ext>
            </a:extLst>
          </p:cNvPr>
          <p:cNvSpPr>
            <a:spLocks noGrp="1"/>
          </p:cNvSpPr>
          <p:nvPr>
            <p:ph type="sldNum" sz="quarter" idx="12"/>
          </p:nvPr>
        </p:nvSpPr>
        <p:spPr/>
        <p:txBody>
          <a:bodyPr/>
          <a:lstStyle/>
          <a:p>
            <a:fld id="{9961EF60-CACE-4787-BBA6-B85FDC0FD096}" type="slidenum">
              <a:rPr lang="it-IT" smtClean="0"/>
              <a:t>‹N›</a:t>
            </a:fld>
            <a:endParaRPr lang="it-IT"/>
          </a:p>
        </p:txBody>
      </p:sp>
    </p:spTree>
    <p:extLst>
      <p:ext uri="{BB962C8B-B14F-4D97-AF65-F5344CB8AC3E}">
        <p14:creationId xmlns:p14="http://schemas.microsoft.com/office/powerpoint/2010/main" val="264322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6264FB3-6B1C-4D2A-9945-222B7A50AB88}"/>
              </a:ext>
            </a:extLst>
          </p:cNvPr>
          <p:cNvSpPr>
            <a:spLocks noGrp="1"/>
          </p:cNvSpPr>
          <p:nvPr>
            <p:ph type="dt" sz="half" idx="10"/>
          </p:nvPr>
        </p:nvSpPr>
        <p:spPr/>
        <p:txBody>
          <a:bodyPr/>
          <a:lstStyle/>
          <a:p>
            <a:fld id="{000AB6C9-027F-482E-AAEA-65052E9FCD6E}" type="datetimeFigureOut">
              <a:rPr lang="it-IT" smtClean="0"/>
              <a:t>26/02/2026</a:t>
            </a:fld>
            <a:endParaRPr lang="it-IT"/>
          </a:p>
        </p:txBody>
      </p:sp>
      <p:sp>
        <p:nvSpPr>
          <p:cNvPr id="3" name="Segnaposto piè di pagina 2">
            <a:extLst>
              <a:ext uri="{FF2B5EF4-FFF2-40B4-BE49-F238E27FC236}">
                <a16:creationId xmlns:a16="http://schemas.microsoft.com/office/drawing/2014/main" id="{CC43925C-8234-415C-BAD8-FBC95A8F7AD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63FB21F-5D83-4961-98AB-4BDB43BD7276}"/>
              </a:ext>
            </a:extLst>
          </p:cNvPr>
          <p:cNvSpPr>
            <a:spLocks noGrp="1"/>
          </p:cNvSpPr>
          <p:nvPr>
            <p:ph type="sldNum" sz="quarter" idx="12"/>
          </p:nvPr>
        </p:nvSpPr>
        <p:spPr/>
        <p:txBody>
          <a:bodyPr/>
          <a:lstStyle/>
          <a:p>
            <a:fld id="{9961EF60-CACE-4787-BBA6-B85FDC0FD096}" type="slidenum">
              <a:rPr lang="it-IT" smtClean="0"/>
              <a:t>‹N›</a:t>
            </a:fld>
            <a:endParaRPr lang="it-IT"/>
          </a:p>
        </p:txBody>
      </p:sp>
    </p:spTree>
    <p:extLst>
      <p:ext uri="{BB962C8B-B14F-4D97-AF65-F5344CB8AC3E}">
        <p14:creationId xmlns:p14="http://schemas.microsoft.com/office/powerpoint/2010/main" val="188893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D1FB69-8EB9-4311-B5B2-E9BDABB510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EC9A9C9-0D49-4910-99F1-9EAD73C6AA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74414BB-FF6A-4A9C-9A06-71681EB93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BE622028-8981-4508-8FDE-9F857FEA220A}"/>
              </a:ext>
            </a:extLst>
          </p:cNvPr>
          <p:cNvSpPr>
            <a:spLocks noGrp="1"/>
          </p:cNvSpPr>
          <p:nvPr>
            <p:ph type="dt" sz="half" idx="10"/>
          </p:nvPr>
        </p:nvSpPr>
        <p:spPr/>
        <p:txBody>
          <a:bodyPr/>
          <a:lstStyle/>
          <a:p>
            <a:fld id="{000AB6C9-027F-482E-AAEA-65052E9FCD6E}" type="datetimeFigureOut">
              <a:rPr lang="it-IT" smtClean="0"/>
              <a:t>26/02/2026</a:t>
            </a:fld>
            <a:endParaRPr lang="it-IT"/>
          </a:p>
        </p:txBody>
      </p:sp>
      <p:sp>
        <p:nvSpPr>
          <p:cNvPr id="6" name="Segnaposto piè di pagina 5">
            <a:extLst>
              <a:ext uri="{FF2B5EF4-FFF2-40B4-BE49-F238E27FC236}">
                <a16:creationId xmlns:a16="http://schemas.microsoft.com/office/drawing/2014/main" id="{9DBE8209-E5DE-41E0-B672-A3A74F3E1F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0BE5F64-1CA8-4D25-8337-AF2695101C03}"/>
              </a:ext>
            </a:extLst>
          </p:cNvPr>
          <p:cNvSpPr>
            <a:spLocks noGrp="1"/>
          </p:cNvSpPr>
          <p:nvPr>
            <p:ph type="sldNum" sz="quarter" idx="12"/>
          </p:nvPr>
        </p:nvSpPr>
        <p:spPr/>
        <p:txBody>
          <a:bodyPr/>
          <a:lstStyle/>
          <a:p>
            <a:fld id="{9961EF60-CACE-4787-BBA6-B85FDC0FD096}" type="slidenum">
              <a:rPr lang="it-IT" smtClean="0"/>
              <a:t>‹N›</a:t>
            </a:fld>
            <a:endParaRPr lang="it-IT"/>
          </a:p>
        </p:txBody>
      </p:sp>
    </p:spTree>
    <p:extLst>
      <p:ext uri="{BB962C8B-B14F-4D97-AF65-F5344CB8AC3E}">
        <p14:creationId xmlns:p14="http://schemas.microsoft.com/office/powerpoint/2010/main" val="123136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EA4CFD-691C-4FA2-9198-B402F88DA7E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DAA6F00-54ED-42C4-88B3-57F9EC8E19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0E1596B-4611-4014-B14E-453846EB3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15101E58-ACE2-4C44-AA28-56913D1E33F0}"/>
              </a:ext>
            </a:extLst>
          </p:cNvPr>
          <p:cNvSpPr>
            <a:spLocks noGrp="1"/>
          </p:cNvSpPr>
          <p:nvPr>
            <p:ph type="dt" sz="half" idx="10"/>
          </p:nvPr>
        </p:nvSpPr>
        <p:spPr/>
        <p:txBody>
          <a:bodyPr/>
          <a:lstStyle/>
          <a:p>
            <a:fld id="{000AB6C9-027F-482E-AAEA-65052E9FCD6E}" type="datetimeFigureOut">
              <a:rPr lang="it-IT" smtClean="0"/>
              <a:t>26/02/2026</a:t>
            </a:fld>
            <a:endParaRPr lang="it-IT"/>
          </a:p>
        </p:txBody>
      </p:sp>
      <p:sp>
        <p:nvSpPr>
          <p:cNvPr id="6" name="Segnaposto piè di pagina 5">
            <a:extLst>
              <a:ext uri="{FF2B5EF4-FFF2-40B4-BE49-F238E27FC236}">
                <a16:creationId xmlns:a16="http://schemas.microsoft.com/office/drawing/2014/main" id="{0158D9DA-E7D3-49C3-B81F-32F4E1CAC5A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77E6E50-25EE-4355-8AEA-51485398BBC7}"/>
              </a:ext>
            </a:extLst>
          </p:cNvPr>
          <p:cNvSpPr>
            <a:spLocks noGrp="1"/>
          </p:cNvSpPr>
          <p:nvPr>
            <p:ph type="sldNum" sz="quarter" idx="12"/>
          </p:nvPr>
        </p:nvSpPr>
        <p:spPr/>
        <p:txBody>
          <a:bodyPr/>
          <a:lstStyle/>
          <a:p>
            <a:fld id="{9961EF60-CACE-4787-BBA6-B85FDC0FD096}" type="slidenum">
              <a:rPr lang="it-IT" smtClean="0"/>
              <a:t>‹N›</a:t>
            </a:fld>
            <a:endParaRPr lang="it-IT"/>
          </a:p>
        </p:txBody>
      </p:sp>
    </p:spTree>
    <p:extLst>
      <p:ext uri="{BB962C8B-B14F-4D97-AF65-F5344CB8AC3E}">
        <p14:creationId xmlns:p14="http://schemas.microsoft.com/office/powerpoint/2010/main" val="3916508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75E0B7C-322C-42E8-A95F-7E60E47416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8C1960A-C5CE-433D-A914-35F59FCBCE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3D0AA4D-F64C-4527-B44C-D57AC6BC80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AB6C9-027F-482E-AAEA-65052E9FCD6E}" type="datetimeFigureOut">
              <a:rPr lang="it-IT" smtClean="0"/>
              <a:t>26/02/2026</a:t>
            </a:fld>
            <a:endParaRPr lang="it-IT"/>
          </a:p>
        </p:txBody>
      </p:sp>
      <p:sp>
        <p:nvSpPr>
          <p:cNvPr id="5" name="Segnaposto piè di pagina 4">
            <a:extLst>
              <a:ext uri="{FF2B5EF4-FFF2-40B4-BE49-F238E27FC236}">
                <a16:creationId xmlns:a16="http://schemas.microsoft.com/office/drawing/2014/main" id="{352C9AC7-6F4E-4D39-B387-3323CC37BD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0C3FC9E-5E02-4552-86A2-538FAB9725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1EF60-CACE-4787-BBA6-B85FDC0FD096}" type="slidenum">
              <a:rPr lang="it-IT" smtClean="0"/>
              <a:t>‹N›</a:t>
            </a:fld>
            <a:endParaRPr lang="it-IT"/>
          </a:p>
        </p:txBody>
      </p:sp>
    </p:spTree>
    <p:extLst>
      <p:ext uri="{BB962C8B-B14F-4D97-AF65-F5344CB8AC3E}">
        <p14:creationId xmlns:p14="http://schemas.microsoft.com/office/powerpoint/2010/main" val="2878156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7.emf"/><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a:extLst>
              <a:ext uri="{FF2B5EF4-FFF2-40B4-BE49-F238E27FC236}">
                <a16:creationId xmlns:a16="http://schemas.microsoft.com/office/drawing/2014/main" id="{313FFDB3-9CB5-4413-9BB4-B00471E96C8C}"/>
              </a:ext>
            </a:extLst>
          </p:cNvPr>
          <p:cNvSpPr txBox="1"/>
          <p:nvPr/>
        </p:nvSpPr>
        <p:spPr>
          <a:xfrm>
            <a:off x="5753757" y="3505019"/>
            <a:ext cx="6074544" cy="3200876"/>
          </a:xfrm>
          <a:prstGeom prst="rect">
            <a:avLst/>
          </a:prstGeom>
          <a:noFill/>
        </p:spPr>
        <p:txBody>
          <a:bodyPr wrap="square" rtlCol="0">
            <a:spAutoFit/>
          </a:bodyPr>
          <a:lstStyle/>
          <a:p>
            <a:pPr algn="ctr"/>
            <a:r>
              <a:rPr lang="it-IT" sz="2400" b="1" dirty="0"/>
              <a:t>Giuseppe Maurizio Arduino</a:t>
            </a:r>
          </a:p>
          <a:p>
            <a:pPr algn="ctr"/>
            <a:r>
              <a:rPr lang="it-IT" dirty="0"/>
              <a:t>Psicologo Responsabile</a:t>
            </a:r>
          </a:p>
          <a:p>
            <a:pPr algn="ctr"/>
            <a:r>
              <a:rPr lang="it-IT" dirty="0"/>
              <a:t>Servizio di Psicologia  e Psicopatologia dello sviluppo e</a:t>
            </a:r>
          </a:p>
          <a:p>
            <a:pPr algn="ctr"/>
            <a:r>
              <a:rPr lang="it-IT" dirty="0"/>
              <a:t>Centro Autismo e Sindrome di Asperger ASL CN1</a:t>
            </a:r>
          </a:p>
          <a:p>
            <a:pPr algn="ctr"/>
            <a:endParaRPr lang="it-IT" sz="2000" dirty="0"/>
          </a:p>
          <a:p>
            <a:pPr algn="ctr"/>
            <a:r>
              <a:rPr lang="it-IT" sz="2400" b="1" dirty="0"/>
              <a:t>Francesca Vinai</a:t>
            </a:r>
          </a:p>
          <a:p>
            <a:pPr algn="ctr"/>
            <a:r>
              <a:rPr lang="it-IT" sz="2000" dirty="0"/>
              <a:t>Psicologa, Nucleo Adulti Autismo ASL CN1</a:t>
            </a:r>
          </a:p>
          <a:p>
            <a:pPr algn="ctr"/>
            <a:r>
              <a:rPr lang="it-IT" sz="2000" dirty="0"/>
              <a:t>Servizio di Psicologia  e Psicopatologia dello sviluppo e</a:t>
            </a:r>
          </a:p>
          <a:p>
            <a:pPr algn="ctr"/>
            <a:r>
              <a:rPr lang="it-IT" sz="2000" dirty="0"/>
              <a:t>Centro Autismo e Sindrome di Asperger ASL CN1</a:t>
            </a:r>
          </a:p>
          <a:p>
            <a:pPr algn="ctr"/>
            <a:endParaRPr lang="it-IT" sz="2000" dirty="0"/>
          </a:p>
        </p:txBody>
      </p:sp>
      <p:sp>
        <p:nvSpPr>
          <p:cNvPr id="8" name="CasellaDiTesto 7">
            <a:extLst>
              <a:ext uri="{FF2B5EF4-FFF2-40B4-BE49-F238E27FC236}">
                <a16:creationId xmlns:a16="http://schemas.microsoft.com/office/drawing/2014/main" id="{FAA5341E-7AE3-19E9-E590-6AB2082F75A9}"/>
              </a:ext>
            </a:extLst>
          </p:cNvPr>
          <p:cNvSpPr txBox="1"/>
          <p:nvPr/>
        </p:nvSpPr>
        <p:spPr>
          <a:xfrm>
            <a:off x="5753758" y="663475"/>
            <a:ext cx="6195788" cy="1754326"/>
          </a:xfrm>
          <a:prstGeom prst="rect">
            <a:avLst/>
          </a:prstGeom>
          <a:noFill/>
        </p:spPr>
        <p:txBody>
          <a:bodyPr wrap="square">
            <a:spAutoFit/>
          </a:bodyPr>
          <a:lstStyle/>
          <a:p>
            <a:r>
              <a:rPr lang="it-IT" sz="3600" b="1" i="0" u="none" strike="noStrike" baseline="0" dirty="0">
                <a:effectLst>
                  <a:outerShdw blurRad="38100" dist="38100" dir="2700000" algn="tl">
                    <a:srgbClr val="000000">
                      <a:alpha val="43137"/>
                    </a:srgbClr>
                  </a:outerShdw>
                </a:effectLst>
                <a:latin typeface="Frutiger"/>
              </a:rPr>
              <a:t>Procedure e strumenti</a:t>
            </a:r>
          </a:p>
          <a:p>
            <a:r>
              <a:rPr lang="it-IT" sz="3600" b="1" i="0" u="none" strike="noStrike" baseline="0" dirty="0">
                <a:effectLst>
                  <a:outerShdw blurRad="38100" dist="38100" dir="2700000" algn="tl">
                    <a:srgbClr val="000000">
                      <a:alpha val="43137"/>
                    </a:srgbClr>
                  </a:outerShdw>
                </a:effectLst>
                <a:latin typeface="Frutiger"/>
              </a:rPr>
              <a:t>di supporto alla diagnosi e alla valutazione funzionale</a:t>
            </a:r>
            <a:endParaRPr lang="it-IT" sz="3600" b="1" dirty="0">
              <a:effectLst>
                <a:outerShdw blurRad="38100" dist="38100" dir="2700000" algn="tl">
                  <a:srgbClr val="000000">
                    <a:alpha val="43137"/>
                  </a:srgbClr>
                </a:outerShdw>
              </a:effectLst>
            </a:endParaRPr>
          </a:p>
        </p:txBody>
      </p:sp>
      <p:pic>
        <p:nvPicPr>
          <p:cNvPr id="6" name="Immagine 5">
            <a:extLst>
              <a:ext uri="{FF2B5EF4-FFF2-40B4-BE49-F238E27FC236}">
                <a16:creationId xmlns:a16="http://schemas.microsoft.com/office/drawing/2014/main" id="{331B0CC6-D5CA-753D-1060-04C6EC14049D}"/>
              </a:ext>
            </a:extLst>
          </p:cNvPr>
          <p:cNvPicPr>
            <a:picLocks noChangeAspect="1"/>
          </p:cNvPicPr>
          <p:nvPr/>
        </p:nvPicPr>
        <p:blipFill>
          <a:blip r:embed="rId2"/>
          <a:stretch>
            <a:fillRect/>
          </a:stretch>
        </p:blipFill>
        <p:spPr>
          <a:xfrm>
            <a:off x="103926" y="38668"/>
            <a:ext cx="5186288" cy="6780663"/>
          </a:xfrm>
          <a:prstGeom prst="rect">
            <a:avLst/>
          </a:prstGeom>
        </p:spPr>
      </p:pic>
    </p:spTree>
    <p:extLst>
      <p:ext uri="{BB962C8B-B14F-4D97-AF65-F5344CB8AC3E}">
        <p14:creationId xmlns:p14="http://schemas.microsoft.com/office/powerpoint/2010/main" val="3255491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8978C-0789-ED77-CF7E-5039033550AF}"/>
            </a:ext>
          </a:extLst>
        </p:cNvPr>
        <p:cNvGrpSpPr/>
        <p:nvPr/>
      </p:nvGrpSpPr>
      <p:grpSpPr>
        <a:xfrm>
          <a:off x="0" y="0"/>
          <a:ext cx="0" cy="0"/>
          <a:chOff x="0" y="0"/>
          <a:chExt cx="0" cy="0"/>
        </a:xfrm>
      </p:grpSpPr>
      <p:pic>
        <p:nvPicPr>
          <p:cNvPr id="4" name="Immagine 4">
            <a:extLst>
              <a:ext uri="{FF2B5EF4-FFF2-40B4-BE49-F238E27FC236}">
                <a16:creationId xmlns:a16="http://schemas.microsoft.com/office/drawing/2014/main" id="{9950E68E-2640-5D70-133C-D97C1CDACC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589" y="294573"/>
            <a:ext cx="4409349" cy="560917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9580CA00-303C-03BA-C9D6-D2EA4133EE77}"/>
              </a:ext>
            </a:extLst>
          </p:cNvPr>
          <p:cNvSpPr txBox="1"/>
          <p:nvPr/>
        </p:nvSpPr>
        <p:spPr>
          <a:xfrm>
            <a:off x="5624080" y="1933433"/>
            <a:ext cx="6367029" cy="3785652"/>
          </a:xfrm>
          <a:prstGeom prst="rect">
            <a:avLst/>
          </a:prstGeom>
          <a:noFill/>
        </p:spPr>
        <p:txBody>
          <a:bodyPr wrap="square">
            <a:spAutoFit/>
          </a:bodyPr>
          <a:lstStyle/>
          <a:p>
            <a:endParaRPr lang="it-IT" sz="2000" dirty="0">
              <a:solidFill>
                <a:srgbClr val="000000"/>
              </a:solidFill>
              <a:latin typeface="Garamond" panose="02020404030301010803" pitchFamily="18" charset="0"/>
            </a:endParaRPr>
          </a:p>
          <a:p>
            <a:r>
              <a:rPr lang="it-IT" sz="2000" dirty="0"/>
              <a:t>essere di genere femminile: le </a:t>
            </a:r>
            <a:r>
              <a:rPr lang="it-IT" sz="2000" dirty="0" err="1"/>
              <a:t>PcASD</a:t>
            </a:r>
            <a:r>
              <a:rPr lang="it-IT" sz="2000" dirty="0"/>
              <a:t> di genere femminile, possono mettere in atto comportamenti di </a:t>
            </a:r>
            <a:r>
              <a:rPr lang="it-IT" sz="2000" i="1" dirty="0" err="1"/>
              <a:t>masking</a:t>
            </a:r>
            <a:endParaRPr lang="it-IT" sz="2000" i="1" dirty="0"/>
          </a:p>
          <a:p>
            <a:endParaRPr lang="it-IT" sz="2000" i="1" dirty="0"/>
          </a:p>
          <a:p>
            <a:r>
              <a:rPr lang="it-IT" sz="2000" dirty="0"/>
              <a:t>sensorialità: </a:t>
            </a:r>
            <a:r>
              <a:rPr lang="it-IT" sz="2000" dirty="0" err="1"/>
              <a:t>PcASD</a:t>
            </a:r>
            <a:r>
              <a:rPr lang="it-IT" sz="2000" dirty="0"/>
              <a:t> che possono vivere problematiche sensoriali atipiche per tipologia e intensità</a:t>
            </a:r>
            <a:endParaRPr lang="it-IT" sz="2000" i="1" dirty="0"/>
          </a:p>
          <a:p>
            <a:endParaRPr lang="it-IT" sz="2000" i="1" dirty="0"/>
          </a:p>
          <a:p>
            <a:r>
              <a:rPr lang="it-IT" sz="2000" dirty="0"/>
              <a:t>precedente diagnosi primaria di </a:t>
            </a:r>
            <a:r>
              <a:rPr lang="it-IT" sz="2000" dirty="0" err="1"/>
              <a:t>DI</a:t>
            </a:r>
            <a:r>
              <a:rPr lang="it-IT" sz="2000" dirty="0"/>
              <a:t>: scarsa considerazione di alcune caratteristiche specifiche della sintomatologia, non contemplate negli obiettivi dell’intervento terapeutico (es. le problematiche sensoriali, stereotipie e comportamenti e interessi ristretti).</a:t>
            </a:r>
          </a:p>
        </p:txBody>
      </p:sp>
      <p:sp>
        <p:nvSpPr>
          <p:cNvPr id="7" name="CasellaDiTesto 6">
            <a:extLst>
              <a:ext uri="{FF2B5EF4-FFF2-40B4-BE49-F238E27FC236}">
                <a16:creationId xmlns:a16="http://schemas.microsoft.com/office/drawing/2014/main" id="{130EC3B6-AACA-BE4E-BE7B-7B3492164507}"/>
              </a:ext>
            </a:extLst>
          </p:cNvPr>
          <p:cNvSpPr txBox="1"/>
          <p:nvPr/>
        </p:nvSpPr>
        <p:spPr>
          <a:xfrm>
            <a:off x="852055" y="6121707"/>
            <a:ext cx="11139054" cy="369332"/>
          </a:xfrm>
          <a:prstGeom prst="rect">
            <a:avLst/>
          </a:prstGeom>
          <a:noFill/>
        </p:spPr>
        <p:txBody>
          <a:bodyPr wrap="square">
            <a:spAutoFit/>
          </a:bodyPr>
          <a:lstStyle/>
          <a:p>
            <a:pPr algn="ctr"/>
            <a:r>
              <a:rPr lang="it-IT" dirty="0"/>
              <a:t>https://www.iss.it/documents/20126/8968214/Linea_Guida_ASD_adulti_agg2025.pdf</a:t>
            </a:r>
          </a:p>
        </p:txBody>
      </p:sp>
      <p:sp>
        <p:nvSpPr>
          <p:cNvPr id="8" name="CasellaDiTesto 7">
            <a:extLst>
              <a:ext uri="{FF2B5EF4-FFF2-40B4-BE49-F238E27FC236}">
                <a16:creationId xmlns:a16="http://schemas.microsoft.com/office/drawing/2014/main" id="{D17D9C8D-ECD8-A694-8B99-FB92637D796A}"/>
              </a:ext>
            </a:extLst>
          </p:cNvPr>
          <p:cNvSpPr txBox="1"/>
          <p:nvPr/>
        </p:nvSpPr>
        <p:spPr>
          <a:xfrm>
            <a:off x="10726881" y="5719085"/>
            <a:ext cx="1226127" cy="369332"/>
          </a:xfrm>
          <a:prstGeom prst="rect">
            <a:avLst/>
          </a:prstGeom>
          <a:noFill/>
        </p:spPr>
        <p:txBody>
          <a:bodyPr wrap="square" rtlCol="0">
            <a:spAutoFit/>
          </a:bodyPr>
          <a:lstStyle/>
          <a:p>
            <a:pPr algn="r"/>
            <a:r>
              <a:rPr lang="it-IT" dirty="0"/>
              <a:t>Pag. 52</a:t>
            </a:r>
          </a:p>
        </p:txBody>
      </p:sp>
      <p:sp>
        <p:nvSpPr>
          <p:cNvPr id="3" name="CasellaDiTesto 2">
            <a:extLst>
              <a:ext uri="{FF2B5EF4-FFF2-40B4-BE49-F238E27FC236}">
                <a16:creationId xmlns:a16="http://schemas.microsoft.com/office/drawing/2014/main" id="{66C378BC-64A0-9342-CF63-DE175C619040}"/>
              </a:ext>
            </a:extLst>
          </p:cNvPr>
          <p:cNvSpPr txBox="1"/>
          <p:nvPr/>
        </p:nvSpPr>
        <p:spPr>
          <a:xfrm>
            <a:off x="5413664" y="723416"/>
            <a:ext cx="6778336" cy="830997"/>
          </a:xfrm>
          <a:prstGeom prst="rect">
            <a:avLst/>
          </a:prstGeom>
          <a:noFill/>
        </p:spPr>
        <p:txBody>
          <a:bodyPr wrap="square">
            <a:spAutoFit/>
          </a:bodyPr>
          <a:lstStyle/>
          <a:p>
            <a:r>
              <a:rPr lang="it-IT" sz="2400" b="0" i="0" u="none" strike="noStrike" baseline="0" dirty="0">
                <a:solidFill>
                  <a:srgbClr val="000000"/>
                </a:solidFill>
                <a:latin typeface="Garamond" panose="02020404030301010803" pitchFamily="18" charset="0"/>
              </a:rPr>
              <a:t>Alcune dimensioni richiedono particolare attenzione e cautela nell’ambito del processo diagnostico:</a:t>
            </a:r>
          </a:p>
        </p:txBody>
      </p:sp>
    </p:spTree>
    <p:extLst>
      <p:ext uri="{BB962C8B-B14F-4D97-AF65-F5344CB8AC3E}">
        <p14:creationId xmlns:p14="http://schemas.microsoft.com/office/powerpoint/2010/main" val="93889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AA158-7E85-1B65-5FC9-3EA6EA70D8B2}"/>
            </a:ext>
          </a:extLst>
        </p:cNvPr>
        <p:cNvGrpSpPr/>
        <p:nvPr/>
      </p:nvGrpSpPr>
      <p:grpSpPr>
        <a:xfrm>
          <a:off x="0" y="0"/>
          <a:ext cx="0" cy="0"/>
          <a:chOff x="0" y="0"/>
          <a:chExt cx="0" cy="0"/>
        </a:xfrm>
      </p:grpSpPr>
      <p:pic>
        <p:nvPicPr>
          <p:cNvPr id="4" name="Immagine 4">
            <a:extLst>
              <a:ext uri="{FF2B5EF4-FFF2-40B4-BE49-F238E27FC236}">
                <a16:creationId xmlns:a16="http://schemas.microsoft.com/office/drawing/2014/main" id="{D7FDEAE5-BA62-EAEE-685A-2926AF6072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589" y="294573"/>
            <a:ext cx="4409349" cy="560917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6CC3413A-463D-3998-5DDC-A85AFD1E0368}"/>
              </a:ext>
            </a:extLst>
          </p:cNvPr>
          <p:cNvSpPr txBox="1"/>
          <p:nvPr/>
        </p:nvSpPr>
        <p:spPr>
          <a:xfrm>
            <a:off x="5347856" y="1659285"/>
            <a:ext cx="6643253" cy="3539430"/>
          </a:xfrm>
          <a:prstGeom prst="rect">
            <a:avLst/>
          </a:prstGeom>
          <a:noFill/>
        </p:spPr>
        <p:txBody>
          <a:bodyPr wrap="square">
            <a:spAutoFit/>
          </a:bodyPr>
          <a:lstStyle/>
          <a:p>
            <a:endParaRPr lang="it-IT" sz="2000" dirty="0">
              <a:solidFill>
                <a:srgbClr val="000000"/>
              </a:solidFill>
              <a:latin typeface="Garamond" panose="02020404030301010803" pitchFamily="18" charset="0"/>
            </a:endParaRPr>
          </a:p>
          <a:p>
            <a:r>
              <a:rPr lang="it-IT" b="1" dirty="0"/>
              <a:t>Persone con possibile diagnosi di disturbo dello spettro autistico, funzionamento intellettivo nella norma o ai limiti superiori. </a:t>
            </a:r>
          </a:p>
          <a:p>
            <a:endParaRPr lang="it-IT" sz="2000" b="1" dirty="0"/>
          </a:p>
          <a:p>
            <a:r>
              <a:rPr lang="it-IT" b="1" dirty="0"/>
              <a:t>Persone con possibile diagnosi di disturbo dello spettro autistico, con livello intellettivo ai limiti inferiori della norma </a:t>
            </a:r>
          </a:p>
          <a:p>
            <a:endParaRPr lang="it-IT" sz="2000" b="1" dirty="0"/>
          </a:p>
          <a:p>
            <a:r>
              <a:rPr lang="it-IT" b="1" dirty="0"/>
              <a:t>Persone con possibile diagnosi di disturbo dello spettro autistico e disabilità intellettiva di grado lieve e moderato </a:t>
            </a:r>
          </a:p>
          <a:p>
            <a:endParaRPr lang="it-IT" sz="2000" b="1" dirty="0"/>
          </a:p>
          <a:p>
            <a:r>
              <a:rPr lang="it-IT" b="1" dirty="0"/>
              <a:t>Persone con possibile diagnosi di disturbo dello spettro autistico, minime competenze verbali e/o disabilità intellettiva di grado grave </a:t>
            </a:r>
            <a:endParaRPr lang="it-IT" sz="2000" dirty="0"/>
          </a:p>
        </p:txBody>
      </p:sp>
      <p:sp>
        <p:nvSpPr>
          <p:cNvPr id="7" name="CasellaDiTesto 6">
            <a:extLst>
              <a:ext uri="{FF2B5EF4-FFF2-40B4-BE49-F238E27FC236}">
                <a16:creationId xmlns:a16="http://schemas.microsoft.com/office/drawing/2014/main" id="{8E91B67E-139A-8093-2AAB-266956487B10}"/>
              </a:ext>
            </a:extLst>
          </p:cNvPr>
          <p:cNvSpPr txBox="1"/>
          <p:nvPr/>
        </p:nvSpPr>
        <p:spPr>
          <a:xfrm>
            <a:off x="852055" y="6121707"/>
            <a:ext cx="11139054" cy="369332"/>
          </a:xfrm>
          <a:prstGeom prst="rect">
            <a:avLst/>
          </a:prstGeom>
          <a:noFill/>
        </p:spPr>
        <p:txBody>
          <a:bodyPr wrap="square">
            <a:spAutoFit/>
          </a:bodyPr>
          <a:lstStyle/>
          <a:p>
            <a:pPr algn="ctr"/>
            <a:r>
              <a:rPr lang="it-IT" dirty="0"/>
              <a:t>https://www.iss.it/documents/20126/8968214/Linea_Guida_ASD_adulti_agg2025.pdf</a:t>
            </a:r>
          </a:p>
        </p:txBody>
      </p:sp>
      <p:sp>
        <p:nvSpPr>
          <p:cNvPr id="8" name="CasellaDiTesto 7">
            <a:extLst>
              <a:ext uri="{FF2B5EF4-FFF2-40B4-BE49-F238E27FC236}">
                <a16:creationId xmlns:a16="http://schemas.microsoft.com/office/drawing/2014/main" id="{06F3AC29-5707-794A-69B0-71EE3EC4CAA8}"/>
              </a:ext>
            </a:extLst>
          </p:cNvPr>
          <p:cNvSpPr txBox="1"/>
          <p:nvPr/>
        </p:nvSpPr>
        <p:spPr>
          <a:xfrm>
            <a:off x="10726881" y="5719085"/>
            <a:ext cx="1226127" cy="369332"/>
          </a:xfrm>
          <a:prstGeom prst="rect">
            <a:avLst/>
          </a:prstGeom>
          <a:noFill/>
        </p:spPr>
        <p:txBody>
          <a:bodyPr wrap="square" rtlCol="0">
            <a:spAutoFit/>
          </a:bodyPr>
          <a:lstStyle/>
          <a:p>
            <a:pPr algn="r"/>
            <a:r>
              <a:rPr lang="it-IT" dirty="0"/>
              <a:t>Pag. 54-57</a:t>
            </a:r>
          </a:p>
        </p:txBody>
      </p:sp>
      <p:sp>
        <p:nvSpPr>
          <p:cNvPr id="2" name="CasellaDiTesto 1">
            <a:extLst>
              <a:ext uri="{FF2B5EF4-FFF2-40B4-BE49-F238E27FC236}">
                <a16:creationId xmlns:a16="http://schemas.microsoft.com/office/drawing/2014/main" id="{4639279E-C5B6-3010-CFAB-D61FDC35B1D6}"/>
              </a:ext>
            </a:extLst>
          </p:cNvPr>
          <p:cNvSpPr txBox="1"/>
          <p:nvPr/>
        </p:nvSpPr>
        <p:spPr>
          <a:xfrm>
            <a:off x="5953991" y="287856"/>
            <a:ext cx="4852554" cy="523220"/>
          </a:xfrm>
          <a:prstGeom prst="rect">
            <a:avLst/>
          </a:prstGeom>
          <a:noFill/>
        </p:spPr>
        <p:txBody>
          <a:bodyPr wrap="square" rtlCol="0">
            <a:spAutoFit/>
          </a:bodyPr>
          <a:lstStyle/>
          <a:p>
            <a:pPr algn="ctr"/>
            <a:r>
              <a:rPr lang="it-IT" sz="2800" dirty="0"/>
              <a:t>Distinzione tra </a:t>
            </a:r>
          </a:p>
        </p:txBody>
      </p:sp>
      <p:sp>
        <p:nvSpPr>
          <p:cNvPr id="9" name="CasellaDiTesto 8">
            <a:extLst>
              <a:ext uri="{FF2B5EF4-FFF2-40B4-BE49-F238E27FC236}">
                <a16:creationId xmlns:a16="http://schemas.microsoft.com/office/drawing/2014/main" id="{FC900ABD-D5F9-9D85-7BEF-DA900F25B781}"/>
              </a:ext>
            </a:extLst>
          </p:cNvPr>
          <p:cNvSpPr txBox="1"/>
          <p:nvPr/>
        </p:nvSpPr>
        <p:spPr>
          <a:xfrm>
            <a:off x="5858740" y="1008280"/>
            <a:ext cx="6094268" cy="646331"/>
          </a:xfrm>
          <a:prstGeom prst="rect">
            <a:avLst/>
          </a:prstGeom>
          <a:noFill/>
        </p:spPr>
        <p:txBody>
          <a:bodyPr wrap="square">
            <a:spAutoFit/>
          </a:bodyPr>
          <a:lstStyle/>
          <a:p>
            <a:pPr algn="ctr"/>
            <a:r>
              <a:rPr lang="it-IT" sz="1800" b="0" i="0" u="none" strike="noStrike" baseline="0" dirty="0">
                <a:solidFill>
                  <a:srgbClr val="000000"/>
                </a:solidFill>
                <a:latin typeface="Garamond" panose="02020404030301010803" pitchFamily="18" charset="0"/>
              </a:rPr>
              <a:t>4 scenari possibili che seguono un processo diagnostico: vero positivo, vero negativo, falso positivo, falso negativo. </a:t>
            </a:r>
            <a:endParaRPr lang="it-IT" dirty="0"/>
          </a:p>
        </p:txBody>
      </p:sp>
    </p:spTree>
    <p:extLst>
      <p:ext uri="{BB962C8B-B14F-4D97-AF65-F5344CB8AC3E}">
        <p14:creationId xmlns:p14="http://schemas.microsoft.com/office/powerpoint/2010/main" val="232171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 name="Tabella 1">
            <a:extLst>
              <a:ext uri="{FF2B5EF4-FFF2-40B4-BE49-F238E27FC236}">
                <a16:creationId xmlns:a16="http://schemas.microsoft.com/office/drawing/2014/main" id="{B5F82A46-7904-7997-1062-B0CD4487CAAD}"/>
              </a:ext>
            </a:extLst>
          </p:cNvPr>
          <p:cNvGraphicFramePr>
            <a:graphicFrameLocks noGrp="1"/>
          </p:cNvGraphicFramePr>
          <p:nvPr>
            <p:extLst>
              <p:ext uri="{D42A27DB-BD31-4B8C-83A1-F6EECF244321}">
                <p14:modId xmlns:p14="http://schemas.microsoft.com/office/powerpoint/2010/main" val="2625766260"/>
              </p:ext>
            </p:extLst>
          </p:nvPr>
        </p:nvGraphicFramePr>
        <p:xfrm>
          <a:off x="932405" y="228600"/>
          <a:ext cx="10250991" cy="4953001"/>
        </p:xfrm>
        <a:graphic>
          <a:graphicData uri="http://schemas.openxmlformats.org/drawingml/2006/table">
            <a:tbl>
              <a:tblPr firstRow="1" firstCol="1" bandRow="1"/>
              <a:tblGrid>
                <a:gridCol w="2023887">
                  <a:extLst>
                    <a:ext uri="{9D8B030D-6E8A-4147-A177-3AD203B41FA5}">
                      <a16:colId xmlns:a16="http://schemas.microsoft.com/office/drawing/2014/main" val="3370466891"/>
                    </a:ext>
                  </a:extLst>
                </a:gridCol>
                <a:gridCol w="2096243">
                  <a:extLst>
                    <a:ext uri="{9D8B030D-6E8A-4147-A177-3AD203B41FA5}">
                      <a16:colId xmlns:a16="http://schemas.microsoft.com/office/drawing/2014/main" val="1686820227"/>
                    </a:ext>
                  </a:extLst>
                </a:gridCol>
                <a:gridCol w="2029835">
                  <a:extLst>
                    <a:ext uri="{9D8B030D-6E8A-4147-A177-3AD203B41FA5}">
                      <a16:colId xmlns:a16="http://schemas.microsoft.com/office/drawing/2014/main" val="3917066100"/>
                    </a:ext>
                  </a:extLst>
                </a:gridCol>
                <a:gridCol w="2075740">
                  <a:extLst>
                    <a:ext uri="{9D8B030D-6E8A-4147-A177-3AD203B41FA5}">
                      <a16:colId xmlns:a16="http://schemas.microsoft.com/office/drawing/2014/main" val="2193742735"/>
                    </a:ext>
                  </a:extLst>
                </a:gridCol>
                <a:gridCol w="2025286">
                  <a:extLst>
                    <a:ext uri="{9D8B030D-6E8A-4147-A177-3AD203B41FA5}">
                      <a16:colId xmlns:a16="http://schemas.microsoft.com/office/drawing/2014/main" val="3794790093"/>
                    </a:ext>
                  </a:extLst>
                </a:gridCol>
              </a:tblGrid>
              <a:tr h="282569">
                <a:tc>
                  <a:txBody>
                    <a:bodyPr/>
                    <a:lstStyle/>
                    <a:p>
                      <a:pPr>
                        <a:lnSpc>
                          <a:spcPct val="115000"/>
                        </a:lnSpc>
                        <a:spcAft>
                          <a:spcPts val="800"/>
                        </a:spcAft>
                        <a:buNone/>
                      </a:pPr>
                      <a:r>
                        <a:rPr lang="it-IT" sz="1100" kern="100">
                          <a:effectLst/>
                          <a:latin typeface="Aptos" panose="020B0004020202020204" pitchFamily="34" charset="0"/>
                          <a:ea typeface="Aptos" panose="020B0004020202020204" pitchFamily="34" charset="0"/>
                          <a:cs typeface="Times New Roman" panose="02020603050405020304" pitchFamily="18" charset="0"/>
                        </a:rPr>
                        <a:t> </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VERO POSITIVO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VERO NEGATIVO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FALSO POSITIVO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FALSO NEGATIVO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906112"/>
                  </a:ext>
                </a:extLst>
              </a:tr>
              <a:tr h="4670432">
                <a:tc>
                  <a:txBody>
                    <a:bodyPr/>
                    <a:lstStyle/>
                    <a:p>
                      <a:pPr>
                        <a:lnSpc>
                          <a:spcPct val="115000"/>
                        </a:lnSpc>
                        <a:spcAft>
                          <a:spcPts val="800"/>
                        </a:spcAft>
                        <a:buNone/>
                      </a:pPr>
                      <a:r>
                        <a:rPr lang="it-IT" sz="1400" b="1" kern="100" dirty="0">
                          <a:effectLst/>
                          <a:latin typeface="Aptos" panose="020B0004020202020204" pitchFamily="34" charset="0"/>
                          <a:ea typeface="Aptos" panose="020B0004020202020204" pitchFamily="34" charset="0"/>
                          <a:cs typeface="Times New Roman" panose="02020603050405020304" pitchFamily="18" charset="0"/>
                        </a:rPr>
                        <a:t>Persone con possibile diagnosi di disturbo dello spettro autistico, funzionamento intellettivo nella norma o ai limiti superiori. </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100" kern="100" dirty="0">
                          <a:effectLst/>
                          <a:latin typeface="Aptos" panose="020B0004020202020204" pitchFamily="34" charset="0"/>
                          <a:ea typeface="Aptos" panose="020B0004020202020204" pitchFamily="34" charset="0"/>
                          <a:cs typeface="Times New Roman" panose="02020603050405020304" pitchFamily="18" charset="0"/>
                        </a:rPr>
                        <a:t> </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Migliore conoscenza di sé e autodeterminazione. Maggiore libertà di scegliere in modo consapevole il supporto di cui hanno bisogno.</a:t>
                      </a:r>
                    </a:p>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Accesso alle agevolazioni di legge ai fini dell’inserimento lavorativo e adattamento dell’ambiente lavorativo alle peculiarità sensoriali</a:t>
                      </a:r>
                    </a:p>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La diagnosi può avere anche delle implicazioni non necessariamente positive … (importante supporto di clinici esperti, della comunità autistica e dell’appoggio di una rete sociale attiva)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esclude adeguatamente una condizione nell’area dell’autismo e permette di focalizzare meglio l’attenzione sui quadri che hanno portato al disagio psichico.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Formulare la diagnosi di autismo in persone non autistiche espone la persona a ricevere spiegazioni circa le proprie caratteristiche e stile di funzionamento non corrette e quindi poco fruibili e non elaborabili come proprie. La persona potrebbe essere indirizzata a terapie inadeguate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La mancata diagnosi di autismo ha una ricaduta negativa sull’ansia e sullo stress generati dal non sentirsi compresi e non permetterà di accedere al supporto specifico per l’autismo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003087"/>
                  </a:ext>
                </a:extLst>
              </a:tr>
            </a:tbl>
          </a:graphicData>
        </a:graphic>
      </p:graphicFrame>
    </p:spTree>
    <p:extLst>
      <p:ext uri="{BB962C8B-B14F-4D97-AF65-F5344CB8AC3E}">
        <p14:creationId xmlns:p14="http://schemas.microsoft.com/office/powerpoint/2010/main" val="3483473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11FF3B-1CA4-9959-32A3-5DE193185377}"/>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7EB2BB-48D1-9341-703E-61C244DCA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F53148-1E9D-8785-D748-BC9109BD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0F5C296-B9EB-DA91-2369-5190225E2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 name="Tabella 1">
            <a:extLst>
              <a:ext uri="{FF2B5EF4-FFF2-40B4-BE49-F238E27FC236}">
                <a16:creationId xmlns:a16="http://schemas.microsoft.com/office/drawing/2014/main" id="{98210611-643E-72B2-B837-DB24AF7D7C89}"/>
              </a:ext>
            </a:extLst>
          </p:cNvPr>
          <p:cNvGraphicFramePr>
            <a:graphicFrameLocks noGrp="1"/>
          </p:cNvGraphicFramePr>
          <p:nvPr>
            <p:extLst>
              <p:ext uri="{D42A27DB-BD31-4B8C-83A1-F6EECF244321}">
                <p14:modId xmlns:p14="http://schemas.microsoft.com/office/powerpoint/2010/main" val="2073242747"/>
              </p:ext>
            </p:extLst>
          </p:nvPr>
        </p:nvGraphicFramePr>
        <p:xfrm>
          <a:off x="935182" y="228600"/>
          <a:ext cx="10248214" cy="4953001"/>
        </p:xfrm>
        <a:graphic>
          <a:graphicData uri="http://schemas.openxmlformats.org/drawingml/2006/table">
            <a:tbl>
              <a:tblPr firstRow="1" firstCol="1" bandRow="1"/>
              <a:tblGrid>
                <a:gridCol w="2021110">
                  <a:extLst>
                    <a:ext uri="{9D8B030D-6E8A-4147-A177-3AD203B41FA5}">
                      <a16:colId xmlns:a16="http://schemas.microsoft.com/office/drawing/2014/main" val="3370466891"/>
                    </a:ext>
                  </a:extLst>
                </a:gridCol>
                <a:gridCol w="2096243">
                  <a:extLst>
                    <a:ext uri="{9D8B030D-6E8A-4147-A177-3AD203B41FA5}">
                      <a16:colId xmlns:a16="http://schemas.microsoft.com/office/drawing/2014/main" val="1686820227"/>
                    </a:ext>
                  </a:extLst>
                </a:gridCol>
                <a:gridCol w="2029835">
                  <a:extLst>
                    <a:ext uri="{9D8B030D-6E8A-4147-A177-3AD203B41FA5}">
                      <a16:colId xmlns:a16="http://schemas.microsoft.com/office/drawing/2014/main" val="3917066100"/>
                    </a:ext>
                  </a:extLst>
                </a:gridCol>
                <a:gridCol w="2075740">
                  <a:extLst>
                    <a:ext uri="{9D8B030D-6E8A-4147-A177-3AD203B41FA5}">
                      <a16:colId xmlns:a16="http://schemas.microsoft.com/office/drawing/2014/main" val="2193742735"/>
                    </a:ext>
                  </a:extLst>
                </a:gridCol>
                <a:gridCol w="2025286">
                  <a:extLst>
                    <a:ext uri="{9D8B030D-6E8A-4147-A177-3AD203B41FA5}">
                      <a16:colId xmlns:a16="http://schemas.microsoft.com/office/drawing/2014/main" val="3794790093"/>
                    </a:ext>
                  </a:extLst>
                </a:gridCol>
              </a:tblGrid>
              <a:tr h="282569">
                <a:tc>
                  <a:txBody>
                    <a:bodyPr/>
                    <a:lstStyle/>
                    <a:p>
                      <a:pPr>
                        <a:lnSpc>
                          <a:spcPct val="115000"/>
                        </a:lnSpc>
                        <a:spcAft>
                          <a:spcPts val="800"/>
                        </a:spcAft>
                        <a:buNone/>
                      </a:pPr>
                      <a:r>
                        <a:rPr lang="it-IT" sz="1100" kern="100">
                          <a:effectLst/>
                          <a:latin typeface="Aptos" panose="020B0004020202020204" pitchFamily="34" charset="0"/>
                          <a:ea typeface="Aptos" panose="020B0004020202020204" pitchFamily="34" charset="0"/>
                          <a:cs typeface="Times New Roman" panose="02020603050405020304" pitchFamily="18" charset="0"/>
                        </a:rPr>
                        <a:t> </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VERO POSITIVO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VERO NEGATIVO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FALSO POSITIVO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FALSO NEGATIVO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906112"/>
                  </a:ext>
                </a:extLst>
              </a:tr>
              <a:tr h="4670432">
                <a:tc>
                  <a:txBody>
                    <a:bodyPr/>
                    <a:lstStyle/>
                    <a:p>
                      <a:pPr>
                        <a:lnSpc>
                          <a:spcPct val="115000"/>
                        </a:lnSpc>
                        <a:spcAft>
                          <a:spcPts val="800"/>
                        </a:spcAft>
                        <a:buNone/>
                      </a:pPr>
                      <a:r>
                        <a:rPr lang="it-IT" sz="1400" b="1" kern="100" dirty="0">
                          <a:effectLst/>
                          <a:latin typeface="Aptos" panose="020B0004020202020204" pitchFamily="34" charset="0"/>
                          <a:ea typeface="Aptos" panose="020B0004020202020204" pitchFamily="34" charset="0"/>
                          <a:cs typeface="Times New Roman" panose="02020603050405020304" pitchFamily="18" charset="0"/>
                        </a:rPr>
                        <a:t>Persone con possibile diagnosi di disturbo dello spettro autistico, con livello intellettivo ai limiti inferiori della norma.</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100" kern="100" dirty="0">
                          <a:effectLst/>
                          <a:latin typeface="Aptos" panose="020B0004020202020204" pitchFamily="34" charset="0"/>
                          <a:ea typeface="Aptos" panose="020B0004020202020204" pitchFamily="34" charset="0"/>
                          <a:cs typeface="Times New Roman" panose="02020603050405020304" pitchFamily="18" charset="0"/>
                        </a:rPr>
                        <a:t> </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La diagnosi di autismo potrebbe essere difficile da comprendere e dunque da accettare.</a:t>
                      </a: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In altri casi la comunicazione della diagnosi genera un senso di sollievo, viene finalmente compresa la peculiarità del loro modo di essere.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esclude adeguatamente una condizione nell’area dell’autismo e permette alla persona di focalizzare meglio la propria attenzione sul reale tipo di disagio psichico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Formulare la diagnosi di autismo in persone non autistiche apparentemente meno dannosa perché molti interventi si basano su progetti psicoeducativi strutturati di cui potrebbero avvalersi anche altre persone non autistiche che presentano un livello intellettivo ai limiti inferiori della norma</a:t>
                      </a: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comporta conseguenze di rilievo poiché fa trascurare i problemi specifici della persona.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è dannosa perché non permette di fornire aiuto in modo adeguato e specifico. Potrebbe avere un impatto negativo sulla qualità di vita se si mettono in atto interventi inadeguati.</a:t>
                      </a: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I familiari non riceverebbero informazioni adeguate su come aiutare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003087"/>
                  </a:ext>
                </a:extLst>
              </a:tr>
            </a:tbl>
          </a:graphicData>
        </a:graphic>
      </p:graphicFrame>
    </p:spTree>
    <p:extLst>
      <p:ext uri="{BB962C8B-B14F-4D97-AF65-F5344CB8AC3E}">
        <p14:creationId xmlns:p14="http://schemas.microsoft.com/office/powerpoint/2010/main" val="42161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E49220-5CBB-2C7F-CCA6-BD323C9EDCE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C047AFF-E9A3-DE59-75BA-8164A54CF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05EF1C6-5E67-960A-7072-A69200C89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0EFF959-2F32-7E38-4770-7E72AF0ED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 name="Tabella 1">
            <a:extLst>
              <a:ext uri="{FF2B5EF4-FFF2-40B4-BE49-F238E27FC236}">
                <a16:creationId xmlns:a16="http://schemas.microsoft.com/office/drawing/2014/main" id="{8BC4160D-4D93-7804-5B3C-601CA0614B09}"/>
              </a:ext>
            </a:extLst>
          </p:cNvPr>
          <p:cNvGraphicFramePr>
            <a:graphicFrameLocks noGrp="1"/>
          </p:cNvGraphicFramePr>
          <p:nvPr>
            <p:extLst>
              <p:ext uri="{D42A27DB-BD31-4B8C-83A1-F6EECF244321}">
                <p14:modId xmlns:p14="http://schemas.microsoft.com/office/powerpoint/2010/main" val="648599989"/>
              </p:ext>
            </p:extLst>
          </p:nvPr>
        </p:nvGraphicFramePr>
        <p:xfrm>
          <a:off x="935182" y="228600"/>
          <a:ext cx="10248214" cy="4953001"/>
        </p:xfrm>
        <a:graphic>
          <a:graphicData uri="http://schemas.openxmlformats.org/drawingml/2006/table">
            <a:tbl>
              <a:tblPr firstRow="1" firstCol="1" bandRow="1"/>
              <a:tblGrid>
                <a:gridCol w="2021110">
                  <a:extLst>
                    <a:ext uri="{9D8B030D-6E8A-4147-A177-3AD203B41FA5}">
                      <a16:colId xmlns:a16="http://schemas.microsoft.com/office/drawing/2014/main" val="3370466891"/>
                    </a:ext>
                  </a:extLst>
                </a:gridCol>
                <a:gridCol w="2096243">
                  <a:extLst>
                    <a:ext uri="{9D8B030D-6E8A-4147-A177-3AD203B41FA5}">
                      <a16:colId xmlns:a16="http://schemas.microsoft.com/office/drawing/2014/main" val="1686820227"/>
                    </a:ext>
                  </a:extLst>
                </a:gridCol>
                <a:gridCol w="2029835">
                  <a:extLst>
                    <a:ext uri="{9D8B030D-6E8A-4147-A177-3AD203B41FA5}">
                      <a16:colId xmlns:a16="http://schemas.microsoft.com/office/drawing/2014/main" val="3917066100"/>
                    </a:ext>
                  </a:extLst>
                </a:gridCol>
                <a:gridCol w="2075740">
                  <a:extLst>
                    <a:ext uri="{9D8B030D-6E8A-4147-A177-3AD203B41FA5}">
                      <a16:colId xmlns:a16="http://schemas.microsoft.com/office/drawing/2014/main" val="2193742735"/>
                    </a:ext>
                  </a:extLst>
                </a:gridCol>
                <a:gridCol w="2025286">
                  <a:extLst>
                    <a:ext uri="{9D8B030D-6E8A-4147-A177-3AD203B41FA5}">
                      <a16:colId xmlns:a16="http://schemas.microsoft.com/office/drawing/2014/main" val="3794790093"/>
                    </a:ext>
                  </a:extLst>
                </a:gridCol>
              </a:tblGrid>
              <a:tr h="282569">
                <a:tc>
                  <a:txBody>
                    <a:bodyPr/>
                    <a:lstStyle/>
                    <a:p>
                      <a:pPr>
                        <a:lnSpc>
                          <a:spcPct val="115000"/>
                        </a:lnSpc>
                        <a:spcAft>
                          <a:spcPts val="800"/>
                        </a:spcAft>
                        <a:buNone/>
                      </a:pPr>
                      <a:r>
                        <a:rPr lang="it-IT" sz="1100" kern="100">
                          <a:effectLst/>
                          <a:latin typeface="Aptos" panose="020B0004020202020204" pitchFamily="34" charset="0"/>
                          <a:ea typeface="Aptos" panose="020B0004020202020204" pitchFamily="34" charset="0"/>
                          <a:cs typeface="Times New Roman" panose="02020603050405020304" pitchFamily="18" charset="0"/>
                        </a:rPr>
                        <a:t> </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VERO POSITIVO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VERO NEGATIVO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FALSO POSITIVO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FALSO NEGATIVO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906112"/>
                  </a:ext>
                </a:extLst>
              </a:tr>
              <a:tr h="4670432">
                <a:tc>
                  <a:txBody>
                    <a:bodyPr/>
                    <a:lstStyle/>
                    <a:p>
                      <a:pPr>
                        <a:lnSpc>
                          <a:spcPct val="115000"/>
                        </a:lnSpc>
                        <a:spcAft>
                          <a:spcPts val="800"/>
                        </a:spcAft>
                        <a:buNone/>
                      </a:pPr>
                      <a:r>
                        <a:rPr lang="it-IT" sz="1400" b="1" kern="100" dirty="0">
                          <a:effectLst/>
                          <a:latin typeface="Aptos" panose="020B0004020202020204" pitchFamily="34" charset="0"/>
                          <a:ea typeface="Aptos" panose="020B0004020202020204" pitchFamily="34" charset="0"/>
                          <a:cs typeface="Times New Roman" panose="02020603050405020304" pitchFamily="18" charset="0"/>
                        </a:rPr>
                        <a:t>Persone con possibile diagnosi di disturbo dello spettro autistico e disabilità intellettiva di grado lieve e moderato </a:t>
                      </a: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100" kern="100" dirty="0">
                          <a:effectLst/>
                          <a:latin typeface="Aptos" panose="020B0004020202020204" pitchFamily="34" charset="0"/>
                          <a:ea typeface="Aptos" panose="020B0004020202020204" pitchFamily="34" charset="0"/>
                          <a:cs typeface="Times New Roman" panose="02020603050405020304" pitchFamily="18" charset="0"/>
                        </a:rPr>
                        <a:t> </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è importante perché altrimenti le persone autistiche con DI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di</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grado lieve e moderato rischiano di essere accolte in servizi per persone adulte con disabilità o in percorsi psichiatrici non specifici.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esclude adeguatamente una condizione nell’area dell’autismo e permette ai familiari e agli operatori dei servizi di focalizzarsi meglio sulle possibilità di intervento specifico per il tipo di disturbo.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apparentemente meno dannosa perché progetti psicoeducativi molto strutturati potrebbero essere utili anche per altre persone non autistiche con DI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di</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grado lieve e moderato. </a:t>
                      </a: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comporta conseguenze di rilievo poiché fa trascurare i problemi specifici della persona.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è dannosa e può avere un grave impatto sulla qualità di vita della persona e della famiglia, perché non permette di fornire aiuto in modo adeguato e specifico</a:t>
                      </a: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Rischio di richieste troppo elevate a livello cognitivo e sociale e che non tengono conto degli aspetti sensoriali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003087"/>
                  </a:ext>
                </a:extLst>
              </a:tr>
            </a:tbl>
          </a:graphicData>
        </a:graphic>
      </p:graphicFrame>
    </p:spTree>
    <p:extLst>
      <p:ext uri="{BB962C8B-B14F-4D97-AF65-F5344CB8AC3E}">
        <p14:creationId xmlns:p14="http://schemas.microsoft.com/office/powerpoint/2010/main" val="1554906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F00DD3-F9E0-CF2A-E329-AC44B03A6D9D}"/>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94ACAD1-5198-9C88-D9F3-BEA8CFC38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259478-CB25-826F-525F-20E2527D3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B16314-39B8-AE3E-2515-32D6F43FCF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 name="Tabella 1">
            <a:extLst>
              <a:ext uri="{FF2B5EF4-FFF2-40B4-BE49-F238E27FC236}">
                <a16:creationId xmlns:a16="http://schemas.microsoft.com/office/drawing/2014/main" id="{DE8FBD64-202E-B3EC-FEC8-4ADD021F491A}"/>
              </a:ext>
            </a:extLst>
          </p:cNvPr>
          <p:cNvGraphicFramePr>
            <a:graphicFrameLocks noGrp="1"/>
          </p:cNvGraphicFramePr>
          <p:nvPr>
            <p:extLst>
              <p:ext uri="{D42A27DB-BD31-4B8C-83A1-F6EECF244321}">
                <p14:modId xmlns:p14="http://schemas.microsoft.com/office/powerpoint/2010/main" val="983721272"/>
              </p:ext>
            </p:extLst>
          </p:nvPr>
        </p:nvGraphicFramePr>
        <p:xfrm>
          <a:off x="935182" y="228600"/>
          <a:ext cx="10248214" cy="4953001"/>
        </p:xfrm>
        <a:graphic>
          <a:graphicData uri="http://schemas.openxmlformats.org/drawingml/2006/table">
            <a:tbl>
              <a:tblPr firstRow="1" firstCol="1" bandRow="1"/>
              <a:tblGrid>
                <a:gridCol w="2021110">
                  <a:extLst>
                    <a:ext uri="{9D8B030D-6E8A-4147-A177-3AD203B41FA5}">
                      <a16:colId xmlns:a16="http://schemas.microsoft.com/office/drawing/2014/main" val="3370466891"/>
                    </a:ext>
                  </a:extLst>
                </a:gridCol>
                <a:gridCol w="2096243">
                  <a:extLst>
                    <a:ext uri="{9D8B030D-6E8A-4147-A177-3AD203B41FA5}">
                      <a16:colId xmlns:a16="http://schemas.microsoft.com/office/drawing/2014/main" val="1686820227"/>
                    </a:ext>
                  </a:extLst>
                </a:gridCol>
                <a:gridCol w="2029835">
                  <a:extLst>
                    <a:ext uri="{9D8B030D-6E8A-4147-A177-3AD203B41FA5}">
                      <a16:colId xmlns:a16="http://schemas.microsoft.com/office/drawing/2014/main" val="3917066100"/>
                    </a:ext>
                  </a:extLst>
                </a:gridCol>
                <a:gridCol w="2075740">
                  <a:extLst>
                    <a:ext uri="{9D8B030D-6E8A-4147-A177-3AD203B41FA5}">
                      <a16:colId xmlns:a16="http://schemas.microsoft.com/office/drawing/2014/main" val="2193742735"/>
                    </a:ext>
                  </a:extLst>
                </a:gridCol>
                <a:gridCol w="2025286">
                  <a:extLst>
                    <a:ext uri="{9D8B030D-6E8A-4147-A177-3AD203B41FA5}">
                      <a16:colId xmlns:a16="http://schemas.microsoft.com/office/drawing/2014/main" val="3794790093"/>
                    </a:ext>
                  </a:extLst>
                </a:gridCol>
              </a:tblGrid>
              <a:tr h="282569">
                <a:tc>
                  <a:txBody>
                    <a:bodyPr/>
                    <a:lstStyle/>
                    <a:p>
                      <a:pPr>
                        <a:lnSpc>
                          <a:spcPct val="115000"/>
                        </a:lnSpc>
                        <a:spcAft>
                          <a:spcPts val="800"/>
                        </a:spcAft>
                        <a:buNone/>
                      </a:pPr>
                      <a:r>
                        <a:rPr lang="it-IT" sz="1100" kern="100">
                          <a:effectLst/>
                          <a:latin typeface="Aptos" panose="020B0004020202020204" pitchFamily="34" charset="0"/>
                          <a:ea typeface="Aptos" panose="020B0004020202020204" pitchFamily="34" charset="0"/>
                          <a:cs typeface="Times New Roman" panose="02020603050405020304" pitchFamily="18" charset="0"/>
                        </a:rPr>
                        <a:t> </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VERO POSITIVO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VERO NEGATIVO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FALSO POSITIVO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it-IT" sz="1200" kern="100">
                          <a:effectLst/>
                          <a:latin typeface="Aptos" panose="020B0004020202020204" pitchFamily="34" charset="0"/>
                          <a:ea typeface="Aptos" panose="020B0004020202020204" pitchFamily="34" charset="0"/>
                          <a:cs typeface="Times New Roman" panose="02020603050405020304" pitchFamily="18" charset="0"/>
                        </a:rPr>
                        <a:t>FALSO NEGATIVO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906112"/>
                  </a:ext>
                </a:extLst>
              </a:tr>
              <a:tr h="4670432">
                <a:tc>
                  <a:txBody>
                    <a:bodyPr/>
                    <a:lstStyle/>
                    <a:p>
                      <a:pPr>
                        <a:lnSpc>
                          <a:spcPct val="115000"/>
                        </a:lnSpc>
                        <a:spcAft>
                          <a:spcPts val="800"/>
                        </a:spcAft>
                        <a:buNone/>
                      </a:pPr>
                      <a:r>
                        <a:rPr lang="it-IT" sz="1400" b="1" kern="100" dirty="0">
                          <a:effectLst/>
                          <a:latin typeface="Aptos" panose="020B0004020202020204" pitchFamily="34" charset="0"/>
                          <a:ea typeface="Aptos" panose="020B0004020202020204" pitchFamily="34" charset="0"/>
                          <a:cs typeface="Times New Roman" panose="02020603050405020304" pitchFamily="18" charset="0"/>
                        </a:rPr>
                        <a:t>Persone con possibile diagnosi di disturbo dello spettro autistico, minime competenze verbali e/o disabilità intellettiva di grado grave </a:t>
                      </a: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100" kern="100" dirty="0">
                          <a:effectLst/>
                          <a:latin typeface="Aptos" panose="020B0004020202020204" pitchFamily="34" charset="0"/>
                          <a:ea typeface="Aptos" panose="020B0004020202020204" pitchFamily="34" charset="0"/>
                          <a:cs typeface="Times New Roman" panose="02020603050405020304" pitchFamily="18" charset="0"/>
                        </a:rPr>
                        <a:t> </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permette ai familiari e agli operatori di adattare meglio gli interventi in funzione delle caratteristiche di funzionamento cognitivo e adattativo e di definire con più accuratezza le preferenze</a:t>
                      </a: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si può verificare anche il rifiuto della diagnosi da parte dei genitori oppure se la diagnosi è formulata in età adulta generare vissuti di rabbia per non aver effettuato interventi specifici nel corso della vita.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esclude adeguatamente una condizione nell’area dell’autismo e permette ai familiari e agli operatori dei servizi di focalizzarsi meglio sulle strategie di intervento per il disturbo specifico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apparentemente meno dannosa perché progetti psicoeducativi molto strutturati potrebbero essere utili anche per altre persone non autistiche con DI </a:t>
                      </a:r>
                      <a:r>
                        <a:rPr lang="it-IT" sz="1200" kern="100" dirty="0" err="1">
                          <a:effectLst/>
                          <a:latin typeface="Aptos" panose="020B0004020202020204" pitchFamily="34" charset="0"/>
                          <a:ea typeface="Aptos" panose="020B0004020202020204" pitchFamily="34" charset="0"/>
                          <a:cs typeface="Times New Roman" panose="02020603050405020304" pitchFamily="18" charset="0"/>
                        </a:rPr>
                        <a:t>di</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grado lieve e moderato. </a:t>
                      </a: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comporta conseguenze di rilievo poiché fa trascurare i problemi specifici della persona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è dannosa perché non permette a familiari e operatori di intervenire in modo adeguato</a:t>
                      </a: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l’interpretazione errata di reazioni avverse a stimoli sensoriali e ad eccessivi stimoli sociali, che potrebbero esprimersi attraverso comportamenti problema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003087"/>
                  </a:ext>
                </a:extLst>
              </a:tr>
            </a:tbl>
          </a:graphicData>
        </a:graphic>
      </p:graphicFrame>
    </p:spTree>
    <p:extLst>
      <p:ext uri="{BB962C8B-B14F-4D97-AF65-F5344CB8AC3E}">
        <p14:creationId xmlns:p14="http://schemas.microsoft.com/office/powerpoint/2010/main" val="964421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DD5C33A9-EA5E-52EC-13E0-42C43A281143}"/>
              </a:ext>
            </a:extLst>
          </p:cNvPr>
          <p:cNvSpPr>
            <a:spLocks noChangeArrowheads="1"/>
          </p:cNvSpPr>
          <p:nvPr/>
        </p:nvSpPr>
        <p:spPr bwMode="auto">
          <a:xfrm>
            <a:off x="1390073" y="1447800"/>
            <a:ext cx="5086350" cy="954088"/>
          </a:xfrm>
          <a:prstGeom prst="rect">
            <a:avLst/>
          </a:prstGeom>
          <a:noFill/>
          <a:ln>
            <a:noFill/>
          </a:ln>
          <a:effectLst/>
        </p:spPr>
        <p:txBody>
          <a:bodyPr>
            <a:spAutoFit/>
          </a:bodyPr>
          <a:lstStyle>
            <a:lvl1pPr>
              <a:spcBef>
                <a:spcPct val="30000"/>
              </a:spcBef>
              <a:buClr>
                <a:srgbClr val="009BCC"/>
              </a:buClr>
              <a:buFont typeface="Symbol" panose="05050102010706020507" pitchFamily="18" charset="2"/>
              <a:buChar char="·"/>
              <a:defRPr sz="2000" b="1">
                <a:solidFill>
                  <a:schemeClr val="tx2"/>
                </a:solidFill>
                <a:latin typeface="Arial" panose="020B0604020202020204" pitchFamily="34" charset="0"/>
              </a:defRPr>
            </a:lvl1pPr>
            <a:lvl2pPr marL="742950" indent="-285750">
              <a:spcBef>
                <a:spcPct val="30000"/>
              </a:spcBef>
              <a:buClr>
                <a:srgbClr val="004182"/>
              </a:buClr>
              <a:buFont typeface="Wingdings" panose="05000000000000000000" pitchFamily="2" charset="2"/>
              <a:buChar char=""/>
              <a:defRPr>
                <a:solidFill>
                  <a:schemeClr val="tx2"/>
                </a:solidFill>
                <a:latin typeface="Arial" panose="020B0604020202020204" pitchFamily="34" charset="0"/>
              </a:defRPr>
            </a:lvl2pPr>
            <a:lvl3pPr marL="1143000" indent="-228600">
              <a:spcBef>
                <a:spcPct val="30000"/>
              </a:spcBef>
              <a:buClr>
                <a:srgbClr val="004182"/>
              </a:buClr>
              <a:buFont typeface="Wingdings" panose="05000000000000000000" pitchFamily="2" charset="2"/>
              <a:buChar char="ú"/>
              <a:defRPr sz="1600">
                <a:solidFill>
                  <a:schemeClr val="tx2"/>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FontTx/>
              <a:buNone/>
              <a:defRPr/>
            </a:pPr>
            <a:r>
              <a:rPr lang="it-IT" altLang="it-IT" sz="2800" dirty="0">
                <a:effectLst>
                  <a:outerShdw blurRad="38100" dist="38100" dir="2700000" algn="tl">
                    <a:srgbClr val="000000">
                      <a:alpha val="43137"/>
                    </a:srgbClr>
                  </a:outerShdw>
                </a:effectLst>
                <a:cs typeface="Arial" panose="020B0604020202020204" pitchFamily="34" charset="0"/>
              </a:rPr>
              <a:t>STRUMENTI DI SUPPORTO ALLA DIAGNOSI</a:t>
            </a:r>
          </a:p>
        </p:txBody>
      </p:sp>
      <p:sp>
        <p:nvSpPr>
          <p:cNvPr id="3" name="CasellaDiTesto 2">
            <a:extLst>
              <a:ext uri="{FF2B5EF4-FFF2-40B4-BE49-F238E27FC236}">
                <a16:creationId xmlns:a16="http://schemas.microsoft.com/office/drawing/2014/main" id="{96391440-71E2-8E26-E55C-FE7CD0EEF82B}"/>
              </a:ext>
            </a:extLst>
          </p:cNvPr>
          <p:cNvSpPr txBox="1"/>
          <p:nvPr/>
        </p:nvSpPr>
        <p:spPr>
          <a:xfrm>
            <a:off x="1446069" y="3162300"/>
            <a:ext cx="5207000" cy="2247900"/>
          </a:xfrm>
          <a:prstGeom prst="rect">
            <a:avLst/>
          </a:prstGeom>
          <a:noFill/>
        </p:spPr>
        <p:txBody>
          <a:bodyPr>
            <a:spAutoFit/>
          </a:bodyPr>
          <a:lstStyle/>
          <a:p>
            <a:pPr>
              <a:defRPr/>
            </a:pPr>
            <a:r>
              <a:rPr lang="it-IT" sz="2000" dirty="0">
                <a:solidFill>
                  <a:schemeClr val="tx1">
                    <a:lumMod val="75000"/>
                  </a:schemeClr>
                </a:solidFill>
                <a:latin typeface="Garamond-Bold"/>
              </a:rPr>
              <a:t>Il Panel ritiene che la diagnosi clinica effettuata attraverso l’osservazione e il colloquio clinico rappresenti il riferimento privilegiato per osservare e raccogliere i sintomi nucleari necessari ad effettuare una diagnosi di autismo secondo i criteri previsti dai sistemi di classificazione internazionale riconosciuti (ICD e DSM).</a:t>
            </a:r>
            <a:endParaRPr lang="it-IT" sz="2000" dirty="0">
              <a:solidFill>
                <a:schemeClr val="tx1">
                  <a:lumMod val="75000"/>
                </a:schemeClr>
              </a:solidFill>
            </a:endParaRPr>
          </a:p>
        </p:txBody>
      </p:sp>
      <p:pic>
        <p:nvPicPr>
          <p:cNvPr id="29700" name="Immagine 3">
            <a:extLst>
              <a:ext uri="{FF2B5EF4-FFF2-40B4-BE49-F238E27FC236}">
                <a16:creationId xmlns:a16="http://schemas.microsoft.com/office/drawing/2014/main" id="{A887FB22-0ABB-BB43-1B0D-B98067256D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8797" y="546599"/>
            <a:ext cx="4032539" cy="549369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04F5718F-766E-9B5B-473B-D6A95E9F353A}"/>
              </a:ext>
            </a:extLst>
          </p:cNvPr>
          <p:cNvSpPr txBox="1"/>
          <p:nvPr/>
        </p:nvSpPr>
        <p:spPr>
          <a:xfrm>
            <a:off x="789710" y="407615"/>
            <a:ext cx="5863359" cy="400110"/>
          </a:xfrm>
          <a:prstGeom prst="rect">
            <a:avLst/>
          </a:prstGeom>
          <a:noFill/>
        </p:spPr>
        <p:txBody>
          <a:bodyPr wrap="square" rtlCol="0">
            <a:spAutoFit/>
          </a:bodyPr>
          <a:lstStyle/>
          <a:p>
            <a:pPr algn="ctr"/>
            <a:r>
              <a:rPr lang="it-IT" sz="2000" b="1" dirty="0">
                <a:solidFill>
                  <a:schemeClr val="accent1">
                    <a:lumMod val="75000"/>
                  </a:schemeClr>
                </a:solidFill>
              </a:rPr>
              <a:t>LINEA GUIDA BAMBINI E ADOLESCENTI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magine 4">
            <a:extLst>
              <a:ext uri="{FF2B5EF4-FFF2-40B4-BE49-F238E27FC236}">
                <a16:creationId xmlns:a16="http://schemas.microsoft.com/office/drawing/2014/main" id="{1E08128A-4BD2-5EA3-3A7C-B4CDBB5A8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147" y="218685"/>
            <a:ext cx="6589468" cy="181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CasellaDiTesto 6">
            <a:extLst>
              <a:ext uri="{FF2B5EF4-FFF2-40B4-BE49-F238E27FC236}">
                <a16:creationId xmlns:a16="http://schemas.microsoft.com/office/drawing/2014/main" id="{7D76325B-8FD9-10D4-CB19-D7CBFEE02C29}"/>
              </a:ext>
            </a:extLst>
          </p:cNvPr>
          <p:cNvSpPr txBox="1">
            <a:spLocks noChangeArrowheads="1"/>
          </p:cNvSpPr>
          <p:nvPr/>
        </p:nvSpPr>
        <p:spPr bwMode="auto">
          <a:xfrm>
            <a:off x="666147" y="2111307"/>
            <a:ext cx="796925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defRPr>
            </a:lvl1pPr>
            <a:lvl2pPr marL="742950" indent="-285750">
              <a:defRPr sz="1600" b="1">
                <a:solidFill>
                  <a:schemeClr val="bg1"/>
                </a:solidFill>
                <a:latin typeface="Arial" panose="020B0604020202020204" pitchFamily="34" charset="0"/>
              </a:defRPr>
            </a:lvl2pPr>
            <a:lvl3pPr marL="1143000" indent="-228600">
              <a:defRPr sz="1600" b="1">
                <a:solidFill>
                  <a:schemeClr val="bg1"/>
                </a:solidFill>
                <a:latin typeface="Arial" panose="020B0604020202020204" pitchFamily="34" charset="0"/>
              </a:defRPr>
            </a:lvl3pPr>
            <a:lvl4pPr marL="1600200" indent="-228600">
              <a:defRPr sz="1600" b="1">
                <a:solidFill>
                  <a:schemeClr val="bg1"/>
                </a:solidFill>
                <a:latin typeface="Arial" panose="020B0604020202020204" pitchFamily="34" charset="0"/>
              </a:defRPr>
            </a:lvl4pPr>
            <a:lvl5pPr marL="2057400" indent="-228600">
              <a:defRPr sz="1600" b="1">
                <a:solidFill>
                  <a:schemeClr val="bg1"/>
                </a:solidFill>
                <a:latin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defRPr>
            </a:lvl9pPr>
          </a:lstStyle>
          <a:p>
            <a:r>
              <a:rPr lang="it-IT" altLang="it-IT" sz="2400" b="0" dirty="0">
                <a:solidFill>
                  <a:srgbClr val="002060"/>
                </a:solidFill>
                <a:latin typeface="FranklinGothic-DemiCond"/>
              </a:rPr>
              <a:t>Raccomandazione 1.1 - </a:t>
            </a:r>
            <a:r>
              <a:rPr lang="it-IT" altLang="it-IT" sz="2400" b="0" dirty="0" err="1">
                <a:solidFill>
                  <a:srgbClr val="002060"/>
                </a:solidFill>
                <a:latin typeface="FranklinGothic-DemiCond"/>
              </a:rPr>
              <a:t>Autism</a:t>
            </a:r>
            <a:r>
              <a:rPr lang="it-IT" altLang="it-IT" sz="2400" b="0" dirty="0">
                <a:solidFill>
                  <a:srgbClr val="002060"/>
                </a:solidFill>
                <a:latin typeface="FranklinGothic-DemiCond"/>
              </a:rPr>
              <a:t> </a:t>
            </a:r>
            <a:r>
              <a:rPr lang="it-IT" altLang="it-IT" sz="2400" b="0" dirty="0" err="1">
                <a:solidFill>
                  <a:srgbClr val="002060"/>
                </a:solidFill>
                <a:latin typeface="FranklinGothic-DemiCond"/>
              </a:rPr>
              <a:t>Diagnostic</a:t>
            </a:r>
            <a:r>
              <a:rPr lang="it-IT" altLang="it-IT" sz="2400" b="0" dirty="0">
                <a:solidFill>
                  <a:srgbClr val="002060"/>
                </a:solidFill>
                <a:latin typeface="FranklinGothic-DemiCond"/>
              </a:rPr>
              <a:t> Interview-</a:t>
            </a:r>
            <a:r>
              <a:rPr lang="it-IT" altLang="it-IT" sz="2400" b="0" dirty="0" err="1">
                <a:solidFill>
                  <a:srgbClr val="002060"/>
                </a:solidFill>
                <a:latin typeface="FranklinGothic-DemiCond"/>
              </a:rPr>
              <a:t>Revised</a:t>
            </a:r>
            <a:endParaRPr lang="it-IT" altLang="it-IT" sz="2400" b="0" dirty="0">
              <a:solidFill>
                <a:srgbClr val="002060"/>
              </a:solidFill>
              <a:latin typeface="FranklinGothic-DemiCond"/>
            </a:endParaRPr>
          </a:p>
          <a:p>
            <a:endParaRPr lang="it-IT" altLang="it-IT" b="0" dirty="0">
              <a:solidFill>
                <a:srgbClr val="000000"/>
              </a:solidFill>
              <a:latin typeface="Garamond" panose="02020404030301010803" pitchFamily="18" charset="0"/>
            </a:endParaRPr>
          </a:p>
          <a:p>
            <a:r>
              <a:rPr lang="it-IT" altLang="it-IT" b="0" dirty="0">
                <a:solidFill>
                  <a:srgbClr val="000000"/>
                </a:solidFill>
                <a:latin typeface="Garamond" panose="02020404030301010803" pitchFamily="18" charset="0"/>
              </a:rPr>
              <a:t>Il </a:t>
            </a:r>
            <a:r>
              <a:rPr lang="it-IT" altLang="it-IT" b="0" i="1" dirty="0">
                <a:solidFill>
                  <a:srgbClr val="000000"/>
                </a:solidFill>
                <a:latin typeface="Garamond-Italic"/>
              </a:rPr>
              <a:t>Panel </a:t>
            </a:r>
            <a:r>
              <a:rPr lang="it-IT" altLang="it-IT" b="0" dirty="0">
                <a:solidFill>
                  <a:srgbClr val="000000"/>
                </a:solidFill>
                <a:latin typeface="Garamond" panose="02020404030301010803" pitchFamily="18" charset="0"/>
              </a:rPr>
              <a:t>della Linea Guida sulla diagnosi e trattamento del disturbo dello spettro autistico in bambini e adolescenti </a:t>
            </a:r>
            <a:r>
              <a:rPr lang="it-IT" altLang="it-IT" dirty="0">
                <a:solidFill>
                  <a:srgbClr val="000000"/>
                </a:solidFill>
                <a:latin typeface="Garamond-Bold"/>
              </a:rPr>
              <a:t>non suggerisce di usare </a:t>
            </a:r>
            <a:r>
              <a:rPr lang="it-IT" altLang="it-IT" b="0" i="1" dirty="0" err="1">
                <a:solidFill>
                  <a:srgbClr val="000000"/>
                </a:solidFill>
                <a:latin typeface="Garamond-Italic"/>
              </a:rPr>
              <a:t>Autism</a:t>
            </a:r>
            <a:r>
              <a:rPr lang="it-IT" altLang="it-IT" b="0" i="1" dirty="0">
                <a:solidFill>
                  <a:srgbClr val="000000"/>
                </a:solidFill>
                <a:latin typeface="Garamond-Italic"/>
              </a:rPr>
              <a:t> </a:t>
            </a:r>
            <a:r>
              <a:rPr lang="it-IT" altLang="it-IT" b="0" i="1" dirty="0" err="1">
                <a:solidFill>
                  <a:srgbClr val="000000"/>
                </a:solidFill>
                <a:latin typeface="Garamond-Italic"/>
              </a:rPr>
              <a:t>Diagnostic</a:t>
            </a:r>
            <a:r>
              <a:rPr lang="it-IT" altLang="it-IT" b="0" i="1" dirty="0">
                <a:solidFill>
                  <a:srgbClr val="000000"/>
                </a:solidFill>
                <a:latin typeface="Garamond-Italic"/>
              </a:rPr>
              <a:t> Interview-</a:t>
            </a:r>
            <a:r>
              <a:rPr lang="it-IT" altLang="it-IT" b="0" i="1" dirty="0" err="1">
                <a:solidFill>
                  <a:srgbClr val="000000"/>
                </a:solidFill>
                <a:latin typeface="Garamond-Italic"/>
              </a:rPr>
              <a:t>Revised</a:t>
            </a:r>
            <a:r>
              <a:rPr lang="it-IT" altLang="it-IT" b="0" i="1" dirty="0">
                <a:solidFill>
                  <a:srgbClr val="000000"/>
                </a:solidFill>
                <a:latin typeface="Garamond-Italic"/>
              </a:rPr>
              <a:t> </a:t>
            </a:r>
            <a:r>
              <a:rPr lang="it-IT" altLang="it-IT" b="0" dirty="0">
                <a:solidFill>
                  <a:srgbClr val="000000"/>
                </a:solidFill>
                <a:latin typeface="Garamond" panose="02020404030301010803" pitchFamily="18" charset="0"/>
              </a:rPr>
              <a:t>(ADI-R) in bambini e adolescenti con sospetto ASD in aggiunta all’osservazione clinica e colloquio (OCC) (raccomandazione condizionata basata su una qualità delle prove molto bassa dell’accuratezza del test).</a:t>
            </a:r>
            <a:endParaRPr lang="it-IT" altLang="it-IT" dirty="0"/>
          </a:p>
          <a:p>
            <a:endParaRPr lang="it-IT" altLang="it-IT" dirty="0"/>
          </a:p>
        </p:txBody>
      </p:sp>
      <p:sp>
        <p:nvSpPr>
          <p:cNvPr id="32772" name="CasellaDiTesto 8">
            <a:extLst>
              <a:ext uri="{FF2B5EF4-FFF2-40B4-BE49-F238E27FC236}">
                <a16:creationId xmlns:a16="http://schemas.microsoft.com/office/drawing/2014/main" id="{1EC5A066-D0A8-8DE9-25F3-CBFE1B29684C}"/>
              </a:ext>
            </a:extLst>
          </p:cNvPr>
          <p:cNvSpPr txBox="1">
            <a:spLocks noChangeArrowheads="1"/>
          </p:cNvSpPr>
          <p:nvPr/>
        </p:nvSpPr>
        <p:spPr bwMode="auto">
          <a:xfrm>
            <a:off x="666147" y="4406818"/>
            <a:ext cx="79692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bg1"/>
                </a:solidFill>
                <a:latin typeface="Arial" panose="020B0604020202020204" pitchFamily="34" charset="0"/>
              </a:defRPr>
            </a:lvl1pPr>
            <a:lvl2pPr marL="742950" indent="-285750">
              <a:defRPr sz="1600" b="1">
                <a:solidFill>
                  <a:schemeClr val="bg1"/>
                </a:solidFill>
                <a:latin typeface="Arial" panose="020B0604020202020204" pitchFamily="34" charset="0"/>
              </a:defRPr>
            </a:lvl2pPr>
            <a:lvl3pPr marL="1143000" indent="-228600">
              <a:defRPr sz="1600" b="1">
                <a:solidFill>
                  <a:schemeClr val="bg1"/>
                </a:solidFill>
                <a:latin typeface="Arial" panose="020B0604020202020204" pitchFamily="34" charset="0"/>
              </a:defRPr>
            </a:lvl3pPr>
            <a:lvl4pPr marL="1600200" indent="-228600">
              <a:defRPr sz="1600" b="1">
                <a:solidFill>
                  <a:schemeClr val="bg1"/>
                </a:solidFill>
                <a:latin typeface="Arial" panose="020B0604020202020204" pitchFamily="34" charset="0"/>
              </a:defRPr>
            </a:lvl4pPr>
            <a:lvl5pPr marL="2057400" indent="-228600">
              <a:defRPr sz="1600" b="1">
                <a:solidFill>
                  <a:schemeClr val="bg1"/>
                </a:solidFill>
                <a:latin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defRPr>
            </a:lvl9pPr>
          </a:lstStyle>
          <a:p>
            <a:r>
              <a:rPr lang="it-IT" altLang="it-IT" sz="2400" b="0" dirty="0">
                <a:solidFill>
                  <a:srgbClr val="002060"/>
                </a:solidFill>
                <a:latin typeface="FranklinGothic-DemiCond"/>
              </a:rPr>
              <a:t>Raccomandazione 1.3 - Checklist for </a:t>
            </a:r>
            <a:r>
              <a:rPr lang="it-IT" altLang="it-IT" sz="2400" b="0" dirty="0" err="1">
                <a:solidFill>
                  <a:srgbClr val="002060"/>
                </a:solidFill>
                <a:latin typeface="FranklinGothic-DemiCond"/>
              </a:rPr>
              <a:t>Autism</a:t>
            </a:r>
            <a:r>
              <a:rPr lang="it-IT" altLang="it-IT" sz="2400" b="0" dirty="0">
                <a:solidFill>
                  <a:srgbClr val="002060"/>
                </a:solidFill>
                <a:latin typeface="FranklinGothic-DemiCond"/>
              </a:rPr>
              <a:t> </a:t>
            </a:r>
            <a:r>
              <a:rPr lang="it-IT" altLang="it-IT" sz="2400" b="0" dirty="0" err="1">
                <a:solidFill>
                  <a:srgbClr val="002060"/>
                </a:solidFill>
                <a:latin typeface="FranklinGothic-DemiCond"/>
              </a:rPr>
              <a:t>Spectrum</a:t>
            </a:r>
            <a:r>
              <a:rPr lang="it-IT" altLang="it-IT" sz="2400" b="0" dirty="0">
                <a:solidFill>
                  <a:srgbClr val="002060"/>
                </a:solidFill>
                <a:latin typeface="FranklinGothic-DemiCond"/>
              </a:rPr>
              <a:t> Disorder</a:t>
            </a:r>
          </a:p>
          <a:p>
            <a:endParaRPr lang="it-IT" altLang="it-IT" b="0" dirty="0">
              <a:solidFill>
                <a:srgbClr val="000000"/>
              </a:solidFill>
              <a:latin typeface="Garamond" panose="02020404030301010803" pitchFamily="18" charset="0"/>
            </a:endParaRPr>
          </a:p>
          <a:p>
            <a:r>
              <a:rPr lang="it-IT" altLang="it-IT" b="0" dirty="0">
                <a:solidFill>
                  <a:srgbClr val="000000"/>
                </a:solidFill>
                <a:latin typeface="Garamond" panose="02020404030301010803" pitchFamily="18" charset="0"/>
              </a:rPr>
              <a:t>Il </a:t>
            </a:r>
            <a:r>
              <a:rPr lang="it-IT" altLang="it-IT" b="0" i="1" dirty="0">
                <a:solidFill>
                  <a:srgbClr val="000000"/>
                </a:solidFill>
                <a:latin typeface="Garamond-Italic"/>
              </a:rPr>
              <a:t>Panel </a:t>
            </a:r>
            <a:r>
              <a:rPr lang="it-IT" altLang="it-IT" b="0" dirty="0">
                <a:solidFill>
                  <a:srgbClr val="000000"/>
                </a:solidFill>
                <a:latin typeface="Garamond" panose="02020404030301010803" pitchFamily="18" charset="0"/>
              </a:rPr>
              <a:t>della Linea Guida sulla diagnosi e trattamento del disturbo dello spettro autistico</a:t>
            </a:r>
          </a:p>
          <a:p>
            <a:r>
              <a:rPr lang="it-IT" altLang="it-IT" dirty="0">
                <a:solidFill>
                  <a:srgbClr val="000000"/>
                </a:solidFill>
                <a:latin typeface="Garamond-Bold"/>
              </a:rPr>
              <a:t>suggerisce di usare </a:t>
            </a:r>
            <a:r>
              <a:rPr lang="it-IT" altLang="it-IT" b="0" i="1" dirty="0">
                <a:solidFill>
                  <a:srgbClr val="000000"/>
                </a:solidFill>
                <a:latin typeface="Garamond-Italic"/>
              </a:rPr>
              <a:t>Checklist for </a:t>
            </a:r>
            <a:r>
              <a:rPr lang="it-IT" altLang="it-IT" b="0" i="1" dirty="0" err="1">
                <a:solidFill>
                  <a:srgbClr val="000000"/>
                </a:solidFill>
                <a:latin typeface="Garamond-Italic"/>
              </a:rPr>
              <a:t>Autism</a:t>
            </a:r>
            <a:r>
              <a:rPr lang="it-IT" altLang="it-IT" b="0" i="1" dirty="0">
                <a:solidFill>
                  <a:srgbClr val="000000"/>
                </a:solidFill>
                <a:latin typeface="Garamond-Italic"/>
              </a:rPr>
              <a:t> </a:t>
            </a:r>
            <a:r>
              <a:rPr lang="it-IT" altLang="it-IT" b="0" i="1" dirty="0" err="1">
                <a:solidFill>
                  <a:srgbClr val="000000"/>
                </a:solidFill>
                <a:latin typeface="Garamond-Italic"/>
              </a:rPr>
              <a:t>Spectrum</a:t>
            </a:r>
            <a:r>
              <a:rPr lang="it-IT" altLang="it-IT" b="0" i="1" dirty="0">
                <a:solidFill>
                  <a:srgbClr val="000000"/>
                </a:solidFill>
                <a:latin typeface="Garamond-Italic"/>
              </a:rPr>
              <a:t> Disorder </a:t>
            </a:r>
            <a:r>
              <a:rPr lang="it-IT" altLang="it-IT" b="0" dirty="0">
                <a:solidFill>
                  <a:srgbClr val="000000"/>
                </a:solidFill>
                <a:latin typeface="Garamond" panose="02020404030301010803" pitchFamily="18" charset="0"/>
              </a:rPr>
              <a:t>(CASD) in bambini e adolescenti</a:t>
            </a:r>
          </a:p>
          <a:p>
            <a:r>
              <a:rPr lang="it-IT" altLang="it-IT" b="0" dirty="0">
                <a:solidFill>
                  <a:srgbClr val="000000"/>
                </a:solidFill>
                <a:latin typeface="Garamond" panose="02020404030301010803" pitchFamily="18" charset="0"/>
              </a:rPr>
              <a:t>con sospetto ASD in aggiunta all’osservazione clinica e colloquio (OCC) (raccomandazione</a:t>
            </a:r>
          </a:p>
          <a:p>
            <a:r>
              <a:rPr lang="it-IT" altLang="it-IT" b="0" dirty="0">
                <a:solidFill>
                  <a:srgbClr val="000000"/>
                </a:solidFill>
                <a:latin typeface="Garamond" panose="02020404030301010803" pitchFamily="18" charset="0"/>
              </a:rPr>
              <a:t>condizionata basata su una qualità delle prove molto bassa dell’accuratezza del test).</a:t>
            </a:r>
            <a:endParaRPr lang="it-IT" altLang="it-IT" dirty="0"/>
          </a:p>
        </p:txBody>
      </p:sp>
      <p:pic>
        <p:nvPicPr>
          <p:cNvPr id="32773" name="Immagine 9">
            <a:extLst>
              <a:ext uri="{FF2B5EF4-FFF2-40B4-BE49-F238E27FC236}">
                <a16:creationId xmlns:a16="http://schemas.microsoft.com/office/drawing/2014/main" id="{E7812B4D-AD99-4EAD-0447-B82169E2D7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8185" y="1432914"/>
            <a:ext cx="2733817" cy="3542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7F89328B-A3EF-FB73-D0D9-3567C54B8ABA}"/>
              </a:ext>
            </a:extLst>
          </p:cNvPr>
          <p:cNvSpPr txBox="1"/>
          <p:nvPr/>
        </p:nvSpPr>
        <p:spPr>
          <a:xfrm>
            <a:off x="7631790" y="6457890"/>
            <a:ext cx="4825861" cy="400110"/>
          </a:xfrm>
          <a:prstGeom prst="rect">
            <a:avLst/>
          </a:prstGeom>
          <a:noFill/>
        </p:spPr>
        <p:txBody>
          <a:bodyPr wrap="square" rtlCol="0">
            <a:spAutoFit/>
          </a:bodyPr>
          <a:lstStyle/>
          <a:p>
            <a:pPr algn="ctr"/>
            <a:r>
              <a:rPr lang="it-IT" sz="2000" b="1" dirty="0">
                <a:solidFill>
                  <a:schemeClr val="accent1">
                    <a:lumMod val="75000"/>
                  </a:schemeClr>
                </a:solidFill>
              </a:rPr>
              <a:t>LINEA GUIDA BAMBINI E ADOLESCENTI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sellaDiTesto 6">
            <a:extLst>
              <a:ext uri="{FF2B5EF4-FFF2-40B4-BE49-F238E27FC236}">
                <a16:creationId xmlns:a16="http://schemas.microsoft.com/office/drawing/2014/main" id="{088A81BE-1F2D-5948-0AFD-3AC88CE8565C}"/>
              </a:ext>
            </a:extLst>
          </p:cNvPr>
          <p:cNvSpPr txBox="1">
            <a:spLocks noChangeArrowheads="1"/>
          </p:cNvSpPr>
          <p:nvPr/>
        </p:nvSpPr>
        <p:spPr bwMode="auto">
          <a:xfrm>
            <a:off x="623455" y="2653537"/>
            <a:ext cx="8188036"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defRPr>
            </a:lvl1pPr>
            <a:lvl2pPr marL="742950" indent="-285750">
              <a:defRPr sz="1600" b="1">
                <a:solidFill>
                  <a:schemeClr val="bg1"/>
                </a:solidFill>
                <a:latin typeface="Arial" panose="020B0604020202020204" pitchFamily="34" charset="0"/>
              </a:defRPr>
            </a:lvl2pPr>
            <a:lvl3pPr marL="1143000" indent="-228600">
              <a:defRPr sz="1600" b="1">
                <a:solidFill>
                  <a:schemeClr val="bg1"/>
                </a:solidFill>
                <a:latin typeface="Arial" panose="020B0604020202020204" pitchFamily="34" charset="0"/>
              </a:defRPr>
            </a:lvl3pPr>
            <a:lvl4pPr marL="1600200" indent="-228600">
              <a:defRPr sz="1600" b="1">
                <a:solidFill>
                  <a:schemeClr val="bg1"/>
                </a:solidFill>
                <a:latin typeface="Arial" panose="020B0604020202020204" pitchFamily="34" charset="0"/>
              </a:defRPr>
            </a:lvl4pPr>
            <a:lvl5pPr marL="2057400" indent="-228600">
              <a:defRPr sz="1600" b="1">
                <a:solidFill>
                  <a:schemeClr val="bg1"/>
                </a:solidFill>
                <a:latin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defRPr>
            </a:lvl9pPr>
          </a:lstStyle>
          <a:p>
            <a:r>
              <a:rPr lang="it-IT" altLang="it-IT" sz="2400" b="0" dirty="0">
                <a:solidFill>
                  <a:srgbClr val="002060"/>
                </a:solidFill>
                <a:latin typeface="FranklinGothic-DemiCond"/>
              </a:rPr>
              <a:t>Raccomandazione 2.1 - </a:t>
            </a:r>
            <a:r>
              <a:rPr lang="it-IT" altLang="it-IT" sz="2400" b="0" dirty="0" err="1">
                <a:solidFill>
                  <a:srgbClr val="002060"/>
                </a:solidFill>
                <a:latin typeface="FranklinGothic-DemiCond"/>
              </a:rPr>
              <a:t>Autism</a:t>
            </a:r>
            <a:r>
              <a:rPr lang="it-IT" altLang="it-IT" sz="2400" b="0" dirty="0">
                <a:solidFill>
                  <a:srgbClr val="002060"/>
                </a:solidFill>
                <a:latin typeface="FranklinGothic-DemiCond"/>
              </a:rPr>
              <a:t> </a:t>
            </a:r>
            <a:r>
              <a:rPr lang="it-IT" altLang="it-IT" sz="2400" b="0" dirty="0" err="1">
                <a:solidFill>
                  <a:srgbClr val="002060"/>
                </a:solidFill>
                <a:latin typeface="FranklinGothic-DemiCond"/>
              </a:rPr>
              <a:t>Diagnostic</a:t>
            </a:r>
            <a:r>
              <a:rPr lang="it-IT" altLang="it-IT" sz="2400" b="0" dirty="0">
                <a:solidFill>
                  <a:srgbClr val="002060"/>
                </a:solidFill>
                <a:latin typeface="FranklinGothic-DemiCond"/>
              </a:rPr>
              <a:t> </a:t>
            </a:r>
            <a:r>
              <a:rPr lang="it-IT" altLang="it-IT" sz="2400" b="0" dirty="0" err="1">
                <a:solidFill>
                  <a:srgbClr val="002060"/>
                </a:solidFill>
                <a:latin typeface="FranklinGothic-DemiCond"/>
              </a:rPr>
              <a:t>Observation</a:t>
            </a:r>
            <a:r>
              <a:rPr lang="it-IT" altLang="it-IT" sz="2400" b="0" dirty="0">
                <a:solidFill>
                  <a:srgbClr val="002060"/>
                </a:solidFill>
                <a:latin typeface="FranklinGothic-DemiCond"/>
              </a:rPr>
              <a:t> Schedule</a:t>
            </a:r>
          </a:p>
          <a:p>
            <a:endParaRPr lang="it-IT" altLang="it-IT" b="0" dirty="0">
              <a:solidFill>
                <a:srgbClr val="000000"/>
              </a:solidFill>
              <a:latin typeface="Garamond" panose="02020404030301010803" pitchFamily="18" charset="0"/>
            </a:endParaRPr>
          </a:p>
          <a:p>
            <a:r>
              <a:rPr lang="it-IT" altLang="it-IT" b="0" dirty="0">
                <a:solidFill>
                  <a:srgbClr val="000000"/>
                </a:solidFill>
                <a:latin typeface="Garamond" panose="02020404030301010803" pitchFamily="18" charset="0"/>
              </a:rPr>
              <a:t>Il Panel della Linea Guida sulla diagnosi e trattamento del disturbo dello spettro autistico in bambini e adolescenti </a:t>
            </a:r>
            <a:r>
              <a:rPr lang="it-IT" altLang="it-IT" dirty="0">
                <a:solidFill>
                  <a:srgbClr val="000000"/>
                </a:solidFill>
                <a:latin typeface="Garamond" panose="02020404030301010803" pitchFamily="18" charset="0"/>
              </a:rPr>
              <a:t>suggerisce di usare </a:t>
            </a:r>
            <a:r>
              <a:rPr lang="it-IT" altLang="it-IT" b="0" dirty="0" err="1">
                <a:solidFill>
                  <a:srgbClr val="000000"/>
                </a:solidFill>
                <a:latin typeface="Garamond" panose="02020404030301010803" pitchFamily="18" charset="0"/>
              </a:rPr>
              <a:t>Autism</a:t>
            </a:r>
            <a:r>
              <a:rPr lang="it-IT" altLang="it-IT" b="0" dirty="0">
                <a:solidFill>
                  <a:srgbClr val="000000"/>
                </a:solidFill>
                <a:latin typeface="Garamond" panose="02020404030301010803" pitchFamily="18" charset="0"/>
              </a:rPr>
              <a:t> </a:t>
            </a:r>
            <a:r>
              <a:rPr lang="it-IT" altLang="it-IT" b="0" dirty="0" err="1">
                <a:solidFill>
                  <a:srgbClr val="000000"/>
                </a:solidFill>
                <a:latin typeface="Garamond" panose="02020404030301010803" pitchFamily="18" charset="0"/>
              </a:rPr>
              <a:t>Diagnostic</a:t>
            </a:r>
            <a:r>
              <a:rPr lang="it-IT" altLang="it-IT" b="0" dirty="0">
                <a:solidFill>
                  <a:srgbClr val="000000"/>
                </a:solidFill>
                <a:latin typeface="Garamond" panose="02020404030301010803" pitchFamily="18" charset="0"/>
              </a:rPr>
              <a:t> </a:t>
            </a:r>
            <a:r>
              <a:rPr lang="it-IT" altLang="it-IT" b="0" dirty="0" err="1">
                <a:solidFill>
                  <a:srgbClr val="000000"/>
                </a:solidFill>
                <a:latin typeface="Garamond" panose="02020404030301010803" pitchFamily="18" charset="0"/>
              </a:rPr>
              <a:t>Observation</a:t>
            </a:r>
            <a:r>
              <a:rPr lang="it-IT" altLang="it-IT" b="0" dirty="0">
                <a:solidFill>
                  <a:srgbClr val="000000"/>
                </a:solidFill>
                <a:latin typeface="Garamond" panose="02020404030301010803" pitchFamily="18" charset="0"/>
              </a:rPr>
              <a:t> Schedule (ADOS) in aggiunta all’osservazione clinica e colloquio (raccomandazione condizionata basata su una qualità bassa delle prove dell’accuratezza del test).</a:t>
            </a:r>
          </a:p>
        </p:txBody>
      </p:sp>
      <p:sp>
        <p:nvSpPr>
          <p:cNvPr id="33795" name="CasellaDiTesto 8">
            <a:extLst>
              <a:ext uri="{FF2B5EF4-FFF2-40B4-BE49-F238E27FC236}">
                <a16:creationId xmlns:a16="http://schemas.microsoft.com/office/drawing/2014/main" id="{2494FF57-7D01-0825-1B2F-45F391C2AF6B}"/>
              </a:ext>
            </a:extLst>
          </p:cNvPr>
          <p:cNvSpPr txBox="1">
            <a:spLocks noChangeArrowheads="1"/>
          </p:cNvSpPr>
          <p:nvPr/>
        </p:nvSpPr>
        <p:spPr bwMode="auto">
          <a:xfrm>
            <a:off x="623455" y="4495466"/>
            <a:ext cx="1016115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defRPr>
            </a:lvl1pPr>
            <a:lvl2pPr marL="742950" indent="-285750">
              <a:defRPr sz="1600" b="1">
                <a:solidFill>
                  <a:schemeClr val="bg1"/>
                </a:solidFill>
                <a:latin typeface="Arial" panose="020B0604020202020204" pitchFamily="34" charset="0"/>
              </a:defRPr>
            </a:lvl2pPr>
            <a:lvl3pPr marL="1143000" indent="-228600">
              <a:defRPr sz="1600" b="1">
                <a:solidFill>
                  <a:schemeClr val="bg1"/>
                </a:solidFill>
                <a:latin typeface="Arial" panose="020B0604020202020204" pitchFamily="34" charset="0"/>
              </a:defRPr>
            </a:lvl3pPr>
            <a:lvl4pPr marL="1600200" indent="-228600">
              <a:defRPr sz="1600" b="1">
                <a:solidFill>
                  <a:schemeClr val="bg1"/>
                </a:solidFill>
                <a:latin typeface="Arial" panose="020B0604020202020204" pitchFamily="34" charset="0"/>
              </a:defRPr>
            </a:lvl4pPr>
            <a:lvl5pPr marL="2057400" indent="-228600">
              <a:defRPr sz="1600" b="1">
                <a:solidFill>
                  <a:schemeClr val="bg1"/>
                </a:solidFill>
                <a:latin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defRPr>
            </a:lvl9pPr>
          </a:lstStyle>
          <a:p>
            <a:r>
              <a:rPr lang="it-IT" altLang="it-IT" sz="2400" b="0" dirty="0">
                <a:solidFill>
                  <a:srgbClr val="002060"/>
                </a:solidFill>
                <a:latin typeface="FranklinGothic-DemiCond"/>
              </a:rPr>
              <a:t>Raccomandazione 2.2 - </a:t>
            </a:r>
            <a:r>
              <a:rPr lang="it-IT" altLang="it-IT" sz="2400" b="0" dirty="0" err="1">
                <a:solidFill>
                  <a:srgbClr val="002060"/>
                </a:solidFill>
                <a:latin typeface="FranklinGothic-DemiCond"/>
              </a:rPr>
              <a:t>Autism</a:t>
            </a:r>
            <a:r>
              <a:rPr lang="it-IT" altLang="it-IT" sz="2400" b="0" dirty="0">
                <a:solidFill>
                  <a:srgbClr val="002060"/>
                </a:solidFill>
                <a:latin typeface="FranklinGothic-DemiCond"/>
              </a:rPr>
              <a:t> </a:t>
            </a:r>
            <a:r>
              <a:rPr lang="it-IT" altLang="it-IT" sz="2400" b="0" dirty="0" err="1">
                <a:solidFill>
                  <a:srgbClr val="002060"/>
                </a:solidFill>
                <a:latin typeface="FranklinGothic-DemiCond"/>
              </a:rPr>
              <a:t>Diagnostic</a:t>
            </a:r>
            <a:r>
              <a:rPr lang="it-IT" altLang="it-IT" sz="2400" b="0" dirty="0">
                <a:solidFill>
                  <a:srgbClr val="002060"/>
                </a:solidFill>
                <a:latin typeface="FranklinGothic-DemiCond"/>
              </a:rPr>
              <a:t> </a:t>
            </a:r>
            <a:r>
              <a:rPr lang="it-IT" altLang="it-IT" sz="2400" b="0" dirty="0" err="1">
                <a:solidFill>
                  <a:srgbClr val="002060"/>
                </a:solidFill>
                <a:latin typeface="FranklinGothic-DemiCond"/>
              </a:rPr>
              <a:t>Observation</a:t>
            </a:r>
            <a:r>
              <a:rPr lang="it-IT" altLang="it-IT" sz="2400" b="0" dirty="0">
                <a:solidFill>
                  <a:srgbClr val="002060"/>
                </a:solidFill>
                <a:latin typeface="FranklinGothic-DemiCond"/>
              </a:rPr>
              <a:t> Schedule- second </a:t>
            </a:r>
            <a:r>
              <a:rPr lang="it-IT" altLang="it-IT" sz="2400" b="0" dirty="0" err="1">
                <a:solidFill>
                  <a:srgbClr val="000000"/>
                </a:solidFill>
                <a:latin typeface="Garamond" panose="02020404030301010803" pitchFamily="18" charset="0"/>
              </a:rPr>
              <a:t>edition</a:t>
            </a:r>
            <a:r>
              <a:rPr lang="it-IT" altLang="it-IT" sz="2400" b="0" dirty="0">
                <a:solidFill>
                  <a:srgbClr val="000000"/>
                </a:solidFill>
                <a:latin typeface="Garamond" panose="02020404030301010803" pitchFamily="18" charset="0"/>
              </a:rPr>
              <a:t> </a:t>
            </a:r>
          </a:p>
          <a:p>
            <a:endParaRPr lang="it-IT" altLang="it-IT" b="0" dirty="0">
              <a:solidFill>
                <a:srgbClr val="000000"/>
              </a:solidFill>
              <a:latin typeface="Garamond" panose="02020404030301010803" pitchFamily="18" charset="0"/>
            </a:endParaRPr>
          </a:p>
          <a:p>
            <a:r>
              <a:rPr lang="it-IT" altLang="it-IT" b="0" dirty="0">
                <a:solidFill>
                  <a:srgbClr val="000000"/>
                </a:solidFill>
                <a:latin typeface="Garamond" panose="02020404030301010803" pitchFamily="18" charset="0"/>
              </a:rPr>
              <a:t>Il Panel della Linea Guida sulla diagnosi e trattamento del disturbo dello spettro autistico </a:t>
            </a:r>
            <a:r>
              <a:rPr lang="it-IT" altLang="it-IT" b="0" dirty="0" err="1">
                <a:solidFill>
                  <a:srgbClr val="000000"/>
                </a:solidFill>
                <a:latin typeface="Garamond" panose="02020404030301010803" pitchFamily="18" charset="0"/>
              </a:rPr>
              <a:t>inbambini</a:t>
            </a:r>
            <a:r>
              <a:rPr lang="it-IT" altLang="it-IT" b="0" dirty="0">
                <a:solidFill>
                  <a:srgbClr val="000000"/>
                </a:solidFill>
                <a:latin typeface="Garamond" panose="02020404030301010803" pitchFamily="18" charset="0"/>
              </a:rPr>
              <a:t> e adolescenti suggerisce di usare </a:t>
            </a:r>
            <a:r>
              <a:rPr lang="it-IT" altLang="it-IT" b="0" dirty="0" err="1">
                <a:solidFill>
                  <a:srgbClr val="000000"/>
                </a:solidFill>
                <a:latin typeface="Garamond" panose="02020404030301010803" pitchFamily="18" charset="0"/>
              </a:rPr>
              <a:t>Autism</a:t>
            </a:r>
            <a:r>
              <a:rPr lang="it-IT" altLang="it-IT" b="0" dirty="0">
                <a:solidFill>
                  <a:srgbClr val="000000"/>
                </a:solidFill>
                <a:latin typeface="Garamond" panose="02020404030301010803" pitchFamily="18" charset="0"/>
              </a:rPr>
              <a:t> </a:t>
            </a:r>
            <a:r>
              <a:rPr lang="it-IT" altLang="it-IT" b="0" dirty="0" err="1">
                <a:solidFill>
                  <a:srgbClr val="000000"/>
                </a:solidFill>
                <a:latin typeface="Garamond" panose="02020404030301010803" pitchFamily="18" charset="0"/>
              </a:rPr>
              <a:t>Diagnostic</a:t>
            </a:r>
            <a:r>
              <a:rPr lang="it-IT" altLang="it-IT" b="0" dirty="0">
                <a:solidFill>
                  <a:srgbClr val="000000"/>
                </a:solidFill>
                <a:latin typeface="Garamond" panose="02020404030301010803" pitchFamily="18" charset="0"/>
              </a:rPr>
              <a:t> </a:t>
            </a:r>
            <a:r>
              <a:rPr lang="it-IT" altLang="it-IT" b="0" dirty="0" err="1">
                <a:solidFill>
                  <a:srgbClr val="000000"/>
                </a:solidFill>
                <a:latin typeface="Garamond" panose="02020404030301010803" pitchFamily="18" charset="0"/>
              </a:rPr>
              <a:t>Observation</a:t>
            </a:r>
            <a:r>
              <a:rPr lang="it-IT" altLang="it-IT" b="0" dirty="0">
                <a:solidFill>
                  <a:srgbClr val="000000"/>
                </a:solidFill>
                <a:latin typeface="Garamond" panose="02020404030301010803" pitchFamily="18" charset="0"/>
              </a:rPr>
              <a:t> Schedule second </a:t>
            </a:r>
            <a:r>
              <a:rPr lang="it-IT" altLang="it-IT" b="0" dirty="0" err="1">
                <a:solidFill>
                  <a:srgbClr val="000000"/>
                </a:solidFill>
                <a:latin typeface="Garamond" panose="02020404030301010803" pitchFamily="18" charset="0"/>
              </a:rPr>
              <a:t>edition</a:t>
            </a:r>
            <a:r>
              <a:rPr lang="it-IT" altLang="it-IT" b="0" dirty="0">
                <a:solidFill>
                  <a:srgbClr val="000000"/>
                </a:solidFill>
                <a:latin typeface="Garamond" panose="02020404030301010803" pitchFamily="18" charset="0"/>
              </a:rPr>
              <a:t> (ADOS-2) in aggiunta all’osservazione clinica e colloquio (raccomandazione condizionata basata su una qualità moderata delle p </a:t>
            </a:r>
            <a:r>
              <a:rPr lang="it-IT" altLang="it-IT" b="0" dirty="0" err="1">
                <a:solidFill>
                  <a:srgbClr val="000000"/>
                </a:solidFill>
                <a:latin typeface="Garamond" panose="02020404030301010803" pitchFamily="18" charset="0"/>
              </a:rPr>
              <a:t>rove</a:t>
            </a:r>
            <a:r>
              <a:rPr lang="it-IT" altLang="it-IT" b="0" dirty="0">
                <a:solidFill>
                  <a:srgbClr val="000000"/>
                </a:solidFill>
                <a:latin typeface="Garamond" panose="02020404030301010803" pitchFamily="18" charset="0"/>
              </a:rPr>
              <a:t> dell’accuratezza del test).</a:t>
            </a:r>
          </a:p>
        </p:txBody>
      </p:sp>
      <p:pic>
        <p:nvPicPr>
          <p:cNvPr id="33796" name="Immagine 2">
            <a:extLst>
              <a:ext uri="{FF2B5EF4-FFF2-40B4-BE49-F238E27FC236}">
                <a16:creationId xmlns:a16="http://schemas.microsoft.com/office/drawing/2014/main" id="{05D517E9-D59A-E48E-D9F0-79E4E14F6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71" y="571500"/>
            <a:ext cx="6566988" cy="183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A71CA384-F60B-7985-BDF6-FBE800064919}"/>
              </a:ext>
            </a:extLst>
          </p:cNvPr>
          <p:cNvSpPr txBox="1"/>
          <p:nvPr/>
        </p:nvSpPr>
        <p:spPr>
          <a:xfrm>
            <a:off x="6725303" y="6291213"/>
            <a:ext cx="5863359" cy="400110"/>
          </a:xfrm>
          <a:prstGeom prst="rect">
            <a:avLst/>
          </a:prstGeom>
          <a:noFill/>
        </p:spPr>
        <p:txBody>
          <a:bodyPr wrap="square" rtlCol="0">
            <a:spAutoFit/>
          </a:bodyPr>
          <a:lstStyle/>
          <a:p>
            <a:pPr algn="ctr"/>
            <a:r>
              <a:rPr lang="it-IT" sz="2000" b="1" dirty="0">
                <a:solidFill>
                  <a:schemeClr val="accent1">
                    <a:lumMod val="75000"/>
                  </a:schemeClr>
                </a:solidFill>
              </a:rPr>
              <a:t>LINEA GUIDA BAMBINI E ADOLESCENTI</a:t>
            </a:r>
          </a:p>
        </p:txBody>
      </p:sp>
      <p:pic>
        <p:nvPicPr>
          <p:cNvPr id="3" name="Immagine 9">
            <a:extLst>
              <a:ext uri="{FF2B5EF4-FFF2-40B4-BE49-F238E27FC236}">
                <a16:creationId xmlns:a16="http://schemas.microsoft.com/office/drawing/2014/main" id="{7A259D22-D361-5AED-236E-13CA919254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54666" y="404214"/>
            <a:ext cx="2733817" cy="3542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6">
            <a:extLst>
              <a:ext uri="{FF2B5EF4-FFF2-40B4-BE49-F238E27FC236}">
                <a16:creationId xmlns:a16="http://schemas.microsoft.com/office/drawing/2014/main" id="{90EE7AF9-9A36-E873-1D4B-2CD36CD66153}"/>
              </a:ext>
            </a:extLst>
          </p:cNvPr>
          <p:cNvSpPr txBox="1">
            <a:spLocks noChangeArrowheads="1"/>
          </p:cNvSpPr>
          <p:nvPr/>
        </p:nvSpPr>
        <p:spPr bwMode="auto">
          <a:xfrm>
            <a:off x="1442316" y="3599657"/>
            <a:ext cx="70040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bg1"/>
                </a:solidFill>
                <a:latin typeface="Arial" panose="020B0604020202020204" pitchFamily="34" charset="0"/>
              </a:defRPr>
            </a:lvl1pPr>
            <a:lvl2pPr marL="742950" indent="-285750">
              <a:defRPr sz="1600" b="1">
                <a:solidFill>
                  <a:schemeClr val="bg1"/>
                </a:solidFill>
                <a:latin typeface="Arial" panose="020B0604020202020204" pitchFamily="34" charset="0"/>
              </a:defRPr>
            </a:lvl2pPr>
            <a:lvl3pPr marL="1143000" indent="-228600">
              <a:defRPr sz="1600" b="1">
                <a:solidFill>
                  <a:schemeClr val="bg1"/>
                </a:solidFill>
                <a:latin typeface="Arial" panose="020B0604020202020204" pitchFamily="34" charset="0"/>
              </a:defRPr>
            </a:lvl3pPr>
            <a:lvl4pPr marL="1600200" indent="-228600">
              <a:defRPr sz="1600" b="1">
                <a:solidFill>
                  <a:schemeClr val="bg1"/>
                </a:solidFill>
                <a:latin typeface="Arial" panose="020B0604020202020204" pitchFamily="34" charset="0"/>
              </a:defRPr>
            </a:lvl4pPr>
            <a:lvl5pPr marL="2057400" indent="-228600">
              <a:defRPr sz="1600" b="1">
                <a:solidFill>
                  <a:schemeClr val="bg1"/>
                </a:solidFill>
                <a:latin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defRPr>
            </a:lvl9pPr>
          </a:lstStyle>
          <a:p>
            <a:r>
              <a:rPr lang="it-IT" altLang="it-IT" sz="2400" b="0" dirty="0">
                <a:solidFill>
                  <a:srgbClr val="002060"/>
                </a:solidFill>
                <a:latin typeface="FranklinGothic-DemiCond"/>
              </a:rPr>
              <a:t>Raccomandazione 2.3 - </a:t>
            </a:r>
            <a:r>
              <a:rPr lang="it-IT" altLang="it-IT" sz="2400" b="0" dirty="0" err="1">
                <a:solidFill>
                  <a:srgbClr val="002060"/>
                </a:solidFill>
                <a:latin typeface="FranklinGothic-DemiCond"/>
              </a:rPr>
              <a:t>Childhood</a:t>
            </a:r>
            <a:r>
              <a:rPr lang="it-IT" altLang="it-IT" sz="2400" b="0" dirty="0">
                <a:solidFill>
                  <a:srgbClr val="002060"/>
                </a:solidFill>
                <a:latin typeface="FranklinGothic-DemiCond"/>
              </a:rPr>
              <a:t> </a:t>
            </a:r>
            <a:r>
              <a:rPr lang="it-IT" altLang="it-IT" sz="2400" b="0" dirty="0" err="1">
                <a:solidFill>
                  <a:srgbClr val="002060"/>
                </a:solidFill>
                <a:latin typeface="FranklinGothic-DemiCond"/>
              </a:rPr>
              <a:t>Autism</a:t>
            </a:r>
            <a:r>
              <a:rPr lang="it-IT" altLang="it-IT" sz="2400" b="0" dirty="0">
                <a:solidFill>
                  <a:srgbClr val="002060"/>
                </a:solidFill>
                <a:latin typeface="FranklinGothic-DemiCond"/>
              </a:rPr>
              <a:t> Rating Scale</a:t>
            </a:r>
          </a:p>
          <a:p>
            <a:endParaRPr lang="it-IT" altLang="it-IT" b="0" dirty="0">
              <a:solidFill>
                <a:srgbClr val="000000"/>
              </a:solidFill>
              <a:latin typeface="Garamond" panose="02020404030301010803" pitchFamily="18" charset="0"/>
            </a:endParaRPr>
          </a:p>
          <a:p>
            <a:r>
              <a:rPr lang="it-IT" altLang="it-IT" b="0" dirty="0">
                <a:solidFill>
                  <a:srgbClr val="000000"/>
                </a:solidFill>
                <a:latin typeface="Garamond" panose="02020404030301010803" pitchFamily="18" charset="0"/>
              </a:rPr>
              <a:t>Il Panel della Linea Guida sulla diagnosi e trattamento del disturbo dello spettro autistico in bambini e adolescenti </a:t>
            </a:r>
            <a:r>
              <a:rPr lang="it-IT" altLang="it-IT" dirty="0">
                <a:solidFill>
                  <a:srgbClr val="000000"/>
                </a:solidFill>
                <a:latin typeface="Garamond" panose="02020404030301010803" pitchFamily="18" charset="0"/>
              </a:rPr>
              <a:t>suggerisce di usare </a:t>
            </a:r>
            <a:r>
              <a:rPr lang="it-IT" altLang="it-IT" b="0" dirty="0" err="1">
                <a:solidFill>
                  <a:srgbClr val="000000"/>
                </a:solidFill>
                <a:latin typeface="Garamond" panose="02020404030301010803" pitchFamily="18" charset="0"/>
              </a:rPr>
              <a:t>Childhood</a:t>
            </a:r>
            <a:r>
              <a:rPr lang="it-IT" altLang="it-IT" b="0" dirty="0">
                <a:solidFill>
                  <a:srgbClr val="000000"/>
                </a:solidFill>
                <a:latin typeface="Garamond" panose="02020404030301010803" pitchFamily="18" charset="0"/>
              </a:rPr>
              <a:t> </a:t>
            </a:r>
            <a:r>
              <a:rPr lang="it-IT" altLang="it-IT" b="0" dirty="0" err="1">
                <a:solidFill>
                  <a:srgbClr val="000000"/>
                </a:solidFill>
                <a:latin typeface="Garamond" panose="02020404030301010803" pitchFamily="18" charset="0"/>
              </a:rPr>
              <a:t>Autism</a:t>
            </a:r>
            <a:r>
              <a:rPr lang="it-IT" altLang="it-IT" b="0" dirty="0">
                <a:solidFill>
                  <a:srgbClr val="000000"/>
                </a:solidFill>
                <a:latin typeface="Garamond" panose="02020404030301010803" pitchFamily="18" charset="0"/>
              </a:rPr>
              <a:t> Rating Scale (CARS) in aggiunta all’osservazione clinica e colloquio</a:t>
            </a:r>
          </a:p>
        </p:txBody>
      </p:sp>
      <p:pic>
        <p:nvPicPr>
          <p:cNvPr id="34819" name="Immagine 2">
            <a:extLst>
              <a:ext uri="{FF2B5EF4-FFF2-40B4-BE49-F238E27FC236}">
                <a16:creationId xmlns:a16="http://schemas.microsoft.com/office/drawing/2014/main" id="{F8A06938-0B10-8213-DAB6-960F6A8F5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045" y="730250"/>
            <a:ext cx="6893949"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9">
            <a:extLst>
              <a:ext uri="{FF2B5EF4-FFF2-40B4-BE49-F238E27FC236}">
                <a16:creationId xmlns:a16="http://schemas.microsoft.com/office/drawing/2014/main" id="{F1235494-28EC-5677-FE61-1CE9ED61E3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8185" y="1432914"/>
            <a:ext cx="2733817" cy="3542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B8F01674-6260-5D83-DBB4-523F92D2EA17}"/>
              </a:ext>
            </a:extLst>
          </p:cNvPr>
          <p:cNvSpPr txBox="1"/>
          <p:nvPr/>
        </p:nvSpPr>
        <p:spPr>
          <a:xfrm>
            <a:off x="6868392" y="6099589"/>
            <a:ext cx="5863359" cy="400110"/>
          </a:xfrm>
          <a:prstGeom prst="rect">
            <a:avLst/>
          </a:prstGeom>
          <a:noFill/>
        </p:spPr>
        <p:txBody>
          <a:bodyPr wrap="square" rtlCol="0">
            <a:spAutoFit/>
          </a:bodyPr>
          <a:lstStyle/>
          <a:p>
            <a:pPr algn="ctr"/>
            <a:r>
              <a:rPr lang="it-IT" sz="2000" b="1" dirty="0">
                <a:solidFill>
                  <a:schemeClr val="accent1">
                    <a:lumMod val="75000"/>
                  </a:schemeClr>
                </a:solidFill>
              </a:rPr>
              <a:t>LINEA GUIDA BAMBINI E ADOLESCENTI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sellaDiTesto 1">
            <a:extLst>
              <a:ext uri="{FF2B5EF4-FFF2-40B4-BE49-F238E27FC236}">
                <a16:creationId xmlns:a16="http://schemas.microsoft.com/office/drawing/2014/main" id="{ABDEE665-3AD1-4630-A7E1-4A44A586E1E3}"/>
              </a:ext>
            </a:extLst>
          </p:cNvPr>
          <p:cNvSpPr txBox="1">
            <a:spLocks noChangeArrowheads="1"/>
          </p:cNvSpPr>
          <p:nvPr/>
        </p:nvSpPr>
        <p:spPr bwMode="auto">
          <a:xfrm>
            <a:off x="561109" y="1265690"/>
            <a:ext cx="998948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0000"/>
              </a:spcBef>
              <a:buClr>
                <a:srgbClr val="009BCC"/>
              </a:buClr>
              <a:buFont typeface="Symbol" panose="05050102010706020507" pitchFamily="18" charset="2"/>
              <a:buChar char="·"/>
              <a:defRPr sz="2000" b="1">
                <a:solidFill>
                  <a:schemeClr val="tx2"/>
                </a:solidFill>
                <a:latin typeface="Arial" panose="020B0604020202020204" pitchFamily="34" charset="0"/>
              </a:defRPr>
            </a:lvl1pPr>
            <a:lvl2pPr marL="742950" indent="-285750">
              <a:spcBef>
                <a:spcPct val="30000"/>
              </a:spcBef>
              <a:buClr>
                <a:srgbClr val="004182"/>
              </a:buClr>
              <a:buFont typeface="Wingdings" panose="05000000000000000000" pitchFamily="2" charset="2"/>
              <a:buChar char=""/>
              <a:defRPr>
                <a:solidFill>
                  <a:schemeClr val="tx2"/>
                </a:solidFill>
                <a:latin typeface="Arial" panose="020B0604020202020204" pitchFamily="34" charset="0"/>
              </a:defRPr>
            </a:lvl2pPr>
            <a:lvl3pPr marL="1143000" indent="-228600">
              <a:spcBef>
                <a:spcPct val="30000"/>
              </a:spcBef>
              <a:buClr>
                <a:srgbClr val="004182"/>
              </a:buClr>
              <a:buFont typeface="Wingdings" panose="05000000000000000000" pitchFamily="2" charset="2"/>
              <a:buChar char="ú"/>
              <a:defRPr sz="1600">
                <a:solidFill>
                  <a:schemeClr val="tx2"/>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ClrTx/>
              <a:buFontTx/>
              <a:buNone/>
            </a:pPr>
            <a:r>
              <a:rPr lang="it-IT" altLang="it-IT" sz="2800" dirty="0">
                <a:solidFill>
                  <a:schemeClr val="tx1"/>
                </a:solidFill>
                <a:effectLst>
                  <a:outerShdw blurRad="38100" dist="38100" dir="2700000" algn="tl">
                    <a:srgbClr val="000000">
                      <a:alpha val="43137"/>
                    </a:srgbClr>
                  </a:outerShdw>
                </a:effectLst>
                <a:latin typeface="+mn-lt"/>
                <a:cs typeface="Times New Roman" panose="02020603050405020304" pitchFamily="18" charset="0"/>
              </a:rPr>
              <a:t>DISTURBI DEL NEUROSVILUPPO</a:t>
            </a:r>
          </a:p>
          <a:p>
            <a:pPr eaLnBrk="1" hangingPunct="1">
              <a:spcBef>
                <a:spcPct val="0"/>
              </a:spcBef>
              <a:buClrTx/>
              <a:buFontTx/>
              <a:buNone/>
            </a:pPr>
            <a:r>
              <a:rPr lang="it-IT" altLang="it-IT" sz="2800" dirty="0">
                <a:solidFill>
                  <a:schemeClr val="tx1"/>
                </a:solidFill>
                <a:effectLst>
                  <a:outerShdw blurRad="38100" dist="38100" dir="2700000" algn="tl">
                    <a:srgbClr val="000000">
                      <a:alpha val="43137"/>
                    </a:srgbClr>
                  </a:outerShdw>
                </a:effectLst>
                <a:latin typeface="+mn-lt"/>
                <a:cs typeface="Times New Roman" panose="02020603050405020304" pitchFamily="18" charset="0"/>
              </a:rPr>
              <a:t> </a:t>
            </a:r>
            <a:r>
              <a:rPr lang="it-IT" altLang="it-IT" sz="2800" b="0" dirty="0">
                <a:solidFill>
                  <a:schemeClr val="tx1"/>
                </a:solidFill>
                <a:latin typeface="+mn-lt"/>
                <a:cs typeface="Times New Roman" panose="02020603050405020304" pitchFamily="18" charset="0"/>
              </a:rPr>
              <a:t> </a:t>
            </a:r>
          </a:p>
          <a:p>
            <a:pPr eaLnBrk="1" hangingPunct="1">
              <a:spcBef>
                <a:spcPct val="0"/>
              </a:spcBef>
              <a:buClrTx/>
              <a:buFontTx/>
              <a:buNone/>
            </a:pPr>
            <a:r>
              <a:rPr lang="it-IT" altLang="it-IT" sz="2800" b="0" dirty="0">
                <a:solidFill>
                  <a:schemeClr val="tx1"/>
                </a:solidFill>
                <a:latin typeface="+mn-lt"/>
                <a:cs typeface="Times New Roman" panose="02020603050405020304" pitchFamily="18" charset="0"/>
              </a:rPr>
              <a:t>Disabilità Intellettiva (Disturbo dello sviluppo intellettivo) </a:t>
            </a:r>
          </a:p>
          <a:p>
            <a:pPr eaLnBrk="1" hangingPunct="1">
              <a:spcBef>
                <a:spcPct val="0"/>
              </a:spcBef>
              <a:buClrTx/>
              <a:buFontTx/>
              <a:buNone/>
            </a:pPr>
            <a:r>
              <a:rPr lang="it-IT" altLang="it-IT" sz="2800" b="0" dirty="0">
                <a:solidFill>
                  <a:schemeClr val="tx1"/>
                </a:solidFill>
                <a:latin typeface="+mn-lt"/>
                <a:cs typeface="Times New Roman" panose="02020603050405020304" pitchFamily="18" charset="0"/>
              </a:rPr>
              <a:t>Disturbi della Comunicazione</a:t>
            </a:r>
          </a:p>
          <a:p>
            <a:pPr eaLnBrk="1" hangingPunct="1">
              <a:spcBef>
                <a:spcPct val="0"/>
              </a:spcBef>
              <a:buClrTx/>
              <a:buFontTx/>
              <a:buNone/>
            </a:pPr>
            <a:r>
              <a:rPr lang="it-IT" altLang="it-IT" sz="2800" dirty="0">
                <a:solidFill>
                  <a:schemeClr val="tx1"/>
                </a:solidFill>
                <a:latin typeface="+mn-lt"/>
                <a:cs typeface="Times New Roman" panose="02020603050405020304" pitchFamily="18" charset="0"/>
              </a:rPr>
              <a:t>Disturbo dello Spettro dell’Autismo</a:t>
            </a:r>
          </a:p>
          <a:p>
            <a:pPr eaLnBrk="1" hangingPunct="1">
              <a:spcBef>
                <a:spcPct val="0"/>
              </a:spcBef>
              <a:buClrTx/>
              <a:buFontTx/>
              <a:buNone/>
            </a:pPr>
            <a:r>
              <a:rPr lang="it-IT" altLang="it-IT" sz="2800" b="0" dirty="0">
                <a:solidFill>
                  <a:schemeClr val="tx1"/>
                </a:solidFill>
                <a:latin typeface="+mn-lt"/>
                <a:cs typeface="Times New Roman" panose="02020603050405020304" pitchFamily="18" charset="0"/>
              </a:rPr>
              <a:t>Disturbo da Deficit di Attenzione/Iperattività</a:t>
            </a:r>
          </a:p>
          <a:p>
            <a:pPr eaLnBrk="1" hangingPunct="1">
              <a:spcBef>
                <a:spcPct val="0"/>
              </a:spcBef>
              <a:buClrTx/>
              <a:buFontTx/>
              <a:buNone/>
            </a:pPr>
            <a:r>
              <a:rPr lang="it-IT" altLang="it-IT" sz="2800" b="0" dirty="0">
                <a:solidFill>
                  <a:schemeClr val="tx1"/>
                </a:solidFill>
                <a:latin typeface="+mn-lt"/>
                <a:cs typeface="Times New Roman" panose="02020603050405020304" pitchFamily="18" charset="0"/>
              </a:rPr>
              <a:t>Disturbo Specifico dell’Apprendimento</a:t>
            </a:r>
          </a:p>
          <a:p>
            <a:pPr eaLnBrk="1" hangingPunct="1">
              <a:spcBef>
                <a:spcPct val="0"/>
              </a:spcBef>
              <a:buClrTx/>
              <a:buFontTx/>
              <a:buNone/>
            </a:pPr>
            <a:r>
              <a:rPr lang="it-IT" altLang="it-IT" sz="2800" b="0" dirty="0">
                <a:solidFill>
                  <a:schemeClr val="tx1"/>
                </a:solidFill>
                <a:latin typeface="+mn-lt"/>
                <a:cs typeface="Times New Roman" panose="02020603050405020304" pitchFamily="18" charset="0"/>
              </a:rPr>
              <a:t>Disturbi del Movimento - Disturbi da Tic</a:t>
            </a:r>
          </a:p>
          <a:p>
            <a:pPr eaLnBrk="1" hangingPunct="1">
              <a:spcBef>
                <a:spcPct val="0"/>
              </a:spcBef>
              <a:buClrTx/>
              <a:buFontTx/>
              <a:buNone/>
            </a:pPr>
            <a:r>
              <a:rPr lang="it-IT" altLang="it-IT" sz="2800" b="0" dirty="0">
                <a:solidFill>
                  <a:schemeClr val="tx1"/>
                </a:solidFill>
                <a:latin typeface="+mn-lt"/>
                <a:cs typeface="Times New Roman" panose="02020603050405020304" pitchFamily="18" charset="0"/>
              </a:rPr>
              <a:t>Altri Disturbi del </a:t>
            </a:r>
            <a:r>
              <a:rPr lang="it-IT" altLang="it-IT" sz="2800" b="0" dirty="0" err="1">
                <a:solidFill>
                  <a:schemeClr val="tx1"/>
                </a:solidFill>
                <a:latin typeface="+mn-lt"/>
                <a:cs typeface="Times New Roman" panose="02020603050405020304" pitchFamily="18" charset="0"/>
              </a:rPr>
              <a:t>neurosviluppo</a:t>
            </a:r>
            <a:endParaRPr lang="it-IT" altLang="it-IT" sz="2800" b="0" dirty="0">
              <a:solidFill>
                <a:schemeClr val="tx1"/>
              </a:solidFill>
              <a:latin typeface="+mn-lt"/>
              <a:cs typeface="Times New Roman" panose="02020603050405020304" pitchFamily="18" charset="0"/>
            </a:endParaRPr>
          </a:p>
        </p:txBody>
      </p:sp>
      <p:sp>
        <p:nvSpPr>
          <p:cNvPr id="3" name="Text Box 4">
            <a:extLst>
              <a:ext uri="{FF2B5EF4-FFF2-40B4-BE49-F238E27FC236}">
                <a16:creationId xmlns:a16="http://schemas.microsoft.com/office/drawing/2014/main" id="{D9E12BA2-0500-4342-800F-0456193D690B}"/>
              </a:ext>
            </a:extLst>
          </p:cNvPr>
          <p:cNvSpPr txBox="1">
            <a:spLocks noChangeArrowheads="1"/>
          </p:cNvSpPr>
          <p:nvPr/>
        </p:nvSpPr>
        <p:spPr bwMode="auto">
          <a:xfrm>
            <a:off x="237720" y="371428"/>
            <a:ext cx="9989481" cy="461665"/>
          </a:xfrm>
          <a:prstGeom prst="rect">
            <a:avLst/>
          </a:prstGeom>
          <a:no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2400" b="1" dirty="0">
                <a:solidFill>
                  <a:schemeClr val="accent1"/>
                </a:solidFill>
                <a:latin typeface="Verdana" panose="020B0604030504040204" pitchFamily="34" charset="0"/>
              </a:rPr>
              <a:t>Classificazione DSM-5 / DSM-5-TR A.P.A. (2013, 2022)</a:t>
            </a:r>
            <a:endParaRPr lang="it-IT" altLang="it-IT" sz="2400" dirty="0">
              <a:solidFill>
                <a:schemeClr val="accent1"/>
              </a:solidFill>
              <a:latin typeface="Verdana" panose="020B0604030504040204" pitchFamily="34" charset="0"/>
            </a:endParaRPr>
          </a:p>
        </p:txBody>
      </p:sp>
      <p:pic>
        <p:nvPicPr>
          <p:cNvPr id="4" name="Picture 3">
            <a:extLst>
              <a:ext uri="{FF2B5EF4-FFF2-40B4-BE49-F238E27FC236}">
                <a16:creationId xmlns:a16="http://schemas.microsoft.com/office/drawing/2014/main" id="{DC0B8B3E-9033-46E7-B017-9BF793E2D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8344" y="1774470"/>
            <a:ext cx="1727079" cy="237813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magine 1">
            <a:extLst>
              <a:ext uri="{FF2B5EF4-FFF2-40B4-BE49-F238E27FC236}">
                <a16:creationId xmlns:a16="http://schemas.microsoft.com/office/drawing/2014/main" id="{608673CB-9561-4B67-B5FB-346A5FF6F963}"/>
              </a:ext>
            </a:extLst>
          </p:cNvPr>
          <p:cNvPicPr>
            <a:picLocks noChangeAspect="1"/>
          </p:cNvPicPr>
          <p:nvPr/>
        </p:nvPicPr>
        <p:blipFill>
          <a:blip r:embed="rId3"/>
          <a:stretch>
            <a:fillRect/>
          </a:stretch>
        </p:blipFill>
        <p:spPr>
          <a:xfrm>
            <a:off x="8500123" y="3319390"/>
            <a:ext cx="1727078" cy="2381083"/>
          </a:xfrm>
          <a:prstGeom prst="rect">
            <a:avLst/>
          </a:prstGeom>
          <a:ln w="25400">
            <a:solidFill>
              <a:schemeClr val="accent1"/>
            </a:solidFill>
          </a:ln>
        </p:spPr>
      </p:pic>
      <p:sp>
        <p:nvSpPr>
          <p:cNvPr id="5" name="CasellaDiTesto 4">
            <a:extLst>
              <a:ext uri="{FF2B5EF4-FFF2-40B4-BE49-F238E27FC236}">
                <a16:creationId xmlns:a16="http://schemas.microsoft.com/office/drawing/2014/main" id="{C20B5F02-F8CD-9B34-2532-BD66EA604AB4}"/>
              </a:ext>
            </a:extLst>
          </p:cNvPr>
          <p:cNvSpPr txBox="1"/>
          <p:nvPr/>
        </p:nvSpPr>
        <p:spPr>
          <a:xfrm>
            <a:off x="4008383" y="6164939"/>
            <a:ext cx="9004626" cy="400110"/>
          </a:xfrm>
          <a:prstGeom prst="rect">
            <a:avLst/>
          </a:prstGeom>
          <a:noFill/>
        </p:spPr>
        <p:txBody>
          <a:bodyPr wrap="square" rtlCol="0">
            <a:spAutoFit/>
          </a:bodyPr>
          <a:lstStyle/>
          <a:p>
            <a:pPr algn="ctr"/>
            <a:r>
              <a:rPr lang="it-IT" sz="2000" dirty="0">
                <a:effectLst>
                  <a:outerShdw blurRad="38100" dist="38100" dir="2700000" algn="tl">
                    <a:srgbClr val="000000">
                      <a:alpha val="43137"/>
                    </a:srgbClr>
                  </a:outerShdw>
                </a:effectLst>
              </a:rPr>
              <a:t>Edizione italiana </a:t>
            </a:r>
            <a:r>
              <a:rPr lang="it-IT" sz="2000" i="1" dirty="0">
                <a:effectLst>
                  <a:outerShdw blurRad="38100" dist="38100" dir="2700000" algn="tl">
                    <a:srgbClr val="000000">
                      <a:alpha val="43137"/>
                    </a:srgbClr>
                  </a:outerShdw>
                </a:effectLst>
              </a:rPr>
              <a:t>Raffaello Cortina Editore </a:t>
            </a:r>
            <a:r>
              <a:rPr lang="it-IT" sz="2000" dirty="0">
                <a:effectLst>
                  <a:outerShdw blurRad="38100" dist="38100" dir="2700000" algn="tl">
                    <a:srgbClr val="000000">
                      <a:alpha val="43137"/>
                    </a:srgbClr>
                  </a:outerShdw>
                </a:effectLst>
              </a:rPr>
              <a:t>(2014, 2023)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6FA5B-D069-948C-6661-9B8EE42B3663}"/>
            </a:ext>
          </a:extLst>
        </p:cNvPr>
        <p:cNvGrpSpPr/>
        <p:nvPr/>
      </p:nvGrpSpPr>
      <p:grpSpPr>
        <a:xfrm>
          <a:off x="0" y="0"/>
          <a:ext cx="0" cy="0"/>
          <a:chOff x="0" y="0"/>
          <a:chExt cx="0" cy="0"/>
        </a:xfrm>
      </p:grpSpPr>
      <p:sp>
        <p:nvSpPr>
          <p:cNvPr id="27650" name="Rectangle 3">
            <a:extLst>
              <a:ext uri="{FF2B5EF4-FFF2-40B4-BE49-F238E27FC236}">
                <a16:creationId xmlns:a16="http://schemas.microsoft.com/office/drawing/2014/main" id="{9835FEFC-3391-B475-CF77-04669E8FDBFD}"/>
              </a:ext>
            </a:extLst>
          </p:cNvPr>
          <p:cNvSpPr>
            <a:spLocks noChangeArrowheads="1"/>
          </p:cNvSpPr>
          <p:nvPr/>
        </p:nvSpPr>
        <p:spPr bwMode="auto">
          <a:xfrm>
            <a:off x="1390073" y="1447800"/>
            <a:ext cx="5086350" cy="954088"/>
          </a:xfrm>
          <a:prstGeom prst="rect">
            <a:avLst/>
          </a:prstGeom>
          <a:noFill/>
          <a:ln>
            <a:noFill/>
          </a:ln>
          <a:effectLst/>
        </p:spPr>
        <p:txBody>
          <a:bodyPr>
            <a:spAutoFit/>
          </a:bodyPr>
          <a:lstStyle>
            <a:lvl1pPr>
              <a:spcBef>
                <a:spcPct val="30000"/>
              </a:spcBef>
              <a:buClr>
                <a:srgbClr val="009BCC"/>
              </a:buClr>
              <a:buFont typeface="Symbol" panose="05050102010706020507" pitchFamily="18" charset="2"/>
              <a:buChar char="·"/>
              <a:defRPr sz="2000" b="1">
                <a:solidFill>
                  <a:schemeClr val="tx2"/>
                </a:solidFill>
                <a:latin typeface="Arial" panose="020B0604020202020204" pitchFamily="34" charset="0"/>
              </a:defRPr>
            </a:lvl1pPr>
            <a:lvl2pPr marL="742950" indent="-285750">
              <a:spcBef>
                <a:spcPct val="30000"/>
              </a:spcBef>
              <a:buClr>
                <a:srgbClr val="004182"/>
              </a:buClr>
              <a:buFont typeface="Wingdings" panose="05000000000000000000" pitchFamily="2" charset="2"/>
              <a:buChar char=""/>
              <a:defRPr>
                <a:solidFill>
                  <a:schemeClr val="tx2"/>
                </a:solidFill>
                <a:latin typeface="Arial" panose="020B0604020202020204" pitchFamily="34" charset="0"/>
              </a:defRPr>
            </a:lvl2pPr>
            <a:lvl3pPr marL="1143000" indent="-228600">
              <a:spcBef>
                <a:spcPct val="30000"/>
              </a:spcBef>
              <a:buClr>
                <a:srgbClr val="004182"/>
              </a:buClr>
              <a:buFont typeface="Wingdings" panose="05000000000000000000" pitchFamily="2" charset="2"/>
              <a:buChar char="ú"/>
              <a:defRPr sz="1600">
                <a:solidFill>
                  <a:schemeClr val="tx2"/>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FontTx/>
              <a:buNone/>
              <a:defRPr/>
            </a:pPr>
            <a:r>
              <a:rPr lang="it-IT" altLang="it-IT" sz="2800" dirty="0">
                <a:effectLst>
                  <a:outerShdw blurRad="38100" dist="38100" dir="2700000" algn="tl">
                    <a:srgbClr val="000000">
                      <a:alpha val="43137"/>
                    </a:srgbClr>
                  </a:outerShdw>
                </a:effectLst>
                <a:cs typeface="Arial" panose="020B0604020202020204" pitchFamily="34" charset="0"/>
              </a:rPr>
              <a:t>STRUMENTI DI SUPPORTO ALLA DIAGNOSI</a:t>
            </a:r>
          </a:p>
        </p:txBody>
      </p:sp>
      <p:sp>
        <p:nvSpPr>
          <p:cNvPr id="3" name="CasellaDiTesto 2">
            <a:extLst>
              <a:ext uri="{FF2B5EF4-FFF2-40B4-BE49-F238E27FC236}">
                <a16:creationId xmlns:a16="http://schemas.microsoft.com/office/drawing/2014/main" id="{4DFDBE29-9922-13CE-B59E-A567F436B2F3}"/>
              </a:ext>
            </a:extLst>
          </p:cNvPr>
          <p:cNvSpPr txBox="1"/>
          <p:nvPr/>
        </p:nvSpPr>
        <p:spPr>
          <a:xfrm>
            <a:off x="614834" y="2796790"/>
            <a:ext cx="6329218" cy="3477875"/>
          </a:xfrm>
          <a:prstGeom prst="rect">
            <a:avLst/>
          </a:prstGeom>
          <a:noFill/>
        </p:spPr>
        <p:txBody>
          <a:bodyPr wrap="square">
            <a:spAutoFit/>
          </a:bodyPr>
          <a:lstStyle/>
          <a:p>
            <a:pPr>
              <a:defRPr/>
            </a:pPr>
            <a:r>
              <a:rPr lang="it-IT" sz="2000" dirty="0">
                <a:solidFill>
                  <a:schemeClr val="tx1">
                    <a:lumMod val="75000"/>
                  </a:schemeClr>
                </a:solidFill>
                <a:latin typeface="Garamond-Bold"/>
              </a:rPr>
              <a:t>Pur riconoscendo in via preliminare i vantaggi connessi all’utilizzo degli strumenti di supporto alla diagnosi, i membri del Panel hanno condiviso che la diagnosi clinica effettuata attraverso il colloquio, un’attenta raccolta anamnestica relativa alla presenza dei sintomi in età precoce e prescolare e l’osservazione clinica rappresenta il riferimento di base per effettuare una diagnosi di autismo e ribadiscono con chiarezza che qualsiasi strumento </a:t>
            </a:r>
            <a:r>
              <a:rPr lang="it-IT" sz="2000" dirty="0" err="1">
                <a:solidFill>
                  <a:schemeClr val="tx1">
                    <a:lumMod val="75000"/>
                  </a:schemeClr>
                </a:solidFill>
                <a:latin typeface="Garamond-Bold"/>
              </a:rPr>
              <a:t>testistico</a:t>
            </a:r>
            <a:r>
              <a:rPr lang="it-IT" sz="2000" dirty="0">
                <a:solidFill>
                  <a:schemeClr val="tx1">
                    <a:lumMod val="75000"/>
                  </a:schemeClr>
                </a:solidFill>
                <a:latin typeface="Garamond-Bold"/>
              </a:rPr>
              <a:t> per la diagnosi deve essere considerato come uno strumento di supporto e non conclusivo della diagnosi di per sé</a:t>
            </a:r>
          </a:p>
          <a:p>
            <a:pPr algn="r">
              <a:defRPr/>
            </a:pPr>
            <a:r>
              <a:rPr lang="it-IT" sz="2000" dirty="0">
                <a:solidFill>
                  <a:schemeClr val="tx1">
                    <a:lumMod val="75000"/>
                  </a:schemeClr>
                </a:solidFill>
                <a:latin typeface="Garamond-Bold"/>
              </a:rPr>
              <a:t>Pag. 54</a:t>
            </a:r>
            <a:endParaRPr lang="it-IT" sz="2000" dirty="0">
              <a:solidFill>
                <a:schemeClr val="tx1">
                  <a:lumMod val="75000"/>
                </a:schemeClr>
              </a:solidFill>
            </a:endParaRPr>
          </a:p>
        </p:txBody>
      </p:sp>
      <p:sp>
        <p:nvSpPr>
          <p:cNvPr id="2" name="CasellaDiTesto 1">
            <a:extLst>
              <a:ext uri="{FF2B5EF4-FFF2-40B4-BE49-F238E27FC236}">
                <a16:creationId xmlns:a16="http://schemas.microsoft.com/office/drawing/2014/main" id="{0CCB2956-A213-690D-F63F-2248F92A04EA}"/>
              </a:ext>
            </a:extLst>
          </p:cNvPr>
          <p:cNvSpPr txBox="1"/>
          <p:nvPr/>
        </p:nvSpPr>
        <p:spPr>
          <a:xfrm>
            <a:off x="789710" y="407615"/>
            <a:ext cx="5863359" cy="400110"/>
          </a:xfrm>
          <a:prstGeom prst="rect">
            <a:avLst/>
          </a:prstGeom>
          <a:noFill/>
        </p:spPr>
        <p:txBody>
          <a:bodyPr wrap="square" rtlCol="0">
            <a:spAutoFit/>
          </a:bodyPr>
          <a:lstStyle/>
          <a:p>
            <a:pPr algn="ctr"/>
            <a:r>
              <a:rPr lang="it-IT" sz="2000" b="1" dirty="0">
                <a:solidFill>
                  <a:schemeClr val="accent1">
                    <a:lumMod val="75000"/>
                  </a:schemeClr>
                </a:solidFill>
              </a:rPr>
              <a:t>LINEA GUIDA ADULTI</a:t>
            </a:r>
          </a:p>
        </p:txBody>
      </p:sp>
      <p:pic>
        <p:nvPicPr>
          <p:cNvPr id="4" name="Immagine 4">
            <a:extLst>
              <a:ext uri="{FF2B5EF4-FFF2-40B4-BE49-F238E27FC236}">
                <a16:creationId xmlns:a16="http://schemas.microsoft.com/office/drawing/2014/main" id="{3654F621-4984-6FAE-1D0B-E310413BC0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1680" y="357711"/>
            <a:ext cx="4409349" cy="560917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499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0E97B5D-F2F3-97D2-2A72-B033718472AC}"/>
              </a:ext>
            </a:extLst>
          </p:cNvPr>
          <p:cNvPicPr>
            <a:picLocks noChangeAspect="1"/>
          </p:cNvPicPr>
          <p:nvPr/>
        </p:nvPicPr>
        <p:blipFill>
          <a:blip r:embed="rId2"/>
          <a:stretch>
            <a:fillRect/>
          </a:stretch>
        </p:blipFill>
        <p:spPr>
          <a:xfrm>
            <a:off x="581205" y="280554"/>
            <a:ext cx="7741913" cy="1415624"/>
          </a:xfrm>
          <a:prstGeom prst="rect">
            <a:avLst/>
          </a:prstGeom>
        </p:spPr>
      </p:pic>
      <p:sp>
        <p:nvSpPr>
          <p:cNvPr id="9" name="CasellaDiTesto 8">
            <a:extLst>
              <a:ext uri="{FF2B5EF4-FFF2-40B4-BE49-F238E27FC236}">
                <a16:creationId xmlns:a16="http://schemas.microsoft.com/office/drawing/2014/main" id="{AE8946B5-D3DD-E62E-92E4-42137CCB7ED5}"/>
              </a:ext>
            </a:extLst>
          </p:cNvPr>
          <p:cNvSpPr txBox="1"/>
          <p:nvPr/>
        </p:nvSpPr>
        <p:spPr>
          <a:xfrm>
            <a:off x="581205" y="2492856"/>
            <a:ext cx="8084623" cy="1846659"/>
          </a:xfrm>
          <a:prstGeom prst="rect">
            <a:avLst/>
          </a:prstGeom>
          <a:noFill/>
        </p:spPr>
        <p:txBody>
          <a:bodyPr wrap="square">
            <a:spAutoFit/>
          </a:bodyPr>
          <a:lstStyle/>
          <a:p>
            <a:r>
              <a:rPr lang="it-IT" sz="2400" b="0" i="0" u="none" strike="noStrike" baseline="0" dirty="0">
                <a:solidFill>
                  <a:srgbClr val="001F5F"/>
                </a:solidFill>
                <a:latin typeface="Franklin Gothic Demi Cond" panose="020B0706030402020204" pitchFamily="34" charset="0"/>
              </a:rPr>
              <a:t>Raccomandazione 1.1 </a:t>
            </a:r>
            <a:endParaRPr lang="it-IT" sz="2400" b="0" i="0" u="none" strike="noStrike" baseline="0" dirty="0">
              <a:solidFill>
                <a:srgbClr val="000000"/>
              </a:solidFill>
              <a:latin typeface="Franklin Gothic Demi Cond" panose="020B0706030402020204" pitchFamily="34" charset="0"/>
            </a:endParaRPr>
          </a:p>
          <a:p>
            <a:r>
              <a:rPr lang="it-IT" sz="1800" b="0" i="0" u="none" strike="noStrike" baseline="0" dirty="0">
                <a:solidFill>
                  <a:srgbClr val="000000"/>
                </a:solidFill>
                <a:latin typeface="Garamond" panose="02020404030301010803" pitchFamily="18" charset="0"/>
              </a:rPr>
              <a:t>Il </a:t>
            </a:r>
            <a:r>
              <a:rPr lang="it-IT" sz="1800" b="0" i="1" u="none" strike="noStrike" baseline="0" dirty="0">
                <a:solidFill>
                  <a:srgbClr val="000000"/>
                </a:solidFill>
                <a:latin typeface="Garamond" panose="02020404030301010803" pitchFamily="18" charset="0"/>
              </a:rPr>
              <a:t>Panel </a:t>
            </a:r>
            <a:r>
              <a:rPr lang="it-IT" sz="1800" b="0" i="0" u="none" strike="noStrike" baseline="0" dirty="0">
                <a:solidFill>
                  <a:srgbClr val="000000"/>
                </a:solidFill>
                <a:latin typeface="Garamond" panose="02020404030301010803" pitchFamily="18" charset="0"/>
              </a:rPr>
              <a:t>della Linea Guida sulla diagnosi e trattamento del disturbo dello spettro autistico negli adulti, </a:t>
            </a:r>
            <a:r>
              <a:rPr lang="it-IT" sz="1800" b="1" i="0" u="none" strike="noStrike" baseline="0" dirty="0">
                <a:solidFill>
                  <a:srgbClr val="001F5F"/>
                </a:solidFill>
                <a:latin typeface="Garamond" panose="02020404030301010803" pitchFamily="18" charset="0"/>
              </a:rPr>
              <a:t>suggerisce </a:t>
            </a:r>
            <a:r>
              <a:rPr lang="it-IT" sz="1800" b="0" i="0" u="none" strike="noStrike" baseline="0" dirty="0">
                <a:solidFill>
                  <a:srgbClr val="000000"/>
                </a:solidFill>
                <a:latin typeface="Garamond" panose="02020404030301010803" pitchFamily="18" charset="0"/>
              </a:rPr>
              <a:t>di utilizzare il Modulo 4 di ADOS (</a:t>
            </a:r>
            <a:r>
              <a:rPr lang="it-IT" sz="1800" b="0" i="1" u="none" strike="noStrike" baseline="0" dirty="0" err="1">
                <a:solidFill>
                  <a:srgbClr val="000000"/>
                </a:solidFill>
                <a:latin typeface="Garamond" panose="02020404030301010803" pitchFamily="18" charset="0"/>
              </a:rPr>
              <a:t>Autism</a:t>
            </a:r>
            <a:r>
              <a:rPr lang="it-IT" sz="1800" b="0" i="1" u="none" strike="noStrike" baseline="0" dirty="0">
                <a:solidFill>
                  <a:srgbClr val="000000"/>
                </a:solidFill>
                <a:latin typeface="Garamond" panose="02020404030301010803" pitchFamily="18" charset="0"/>
              </a:rPr>
              <a:t> </a:t>
            </a:r>
            <a:r>
              <a:rPr lang="it-IT" sz="1800" b="0" i="1" u="none" strike="noStrike" baseline="0" dirty="0" err="1">
                <a:solidFill>
                  <a:srgbClr val="000000"/>
                </a:solidFill>
                <a:latin typeface="Garamond" panose="02020404030301010803" pitchFamily="18" charset="0"/>
              </a:rPr>
              <a:t>Diagnostic</a:t>
            </a:r>
            <a:r>
              <a:rPr lang="it-IT" sz="1800" b="0" i="1" u="none" strike="noStrike" baseline="0" dirty="0">
                <a:solidFill>
                  <a:srgbClr val="000000"/>
                </a:solidFill>
                <a:latin typeface="Garamond" panose="02020404030301010803" pitchFamily="18" charset="0"/>
              </a:rPr>
              <a:t> </a:t>
            </a:r>
            <a:r>
              <a:rPr lang="it-IT" sz="1800" b="0" i="1" u="none" strike="noStrike" baseline="0" dirty="0" err="1">
                <a:solidFill>
                  <a:srgbClr val="000000"/>
                </a:solidFill>
                <a:latin typeface="Garamond" panose="02020404030301010803" pitchFamily="18" charset="0"/>
              </a:rPr>
              <a:t>Observation</a:t>
            </a:r>
            <a:r>
              <a:rPr lang="it-IT" sz="1800" b="0" i="1" u="none" strike="noStrike" baseline="0" dirty="0">
                <a:solidFill>
                  <a:srgbClr val="000000"/>
                </a:solidFill>
                <a:latin typeface="Garamond" panose="02020404030301010803" pitchFamily="18" charset="0"/>
              </a:rPr>
              <a:t> Schedule</a:t>
            </a:r>
            <a:r>
              <a:rPr lang="it-IT" sz="1800" b="0" i="0" u="none" strike="noStrike" baseline="0" dirty="0">
                <a:solidFill>
                  <a:srgbClr val="000000"/>
                </a:solidFill>
                <a:latin typeface="Garamond" panose="02020404030301010803" pitchFamily="18" charset="0"/>
              </a:rPr>
              <a:t>) e ADOS-2 (</a:t>
            </a:r>
            <a:r>
              <a:rPr lang="it-IT" sz="1800" b="0" i="1" u="none" strike="noStrike" baseline="0" dirty="0" err="1">
                <a:solidFill>
                  <a:srgbClr val="000000"/>
                </a:solidFill>
                <a:latin typeface="Garamond" panose="02020404030301010803" pitchFamily="18" charset="0"/>
              </a:rPr>
              <a:t>Autism</a:t>
            </a:r>
            <a:r>
              <a:rPr lang="it-IT" sz="1800" b="0" i="1" u="none" strike="noStrike" baseline="0" dirty="0">
                <a:solidFill>
                  <a:srgbClr val="000000"/>
                </a:solidFill>
                <a:latin typeface="Garamond" panose="02020404030301010803" pitchFamily="18" charset="0"/>
              </a:rPr>
              <a:t> </a:t>
            </a:r>
            <a:r>
              <a:rPr lang="it-IT" sz="1800" b="0" i="1" u="none" strike="noStrike" baseline="0" dirty="0" err="1">
                <a:solidFill>
                  <a:srgbClr val="000000"/>
                </a:solidFill>
                <a:latin typeface="Garamond" panose="02020404030301010803" pitchFamily="18" charset="0"/>
              </a:rPr>
              <a:t>Diagnostic</a:t>
            </a:r>
            <a:r>
              <a:rPr lang="it-IT" sz="1800" b="0" i="1" u="none" strike="noStrike" baseline="0" dirty="0">
                <a:solidFill>
                  <a:srgbClr val="000000"/>
                </a:solidFill>
                <a:latin typeface="Garamond" panose="02020404030301010803" pitchFamily="18" charset="0"/>
              </a:rPr>
              <a:t> </a:t>
            </a:r>
            <a:r>
              <a:rPr lang="it-IT" sz="1800" b="0" i="1" u="none" strike="noStrike" baseline="0" dirty="0" err="1">
                <a:solidFill>
                  <a:srgbClr val="000000"/>
                </a:solidFill>
                <a:latin typeface="Garamond" panose="02020404030301010803" pitchFamily="18" charset="0"/>
              </a:rPr>
              <a:t>Observation</a:t>
            </a:r>
            <a:r>
              <a:rPr lang="it-IT" sz="1800" b="0" i="1" u="none" strike="noStrike" baseline="0" dirty="0">
                <a:solidFill>
                  <a:srgbClr val="000000"/>
                </a:solidFill>
                <a:latin typeface="Garamond" panose="02020404030301010803" pitchFamily="18" charset="0"/>
              </a:rPr>
              <a:t> Schedule-Second Edition</a:t>
            </a:r>
            <a:r>
              <a:rPr lang="it-IT" sz="1800" b="0" i="0" u="none" strike="noStrike" baseline="0" dirty="0">
                <a:solidFill>
                  <a:srgbClr val="000000"/>
                </a:solidFill>
                <a:latin typeface="Garamond" panose="02020404030301010803" pitchFamily="18" charset="0"/>
              </a:rPr>
              <a:t>) in aggiunta all’OCC in adulti con possibile diagnosi di ASD (raccomandazione condizionata basata su una qualità delle prove molto bassa dell’accuratezza del test). </a:t>
            </a:r>
            <a:endParaRPr lang="it-IT" dirty="0"/>
          </a:p>
        </p:txBody>
      </p:sp>
      <p:sp>
        <p:nvSpPr>
          <p:cNvPr id="14" name="CasellaDiTesto 3">
            <a:extLst>
              <a:ext uri="{FF2B5EF4-FFF2-40B4-BE49-F238E27FC236}">
                <a16:creationId xmlns:a16="http://schemas.microsoft.com/office/drawing/2014/main" id="{801C7819-3850-B824-D4F1-31F34A8A665E}"/>
              </a:ext>
            </a:extLst>
          </p:cNvPr>
          <p:cNvSpPr txBox="1">
            <a:spLocks noChangeArrowheads="1"/>
          </p:cNvSpPr>
          <p:nvPr/>
        </p:nvSpPr>
        <p:spPr bwMode="auto">
          <a:xfrm>
            <a:off x="2477075" y="4939970"/>
            <a:ext cx="770630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defRPr>
            </a:lvl1pPr>
            <a:lvl2pPr marL="742950" indent="-285750">
              <a:defRPr sz="1600" b="1">
                <a:solidFill>
                  <a:schemeClr val="bg1"/>
                </a:solidFill>
                <a:latin typeface="Arial" panose="020B0604020202020204" pitchFamily="34" charset="0"/>
              </a:defRPr>
            </a:lvl2pPr>
            <a:lvl3pPr marL="1143000" indent="-228600">
              <a:defRPr sz="1600" b="1">
                <a:solidFill>
                  <a:schemeClr val="bg1"/>
                </a:solidFill>
                <a:latin typeface="Arial" panose="020B0604020202020204" pitchFamily="34" charset="0"/>
              </a:defRPr>
            </a:lvl3pPr>
            <a:lvl4pPr marL="1600200" indent="-228600">
              <a:defRPr sz="1600" b="1">
                <a:solidFill>
                  <a:schemeClr val="bg1"/>
                </a:solidFill>
                <a:latin typeface="Arial" panose="020B0604020202020204" pitchFamily="34" charset="0"/>
              </a:defRPr>
            </a:lvl4pPr>
            <a:lvl5pPr marL="2057400" indent="-228600">
              <a:defRPr sz="1600" b="1">
                <a:solidFill>
                  <a:schemeClr val="bg1"/>
                </a:solidFill>
                <a:latin typeface="Arial" panose="020B0604020202020204" pitchFamily="34" charset="0"/>
              </a:defRPr>
            </a:lvl5pPr>
            <a:lvl6pPr marL="2514600" indent="-228600" eaLnBrk="0" fontAlgn="base" hangingPunct="0">
              <a:spcBef>
                <a:spcPct val="0"/>
              </a:spcBef>
              <a:spcAft>
                <a:spcPct val="0"/>
              </a:spcAft>
              <a:defRPr sz="1600" b="1">
                <a:solidFill>
                  <a:schemeClr val="bg1"/>
                </a:solidFill>
                <a:latin typeface="Arial" panose="020B0604020202020204" pitchFamily="34" charset="0"/>
              </a:defRPr>
            </a:lvl6pPr>
            <a:lvl7pPr marL="2971800" indent="-228600" eaLnBrk="0" fontAlgn="base" hangingPunct="0">
              <a:spcBef>
                <a:spcPct val="0"/>
              </a:spcBef>
              <a:spcAft>
                <a:spcPct val="0"/>
              </a:spcAft>
              <a:defRPr sz="1600" b="1">
                <a:solidFill>
                  <a:schemeClr val="bg1"/>
                </a:solidFill>
                <a:latin typeface="Arial" panose="020B0604020202020204" pitchFamily="34" charset="0"/>
              </a:defRPr>
            </a:lvl7pPr>
            <a:lvl8pPr marL="3429000" indent="-228600" eaLnBrk="0" fontAlgn="base" hangingPunct="0">
              <a:spcBef>
                <a:spcPct val="0"/>
              </a:spcBef>
              <a:spcAft>
                <a:spcPct val="0"/>
              </a:spcAft>
              <a:defRPr sz="1600" b="1">
                <a:solidFill>
                  <a:schemeClr val="bg1"/>
                </a:solidFill>
                <a:latin typeface="Arial" panose="020B0604020202020204" pitchFamily="34" charset="0"/>
              </a:defRPr>
            </a:lvl8pPr>
            <a:lvl9pPr marL="3886200" indent="-228600" eaLnBrk="0" fontAlgn="base" hangingPunct="0">
              <a:spcBef>
                <a:spcPct val="0"/>
              </a:spcBef>
              <a:spcAft>
                <a:spcPct val="0"/>
              </a:spcAft>
              <a:defRPr sz="1600" b="1">
                <a:solidFill>
                  <a:schemeClr val="bg1"/>
                </a:solidFill>
                <a:latin typeface="Arial" panose="020B0604020202020204" pitchFamily="34" charset="0"/>
              </a:defRPr>
            </a:lvl9pPr>
          </a:lstStyle>
          <a:p>
            <a:r>
              <a:rPr lang="it-IT" altLang="it-IT" sz="2400" b="0" dirty="0">
                <a:solidFill>
                  <a:srgbClr val="001F5F"/>
                </a:solidFill>
                <a:latin typeface="Franklin Gothic Demi Cond" panose="020B0706030402020204" pitchFamily="34" charset="0"/>
              </a:rPr>
              <a:t>Considerazioni relative ai sottogruppi </a:t>
            </a:r>
          </a:p>
          <a:p>
            <a:r>
              <a:rPr lang="it-IT" altLang="it-IT" sz="1800" b="0" dirty="0">
                <a:solidFill>
                  <a:srgbClr val="000000"/>
                </a:solidFill>
                <a:latin typeface="Garamond" panose="02020404030301010803" pitchFamily="18" charset="0"/>
              </a:rPr>
              <a:t>Il Modulo 4 è uno strumento dedicato alle sole persone verbalmente fluenti, indipendentemente dalle loro caratteristiche di funzionamento cognitivo e adattativo. </a:t>
            </a:r>
            <a:endParaRPr lang="it-IT" altLang="it-IT" sz="1800" dirty="0"/>
          </a:p>
        </p:txBody>
      </p:sp>
      <p:pic>
        <p:nvPicPr>
          <p:cNvPr id="5" name="Immagine 4">
            <a:extLst>
              <a:ext uri="{FF2B5EF4-FFF2-40B4-BE49-F238E27FC236}">
                <a16:creationId xmlns:a16="http://schemas.microsoft.com/office/drawing/2014/main" id="{3654F621-4984-6FAE-1D0B-E310413BC0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27097" y="847288"/>
            <a:ext cx="2435209" cy="309785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68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3B8BD-D6A1-BB9B-371F-CACF50C3D50B}"/>
            </a:ext>
          </a:extLst>
        </p:cNvPr>
        <p:cNvGrpSpPr/>
        <p:nvPr/>
      </p:nvGrpSpPr>
      <p:grpSpPr>
        <a:xfrm>
          <a:off x="0" y="0"/>
          <a:ext cx="0" cy="0"/>
          <a:chOff x="0" y="0"/>
          <a:chExt cx="0" cy="0"/>
        </a:xfrm>
      </p:grpSpPr>
      <p:pic>
        <p:nvPicPr>
          <p:cNvPr id="7" name="Immagine 6">
            <a:extLst>
              <a:ext uri="{FF2B5EF4-FFF2-40B4-BE49-F238E27FC236}">
                <a16:creationId xmlns:a16="http://schemas.microsoft.com/office/drawing/2014/main" id="{97D57894-8553-84F1-521A-44C54ADB5166}"/>
              </a:ext>
            </a:extLst>
          </p:cNvPr>
          <p:cNvPicPr>
            <a:picLocks noChangeAspect="1"/>
          </p:cNvPicPr>
          <p:nvPr/>
        </p:nvPicPr>
        <p:blipFill>
          <a:blip r:embed="rId2"/>
          <a:stretch>
            <a:fillRect/>
          </a:stretch>
        </p:blipFill>
        <p:spPr>
          <a:xfrm>
            <a:off x="581205" y="280554"/>
            <a:ext cx="7741913" cy="1415624"/>
          </a:xfrm>
          <a:prstGeom prst="rect">
            <a:avLst/>
          </a:prstGeom>
        </p:spPr>
      </p:pic>
      <p:sp>
        <p:nvSpPr>
          <p:cNvPr id="11" name="CasellaDiTesto 10">
            <a:extLst>
              <a:ext uri="{FF2B5EF4-FFF2-40B4-BE49-F238E27FC236}">
                <a16:creationId xmlns:a16="http://schemas.microsoft.com/office/drawing/2014/main" id="{B9144B2D-1CCA-989F-F700-83261DEF3FC9}"/>
              </a:ext>
            </a:extLst>
          </p:cNvPr>
          <p:cNvSpPr txBox="1"/>
          <p:nvPr/>
        </p:nvSpPr>
        <p:spPr>
          <a:xfrm>
            <a:off x="581205" y="2644170"/>
            <a:ext cx="8160123" cy="1846659"/>
          </a:xfrm>
          <a:prstGeom prst="rect">
            <a:avLst/>
          </a:prstGeom>
          <a:noFill/>
        </p:spPr>
        <p:txBody>
          <a:bodyPr wrap="square">
            <a:spAutoFit/>
          </a:bodyPr>
          <a:lstStyle/>
          <a:p>
            <a:r>
              <a:rPr lang="it-IT" sz="2400" b="0" i="0" u="none" strike="noStrike" baseline="0" dirty="0">
                <a:solidFill>
                  <a:srgbClr val="001F5F"/>
                </a:solidFill>
                <a:latin typeface="Franklin Gothic Demi Cond" panose="020B0706030402020204" pitchFamily="34" charset="0"/>
              </a:rPr>
              <a:t>Raccomandazione 1.2 </a:t>
            </a:r>
          </a:p>
          <a:p>
            <a:r>
              <a:rPr lang="it-IT" sz="1800" b="0" i="0" u="none" strike="noStrike" baseline="0" dirty="0">
                <a:solidFill>
                  <a:srgbClr val="000000"/>
                </a:solidFill>
                <a:latin typeface="Garamond" panose="02020404030301010803" pitchFamily="18" charset="0"/>
              </a:rPr>
              <a:t>Il </a:t>
            </a:r>
            <a:r>
              <a:rPr lang="it-IT" sz="1800" b="0" i="1" u="none" strike="noStrike" baseline="0" dirty="0">
                <a:solidFill>
                  <a:srgbClr val="000000"/>
                </a:solidFill>
                <a:latin typeface="Garamond" panose="02020404030301010803" pitchFamily="18" charset="0"/>
              </a:rPr>
              <a:t>Panel </a:t>
            </a:r>
            <a:r>
              <a:rPr lang="it-IT" sz="1800" b="0" i="0" u="none" strike="noStrike" baseline="0" dirty="0">
                <a:solidFill>
                  <a:srgbClr val="000000"/>
                </a:solidFill>
                <a:latin typeface="Garamond" panose="02020404030301010803" pitchFamily="18" charset="0"/>
              </a:rPr>
              <a:t>della Linea Guida sulla diagnosi e trattamento del disturbo dello spettro autistico negli adulti, </a:t>
            </a:r>
            <a:r>
              <a:rPr lang="it-IT" sz="1800" b="1" i="0" u="none" strike="noStrike" baseline="0" dirty="0">
                <a:solidFill>
                  <a:srgbClr val="001F5F"/>
                </a:solidFill>
                <a:latin typeface="Garamond" panose="02020404030301010803" pitchFamily="18" charset="0"/>
              </a:rPr>
              <a:t>suggerisce </a:t>
            </a:r>
            <a:r>
              <a:rPr lang="it-IT" sz="1800" b="0" i="0" u="none" strike="noStrike" baseline="0" dirty="0">
                <a:solidFill>
                  <a:srgbClr val="000000"/>
                </a:solidFill>
                <a:latin typeface="Garamond" panose="02020404030301010803" pitchFamily="18" charset="0"/>
              </a:rPr>
              <a:t>di utilizzare ADI-R (</a:t>
            </a:r>
            <a:r>
              <a:rPr lang="it-IT" sz="1800" b="0" i="1" u="none" strike="noStrike" baseline="0" dirty="0" err="1">
                <a:solidFill>
                  <a:srgbClr val="000000"/>
                </a:solidFill>
                <a:latin typeface="Garamond" panose="02020404030301010803" pitchFamily="18" charset="0"/>
              </a:rPr>
              <a:t>Autism</a:t>
            </a:r>
            <a:r>
              <a:rPr lang="it-IT" sz="1800" b="0" i="1" u="none" strike="noStrike" baseline="0" dirty="0">
                <a:solidFill>
                  <a:srgbClr val="000000"/>
                </a:solidFill>
                <a:latin typeface="Garamond" panose="02020404030301010803" pitchFamily="18" charset="0"/>
              </a:rPr>
              <a:t> </a:t>
            </a:r>
            <a:r>
              <a:rPr lang="it-IT" sz="1800" b="0" i="1" u="none" strike="noStrike" baseline="0" dirty="0" err="1">
                <a:solidFill>
                  <a:srgbClr val="000000"/>
                </a:solidFill>
                <a:latin typeface="Garamond" panose="02020404030301010803" pitchFamily="18" charset="0"/>
              </a:rPr>
              <a:t>Diagnostic</a:t>
            </a:r>
            <a:r>
              <a:rPr lang="it-IT" sz="1800" b="0" i="1" u="none" strike="noStrike" baseline="0" dirty="0">
                <a:solidFill>
                  <a:srgbClr val="000000"/>
                </a:solidFill>
                <a:latin typeface="Garamond" panose="02020404030301010803" pitchFamily="18" charset="0"/>
              </a:rPr>
              <a:t> Interview-</a:t>
            </a:r>
            <a:r>
              <a:rPr lang="it-IT" sz="1800" b="0" i="1" u="none" strike="noStrike" baseline="0" dirty="0" err="1">
                <a:solidFill>
                  <a:srgbClr val="000000"/>
                </a:solidFill>
                <a:latin typeface="Garamond" panose="02020404030301010803" pitchFamily="18" charset="0"/>
              </a:rPr>
              <a:t>Revised</a:t>
            </a:r>
            <a:r>
              <a:rPr lang="it-IT" sz="1800" b="0" i="0" u="none" strike="noStrike" baseline="0" dirty="0">
                <a:solidFill>
                  <a:srgbClr val="000000"/>
                </a:solidFill>
                <a:latin typeface="Garamond" panose="02020404030301010803" pitchFamily="18" charset="0"/>
              </a:rPr>
              <a:t>) in aggiunta all'OCC in adulti con possibile diagnosi di ASD, deficit cognitivi e/o significativa compromissione delle abilità socio-comunicative (raccomandazione condizionata basata su una qualità delle prove molto bassa dell’accuratezza del test). </a:t>
            </a:r>
            <a:endParaRPr lang="it-IT" dirty="0"/>
          </a:p>
        </p:txBody>
      </p:sp>
      <p:sp>
        <p:nvSpPr>
          <p:cNvPr id="13" name="CasellaDiTesto 12">
            <a:extLst>
              <a:ext uri="{FF2B5EF4-FFF2-40B4-BE49-F238E27FC236}">
                <a16:creationId xmlns:a16="http://schemas.microsoft.com/office/drawing/2014/main" id="{678D93CF-0B64-AC0E-481B-D7ED63526FB8}"/>
              </a:ext>
            </a:extLst>
          </p:cNvPr>
          <p:cNvSpPr txBox="1"/>
          <p:nvPr/>
        </p:nvSpPr>
        <p:spPr>
          <a:xfrm>
            <a:off x="581205" y="4653991"/>
            <a:ext cx="9921811" cy="1569660"/>
          </a:xfrm>
          <a:prstGeom prst="rect">
            <a:avLst/>
          </a:prstGeom>
          <a:noFill/>
        </p:spPr>
        <p:txBody>
          <a:bodyPr wrap="square">
            <a:spAutoFit/>
          </a:bodyPr>
          <a:lstStyle/>
          <a:p>
            <a:r>
              <a:rPr lang="it-IT" sz="2400" b="0" i="0" u="none" strike="noStrike" baseline="0" dirty="0">
                <a:solidFill>
                  <a:srgbClr val="001F5F"/>
                </a:solidFill>
                <a:latin typeface="Franklin Gothic Demi Cond" panose="020B0706030402020204" pitchFamily="34" charset="0"/>
              </a:rPr>
              <a:t>Raccomandazione 1.3 </a:t>
            </a:r>
          </a:p>
          <a:p>
            <a:r>
              <a:rPr lang="it-IT" sz="1800" b="0" i="0" u="none" strike="noStrike" baseline="0" dirty="0">
                <a:solidFill>
                  <a:srgbClr val="000000"/>
                </a:solidFill>
                <a:latin typeface="Garamond" panose="02020404030301010803" pitchFamily="18" charset="0"/>
              </a:rPr>
              <a:t>Il </a:t>
            </a:r>
            <a:r>
              <a:rPr lang="it-IT" sz="1800" b="0" i="1" u="none" strike="noStrike" baseline="0" dirty="0">
                <a:solidFill>
                  <a:srgbClr val="000000"/>
                </a:solidFill>
                <a:latin typeface="Garamond" panose="02020404030301010803" pitchFamily="18" charset="0"/>
              </a:rPr>
              <a:t>Panel </a:t>
            </a:r>
            <a:r>
              <a:rPr lang="it-IT" sz="1800" b="0" i="0" u="none" strike="noStrike" baseline="0" dirty="0">
                <a:solidFill>
                  <a:srgbClr val="000000"/>
                </a:solidFill>
                <a:latin typeface="Garamond" panose="02020404030301010803" pitchFamily="18" charset="0"/>
              </a:rPr>
              <a:t>della Linea Guida sulla diagnosi e trattamento del disturbo dello spettro autistico negli adulti, </a:t>
            </a:r>
            <a:r>
              <a:rPr lang="it-IT" sz="1800" b="1" i="0" u="none" strike="noStrike" baseline="0" dirty="0">
                <a:solidFill>
                  <a:srgbClr val="001F5F"/>
                </a:solidFill>
                <a:latin typeface="Garamond" panose="02020404030301010803" pitchFamily="18" charset="0"/>
              </a:rPr>
              <a:t>suggerisce </a:t>
            </a:r>
            <a:r>
              <a:rPr lang="it-IT" sz="1800" b="0" i="0" u="none" strike="noStrike" baseline="0" dirty="0">
                <a:solidFill>
                  <a:srgbClr val="000000"/>
                </a:solidFill>
                <a:latin typeface="Garamond" panose="02020404030301010803" pitchFamily="18" charset="0"/>
              </a:rPr>
              <a:t>di utilizzare ADI-R (</a:t>
            </a:r>
            <a:r>
              <a:rPr lang="it-IT" sz="1800" b="0" i="1" u="none" strike="noStrike" baseline="0" dirty="0" err="1">
                <a:solidFill>
                  <a:srgbClr val="000000"/>
                </a:solidFill>
                <a:latin typeface="Garamond" panose="02020404030301010803" pitchFamily="18" charset="0"/>
              </a:rPr>
              <a:t>Autism</a:t>
            </a:r>
            <a:r>
              <a:rPr lang="it-IT" sz="1800" b="0" i="1" u="none" strike="noStrike" baseline="0" dirty="0">
                <a:solidFill>
                  <a:srgbClr val="000000"/>
                </a:solidFill>
                <a:latin typeface="Garamond" panose="02020404030301010803" pitchFamily="18" charset="0"/>
              </a:rPr>
              <a:t> </a:t>
            </a:r>
            <a:r>
              <a:rPr lang="it-IT" sz="1800" b="0" i="1" u="none" strike="noStrike" baseline="0" dirty="0" err="1">
                <a:solidFill>
                  <a:srgbClr val="000000"/>
                </a:solidFill>
                <a:latin typeface="Garamond" panose="02020404030301010803" pitchFamily="18" charset="0"/>
              </a:rPr>
              <a:t>Diagnostic</a:t>
            </a:r>
            <a:r>
              <a:rPr lang="it-IT" sz="1800" b="0" i="1" u="none" strike="noStrike" baseline="0" dirty="0">
                <a:solidFill>
                  <a:srgbClr val="000000"/>
                </a:solidFill>
                <a:latin typeface="Garamond" panose="02020404030301010803" pitchFamily="18" charset="0"/>
              </a:rPr>
              <a:t> Interview-</a:t>
            </a:r>
            <a:r>
              <a:rPr lang="it-IT" sz="1800" b="0" i="1" u="none" strike="noStrike" baseline="0" dirty="0" err="1">
                <a:solidFill>
                  <a:srgbClr val="000000"/>
                </a:solidFill>
                <a:latin typeface="Garamond" panose="02020404030301010803" pitchFamily="18" charset="0"/>
              </a:rPr>
              <a:t>Revised</a:t>
            </a:r>
            <a:r>
              <a:rPr lang="it-IT" sz="1800" b="0" i="0" u="none" strike="noStrike" baseline="0" dirty="0">
                <a:solidFill>
                  <a:srgbClr val="000000"/>
                </a:solidFill>
                <a:latin typeface="Garamond" panose="02020404030301010803" pitchFamily="18" charset="0"/>
              </a:rPr>
              <a:t>) in aggiunta all'OCC in adulti con possibile diagnosi di ASD senza deficit cognitivi né significativa compromissione delle abilità socio-comunicative (raccomandazione condizionata basata su una qualità delle prove molto bassa dell'accuratezza del test). </a:t>
            </a:r>
            <a:endParaRPr lang="it-IT" dirty="0"/>
          </a:p>
        </p:txBody>
      </p:sp>
      <p:pic>
        <p:nvPicPr>
          <p:cNvPr id="5" name="Immagine 4">
            <a:extLst>
              <a:ext uri="{FF2B5EF4-FFF2-40B4-BE49-F238E27FC236}">
                <a16:creationId xmlns:a16="http://schemas.microsoft.com/office/drawing/2014/main" id="{3654F621-4984-6FAE-1D0B-E310413BC0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27097" y="847288"/>
            <a:ext cx="2435209" cy="309785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959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6A7EA-BB35-3E04-9C5A-2165627E92DC}"/>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BC607188-D4D5-B078-24D6-2D4578E5CB32}"/>
              </a:ext>
            </a:extLst>
          </p:cNvPr>
          <p:cNvSpPr txBox="1"/>
          <p:nvPr/>
        </p:nvSpPr>
        <p:spPr>
          <a:xfrm>
            <a:off x="581205" y="2107398"/>
            <a:ext cx="7631617" cy="1846659"/>
          </a:xfrm>
          <a:prstGeom prst="rect">
            <a:avLst/>
          </a:prstGeom>
          <a:noFill/>
        </p:spPr>
        <p:txBody>
          <a:bodyPr wrap="square">
            <a:spAutoFit/>
          </a:bodyPr>
          <a:lstStyle/>
          <a:p>
            <a:r>
              <a:rPr lang="it-IT" sz="2400" b="0" i="0" u="none" strike="noStrike" baseline="0" dirty="0">
                <a:solidFill>
                  <a:srgbClr val="001F5F"/>
                </a:solidFill>
                <a:latin typeface="Franklin Gothic Demi Cond" panose="020B0706030402020204" pitchFamily="34" charset="0"/>
              </a:rPr>
              <a:t>Raccomandazione 1.4 </a:t>
            </a:r>
          </a:p>
          <a:p>
            <a:r>
              <a:rPr lang="it-IT" sz="1800" b="0" i="0" u="none" strike="noStrike" baseline="0" dirty="0">
                <a:solidFill>
                  <a:srgbClr val="000000"/>
                </a:solidFill>
                <a:latin typeface="Garamond" panose="02020404030301010803" pitchFamily="18" charset="0"/>
              </a:rPr>
              <a:t>Il </a:t>
            </a:r>
            <a:r>
              <a:rPr lang="it-IT" sz="1800" b="0" i="1" u="none" strike="noStrike" baseline="0" dirty="0">
                <a:solidFill>
                  <a:srgbClr val="000000"/>
                </a:solidFill>
                <a:latin typeface="Garamond" panose="02020404030301010803" pitchFamily="18" charset="0"/>
              </a:rPr>
              <a:t>Panel </a:t>
            </a:r>
            <a:r>
              <a:rPr lang="it-IT" sz="1800" b="0" i="0" u="none" strike="noStrike" baseline="0" dirty="0">
                <a:solidFill>
                  <a:srgbClr val="000000"/>
                </a:solidFill>
                <a:latin typeface="Garamond" panose="02020404030301010803" pitchFamily="18" charset="0"/>
              </a:rPr>
              <a:t>della Linea Guida sulla diagnosi e trattamento del disturbo dello spettro autistico negli adulti, </a:t>
            </a:r>
            <a:r>
              <a:rPr lang="it-IT" sz="1800" b="1" i="0" u="none" strike="noStrike" baseline="0" dirty="0">
                <a:solidFill>
                  <a:srgbClr val="001F5F"/>
                </a:solidFill>
                <a:latin typeface="Garamond" panose="02020404030301010803" pitchFamily="18" charset="0"/>
              </a:rPr>
              <a:t>suggerisce </a:t>
            </a:r>
            <a:r>
              <a:rPr lang="it-IT" sz="1800" b="0" i="0" u="none" strike="noStrike" baseline="0" dirty="0">
                <a:solidFill>
                  <a:srgbClr val="000000"/>
                </a:solidFill>
                <a:latin typeface="Garamond" panose="02020404030301010803" pitchFamily="18" charset="0"/>
              </a:rPr>
              <a:t>di utilizzare RAADS-R (</a:t>
            </a:r>
            <a:r>
              <a:rPr lang="it-IT" sz="1800" b="0" i="1" u="none" strike="noStrike" baseline="0" dirty="0" err="1">
                <a:solidFill>
                  <a:srgbClr val="000000"/>
                </a:solidFill>
                <a:latin typeface="Garamond" panose="02020404030301010803" pitchFamily="18" charset="0"/>
              </a:rPr>
              <a:t>Ritvo</a:t>
            </a:r>
            <a:r>
              <a:rPr lang="it-IT" sz="1800" b="0" i="1" u="none" strike="noStrike" baseline="0" dirty="0">
                <a:solidFill>
                  <a:srgbClr val="000000"/>
                </a:solidFill>
                <a:latin typeface="Garamond" panose="02020404030301010803" pitchFamily="18" charset="0"/>
              </a:rPr>
              <a:t> </a:t>
            </a:r>
            <a:r>
              <a:rPr lang="it-IT" sz="1800" b="0" i="1" u="none" strike="noStrike" baseline="0" dirty="0" err="1">
                <a:solidFill>
                  <a:srgbClr val="000000"/>
                </a:solidFill>
                <a:latin typeface="Garamond" panose="02020404030301010803" pitchFamily="18" charset="0"/>
              </a:rPr>
              <a:t>Autism</a:t>
            </a:r>
            <a:r>
              <a:rPr lang="it-IT" sz="1800" b="0" i="1" u="none" strike="noStrike" baseline="0" dirty="0">
                <a:solidFill>
                  <a:srgbClr val="000000"/>
                </a:solidFill>
                <a:latin typeface="Garamond" panose="02020404030301010803" pitchFamily="18" charset="0"/>
              </a:rPr>
              <a:t> and </a:t>
            </a:r>
            <a:r>
              <a:rPr lang="it-IT" sz="1800" b="0" i="1" u="none" strike="noStrike" baseline="0" dirty="0" err="1">
                <a:solidFill>
                  <a:srgbClr val="000000"/>
                </a:solidFill>
                <a:latin typeface="Garamond" panose="02020404030301010803" pitchFamily="18" charset="0"/>
              </a:rPr>
              <a:t>Asperger’s</a:t>
            </a:r>
            <a:r>
              <a:rPr lang="it-IT" sz="1800" b="0" i="1" u="none" strike="noStrike" baseline="0" dirty="0">
                <a:solidFill>
                  <a:srgbClr val="000000"/>
                </a:solidFill>
                <a:latin typeface="Garamond" panose="02020404030301010803" pitchFamily="18" charset="0"/>
              </a:rPr>
              <a:t> </a:t>
            </a:r>
            <a:r>
              <a:rPr lang="it-IT" sz="1800" b="0" i="1" u="none" strike="noStrike" baseline="0" dirty="0" err="1">
                <a:solidFill>
                  <a:srgbClr val="000000"/>
                </a:solidFill>
                <a:latin typeface="Garamond" panose="02020404030301010803" pitchFamily="18" charset="0"/>
              </a:rPr>
              <a:t>Diagnostic</a:t>
            </a:r>
            <a:r>
              <a:rPr lang="it-IT" sz="1800" b="0" i="1" u="none" strike="noStrike" baseline="0" dirty="0">
                <a:solidFill>
                  <a:srgbClr val="000000"/>
                </a:solidFill>
                <a:latin typeface="Garamond" panose="02020404030301010803" pitchFamily="18" charset="0"/>
              </a:rPr>
              <a:t> Scale</a:t>
            </a:r>
            <a:r>
              <a:rPr lang="it-IT" sz="1800" b="0" i="0" u="none" strike="noStrike" baseline="0" dirty="0">
                <a:solidFill>
                  <a:srgbClr val="000000"/>
                </a:solidFill>
                <a:latin typeface="Garamond" panose="02020404030301010803" pitchFamily="18" charset="0"/>
              </a:rPr>
              <a:t>) in aggiunta all'OCC in adulti con possibile diagnosi di ASD (raccomandazione condizionata basata su una qualità delle prove moderata dell'accuratezza del test). </a:t>
            </a:r>
            <a:endParaRPr lang="it-IT" dirty="0"/>
          </a:p>
        </p:txBody>
      </p:sp>
      <p:sp>
        <p:nvSpPr>
          <p:cNvPr id="5" name="CasellaDiTesto 4">
            <a:extLst>
              <a:ext uri="{FF2B5EF4-FFF2-40B4-BE49-F238E27FC236}">
                <a16:creationId xmlns:a16="http://schemas.microsoft.com/office/drawing/2014/main" id="{61A3B9D8-9D38-5708-F83E-FDB160B6D04E}"/>
              </a:ext>
            </a:extLst>
          </p:cNvPr>
          <p:cNvSpPr txBox="1"/>
          <p:nvPr/>
        </p:nvSpPr>
        <p:spPr>
          <a:xfrm>
            <a:off x="581205" y="4590840"/>
            <a:ext cx="9518759" cy="1292662"/>
          </a:xfrm>
          <a:prstGeom prst="rect">
            <a:avLst/>
          </a:prstGeom>
          <a:noFill/>
        </p:spPr>
        <p:txBody>
          <a:bodyPr wrap="square">
            <a:spAutoFit/>
          </a:bodyPr>
          <a:lstStyle/>
          <a:p>
            <a:r>
              <a:rPr lang="it-IT" sz="2400" b="0" i="0" u="none" strike="noStrike" baseline="0" dirty="0">
                <a:solidFill>
                  <a:srgbClr val="001F5F"/>
                </a:solidFill>
                <a:latin typeface="Franklin Gothic Demi Cond" panose="020B0706030402020204" pitchFamily="34" charset="0"/>
              </a:rPr>
              <a:t>Considerazioni relative ai sottogruppi</a:t>
            </a:r>
          </a:p>
          <a:p>
            <a:r>
              <a:rPr lang="it-IT" dirty="0">
                <a:solidFill>
                  <a:srgbClr val="000000"/>
                </a:solidFill>
                <a:latin typeface="Garamond" panose="02020404030301010803" pitchFamily="18" charset="0"/>
              </a:rPr>
              <a:t>La raccomandazione fa riferimento ad un sottogruppo, in quanto le prove sono riferite a studi che hanno incluso una popolazione di </a:t>
            </a:r>
            <a:r>
              <a:rPr lang="it-IT" dirty="0" err="1">
                <a:solidFill>
                  <a:srgbClr val="000000"/>
                </a:solidFill>
                <a:latin typeface="Garamond" panose="02020404030301010803" pitchFamily="18" charset="0"/>
              </a:rPr>
              <a:t>PcSD</a:t>
            </a:r>
            <a:r>
              <a:rPr lang="it-IT" dirty="0">
                <a:solidFill>
                  <a:srgbClr val="000000"/>
                </a:solidFill>
                <a:latin typeface="Garamond" panose="02020404030301010803" pitchFamily="18" charset="0"/>
              </a:rPr>
              <a:t> adulte con funzionamento intellettivo nella norma. La RAADS, per la sua struttura, non è considerato un test diagnostico indicato in </a:t>
            </a:r>
            <a:r>
              <a:rPr lang="it-IT" dirty="0" err="1">
                <a:solidFill>
                  <a:srgbClr val="000000"/>
                </a:solidFill>
                <a:latin typeface="Garamond" panose="02020404030301010803" pitchFamily="18" charset="0"/>
              </a:rPr>
              <a:t>PcASD</a:t>
            </a:r>
            <a:r>
              <a:rPr lang="it-IT" dirty="0">
                <a:solidFill>
                  <a:srgbClr val="000000"/>
                </a:solidFill>
                <a:latin typeface="Garamond" panose="02020404030301010803" pitchFamily="18" charset="0"/>
              </a:rPr>
              <a:t> con DI associata.</a:t>
            </a:r>
          </a:p>
        </p:txBody>
      </p:sp>
      <p:pic>
        <p:nvPicPr>
          <p:cNvPr id="6" name="Immagine 5">
            <a:extLst>
              <a:ext uri="{FF2B5EF4-FFF2-40B4-BE49-F238E27FC236}">
                <a16:creationId xmlns:a16="http://schemas.microsoft.com/office/drawing/2014/main" id="{96069337-36C7-79ED-7769-5606CA3A78DA}"/>
              </a:ext>
            </a:extLst>
          </p:cNvPr>
          <p:cNvPicPr>
            <a:picLocks noChangeAspect="1"/>
          </p:cNvPicPr>
          <p:nvPr/>
        </p:nvPicPr>
        <p:blipFill>
          <a:blip r:embed="rId2"/>
          <a:stretch>
            <a:fillRect/>
          </a:stretch>
        </p:blipFill>
        <p:spPr>
          <a:xfrm>
            <a:off x="581205" y="374072"/>
            <a:ext cx="7741913" cy="1415624"/>
          </a:xfrm>
          <a:prstGeom prst="rect">
            <a:avLst/>
          </a:prstGeom>
        </p:spPr>
      </p:pic>
      <p:pic>
        <p:nvPicPr>
          <p:cNvPr id="7" name="Immagine 6">
            <a:extLst>
              <a:ext uri="{FF2B5EF4-FFF2-40B4-BE49-F238E27FC236}">
                <a16:creationId xmlns:a16="http://schemas.microsoft.com/office/drawing/2014/main" id="{3654F621-4984-6FAE-1D0B-E310413BC0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27097" y="847288"/>
            <a:ext cx="2435209" cy="309785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553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A7E40-D9F8-A368-F327-3D5A49A16740}"/>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F5E44A2F-4F0D-0F75-2B08-42855572C523}"/>
              </a:ext>
            </a:extLst>
          </p:cNvPr>
          <p:cNvSpPr txBox="1"/>
          <p:nvPr/>
        </p:nvSpPr>
        <p:spPr>
          <a:xfrm>
            <a:off x="581205" y="2197499"/>
            <a:ext cx="8294347" cy="2123658"/>
          </a:xfrm>
          <a:prstGeom prst="rect">
            <a:avLst/>
          </a:prstGeom>
          <a:noFill/>
        </p:spPr>
        <p:txBody>
          <a:bodyPr wrap="square">
            <a:spAutoFit/>
          </a:bodyPr>
          <a:lstStyle/>
          <a:p>
            <a:r>
              <a:rPr lang="it-IT" sz="2400" b="0" i="0" u="none" strike="noStrike" baseline="0" dirty="0">
                <a:solidFill>
                  <a:srgbClr val="001F5F"/>
                </a:solidFill>
                <a:latin typeface="Franklin Gothic Demi Cond" panose="020B0706030402020204" pitchFamily="34" charset="0"/>
              </a:rPr>
              <a:t>Raccomandazione 1.5 </a:t>
            </a:r>
          </a:p>
          <a:p>
            <a:r>
              <a:rPr lang="it-IT" sz="1800" b="0" i="0" u="none" strike="noStrike" baseline="0" dirty="0">
                <a:solidFill>
                  <a:srgbClr val="000000"/>
                </a:solidFill>
                <a:latin typeface="Garamond" panose="02020404030301010803" pitchFamily="18" charset="0"/>
              </a:rPr>
              <a:t>Il </a:t>
            </a:r>
            <a:r>
              <a:rPr lang="it-IT" sz="1800" b="0" i="1" u="none" strike="noStrike" baseline="0" dirty="0">
                <a:solidFill>
                  <a:srgbClr val="000000"/>
                </a:solidFill>
                <a:latin typeface="Garamond" panose="02020404030301010803" pitchFamily="18" charset="0"/>
              </a:rPr>
              <a:t>Panel </a:t>
            </a:r>
            <a:r>
              <a:rPr lang="it-IT" sz="1800" b="0" i="0" u="none" strike="noStrike" baseline="0" dirty="0">
                <a:solidFill>
                  <a:srgbClr val="000000"/>
                </a:solidFill>
                <a:latin typeface="Garamond" panose="02020404030301010803" pitchFamily="18" charset="0"/>
              </a:rPr>
              <a:t>della Linea Guida sulla diagnosi e trattamento del disturbo dello spettro autistico negli adulti, </a:t>
            </a:r>
            <a:r>
              <a:rPr lang="it-IT" sz="1800" b="1" i="0" u="none" strike="noStrike" baseline="0" dirty="0">
                <a:solidFill>
                  <a:srgbClr val="001F5F"/>
                </a:solidFill>
                <a:latin typeface="Garamond" panose="02020404030301010803" pitchFamily="18" charset="0"/>
              </a:rPr>
              <a:t>suggerisce </a:t>
            </a:r>
            <a:r>
              <a:rPr lang="it-IT" sz="1800" b="0" i="0" u="none" strike="noStrike" baseline="0" dirty="0">
                <a:solidFill>
                  <a:srgbClr val="000000"/>
                </a:solidFill>
                <a:latin typeface="Garamond" panose="02020404030301010803" pitchFamily="18" charset="0"/>
              </a:rPr>
              <a:t>di condurre ricerche scientifiche atte a validare una versione italiana dello strumento 3-DI (</a:t>
            </a:r>
            <a:r>
              <a:rPr lang="it-IT" sz="1800" b="0" i="1" u="none" strike="noStrike" baseline="0" dirty="0">
                <a:solidFill>
                  <a:srgbClr val="000000"/>
                </a:solidFill>
                <a:latin typeface="Garamond" panose="02020404030301010803" pitchFamily="18" charset="0"/>
              </a:rPr>
              <a:t>The </a:t>
            </a:r>
            <a:r>
              <a:rPr lang="it-IT" sz="1800" b="0" i="1" u="none" strike="noStrike" baseline="0" dirty="0" err="1">
                <a:solidFill>
                  <a:srgbClr val="000000"/>
                </a:solidFill>
                <a:latin typeface="Garamond" panose="02020404030301010803" pitchFamily="18" charset="0"/>
              </a:rPr>
              <a:t>Developmental</a:t>
            </a:r>
            <a:r>
              <a:rPr lang="it-IT" sz="1800" b="0" i="1" u="none" strike="noStrike" baseline="0" dirty="0">
                <a:solidFill>
                  <a:srgbClr val="000000"/>
                </a:solidFill>
                <a:latin typeface="Garamond" panose="02020404030301010803" pitchFamily="18" charset="0"/>
              </a:rPr>
              <a:t>, </a:t>
            </a:r>
            <a:r>
              <a:rPr lang="it-IT" sz="1800" b="0" i="1" u="none" strike="noStrike" baseline="0" dirty="0" err="1">
                <a:solidFill>
                  <a:srgbClr val="000000"/>
                </a:solidFill>
                <a:latin typeface="Garamond" panose="02020404030301010803" pitchFamily="18" charset="0"/>
              </a:rPr>
              <a:t>Dimensional</a:t>
            </a:r>
            <a:r>
              <a:rPr lang="it-IT" sz="1800" b="0" i="1" u="none" strike="noStrike" baseline="0" dirty="0">
                <a:solidFill>
                  <a:srgbClr val="000000"/>
                </a:solidFill>
                <a:latin typeface="Garamond" panose="02020404030301010803" pitchFamily="18" charset="0"/>
              </a:rPr>
              <a:t> and </a:t>
            </a:r>
            <a:r>
              <a:rPr lang="it-IT" sz="1800" b="0" i="1" u="none" strike="noStrike" baseline="0" dirty="0" err="1">
                <a:solidFill>
                  <a:srgbClr val="000000"/>
                </a:solidFill>
                <a:latin typeface="Garamond" panose="02020404030301010803" pitchFamily="18" charset="0"/>
              </a:rPr>
              <a:t>Diagnostic</a:t>
            </a:r>
            <a:r>
              <a:rPr lang="it-IT" sz="1800" b="0" i="1" u="none" strike="noStrike" baseline="0" dirty="0">
                <a:solidFill>
                  <a:srgbClr val="000000"/>
                </a:solidFill>
                <a:latin typeface="Garamond" panose="02020404030301010803" pitchFamily="18" charset="0"/>
              </a:rPr>
              <a:t> Interview</a:t>
            </a:r>
            <a:r>
              <a:rPr lang="it-IT" sz="1800" b="0" i="0" u="none" strike="noStrike" baseline="0" dirty="0">
                <a:solidFill>
                  <a:srgbClr val="000000"/>
                </a:solidFill>
                <a:latin typeface="Garamond" panose="02020404030301010803" pitchFamily="18" charset="0"/>
              </a:rPr>
              <a:t>) e fornire ulteriori dati sull’accuratezza del test, confinandolo attualmente ad uso esclusivo di ricerca in aggiunta all'OCC in adulti con possibile diagnosi di ASD (raccomandazione condizionata basata su una qualità delle prove moderata dell'accuratezza del test).</a:t>
            </a:r>
            <a:endParaRPr lang="it-IT" dirty="0"/>
          </a:p>
        </p:txBody>
      </p:sp>
      <p:pic>
        <p:nvPicPr>
          <p:cNvPr id="6" name="Immagine 5">
            <a:extLst>
              <a:ext uri="{FF2B5EF4-FFF2-40B4-BE49-F238E27FC236}">
                <a16:creationId xmlns:a16="http://schemas.microsoft.com/office/drawing/2014/main" id="{760424F1-1261-B43D-C87C-99563078339C}"/>
              </a:ext>
            </a:extLst>
          </p:cNvPr>
          <p:cNvPicPr>
            <a:picLocks noChangeAspect="1"/>
          </p:cNvPicPr>
          <p:nvPr/>
        </p:nvPicPr>
        <p:blipFill>
          <a:blip r:embed="rId2"/>
          <a:stretch>
            <a:fillRect/>
          </a:stretch>
        </p:blipFill>
        <p:spPr>
          <a:xfrm>
            <a:off x="581205" y="374072"/>
            <a:ext cx="7741913" cy="1415624"/>
          </a:xfrm>
          <a:prstGeom prst="rect">
            <a:avLst/>
          </a:prstGeom>
        </p:spPr>
      </p:pic>
      <p:sp>
        <p:nvSpPr>
          <p:cNvPr id="8" name="CasellaDiTesto 7">
            <a:extLst>
              <a:ext uri="{FF2B5EF4-FFF2-40B4-BE49-F238E27FC236}">
                <a16:creationId xmlns:a16="http://schemas.microsoft.com/office/drawing/2014/main" id="{02D1E3DF-2716-74DD-38B2-C0E8DBFBBE88}"/>
              </a:ext>
            </a:extLst>
          </p:cNvPr>
          <p:cNvSpPr txBox="1"/>
          <p:nvPr/>
        </p:nvSpPr>
        <p:spPr>
          <a:xfrm>
            <a:off x="2722537" y="4807182"/>
            <a:ext cx="8787158" cy="1015663"/>
          </a:xfrm>
          <a:prstGeom prst="rect">
            <a:avLst/>
          </a:prstGeom>
          <a:noFill/>
        </p:spPr>
        <p:txBody>
          <a:bodyPr wrap="square">
            <a:spAutoFit/>
          </a:bodyPr>
          <a:lstStyle/>
          <a:p>
            <a:r>
              <a:rPr lang="it-IT" sz="2400" b="0" i="0" u="none" strike="noStrike" baseline="0" dirty="0">
                <a:solidFill>
                  <a:srgbClr val="001F5F"/>
                </a:solidFill>
                <a:latin typeface="Franklin Gothic Demi Cond" panose="020B0706030402020204" pitchFamily="34" charset="0"/>
              </a:rPr>
              <a:t>Priorità della ricerca </a:t>
            </a:r>
          </a:p>
          <a:p>
            <a:r>
              <a:rPr lang="it-IT" sz="1800" b="0" i="0" u="none" strike="noStrike" baseline="0" dirty="0">
                <a:solidFill>
                  <a:srgbClr val="000000"/>
                </a:solidFill>
                <a:latin typeface="Garamond" panose="02020404030301010803" pitchFamily="18" charset="0"/>
              </a:rPr>
              <a:t>La presente raccomandazione è sulla ricerca ed implica che gli studi futuri debbano concentrarsi sulla validazione della traduzione dello strumento in lingua italiana e nel contesto nazionale. </a:t>
            </a:r>
            <a:endParaRPr lang="it-IT" dirty="0"/>
          </a:p>
        </p:txBody>
      </p:sp>
      <p:pic>
        <p:nvPicPr>
          <p:cNvPr id="7" name="Immagine 6">
            <a:extLst>
              <a:ext uri="{FF2B5EF4-FFF2-40B4-BE49-F238E27FC236}">
                <a16:creationId xmlns:a16="http://schemas.microsoft.com/office/drawing/2014/main" id="{3654F621-4984-6FAE-1D0B-E310413BC0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27097" y="847288"/>
            <a:ext cx="2435209" cy="309785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518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20B38-CD03-F165-519F-375A3E9D6D7F}"/>
            </a:ext>
          </a:extLst>
        </p:cNvPr>
        <p:cNvGrpSpPr/>
        <p:nvPr/>
      </p:nvGrpSpPr>
      <p:grpSpPr>
        <a:xfrm>
          <a:off x="0" y="0"/>
          <a:ext cx="0" cy="0"/>
          <a:chOff x="0" y="0"/>
          <a:chExt cx="0" cy="0"/>
        </a:xfrm>
      </p:grpSpPr>
      <p:sp>
        <p:nvSpPr>
          <p:cNvPr id="27650" name="Rectangle 3">
            <a:extLst>
              <a:ext uri="{FF2B5EF4-FFF2-40B4-BE49-F238E27FC236}">
                <a16:creationId xmlns:a16="http://schemas.microsoft.com/office/drawing/2014/main" id="{EEC15EDB-566F-2987-B383-8096CE00F802}"/>
              </a:ext>
            </a:extLst>
          </p:cNvPr>
          <p:cNvSpPr>
            <a:spLocks noChangeArrowheads="1"/>
          </p:cNvSpPr>
          <p:nvPr/>
        </p:nvSpPr>
        <p:spPr bwMode="auto">
          <a:xfrm>
            <a:off x="1390073" y="1447800"/>
            <a:ext cx="5086350" cy="523220"/>
          </a:xfrm>
          <a:prstGeom prst="rect">
            <a:avLst/>
          </a:prstGeom>
          <a:noFill/>
          <a:ln>
            <a:noFill/>
          </a:ln>
          <a:effectLst/>
        </p:spPr>
        <p:txBody>
          <a:bodyPr>
            <a:spAutoFit/>
          </a:bodyPr>
          <a:lstStyle>
            <a:lvl1pPr>
              <a:spcBef>
                <a:spcPct val="30000"/>
              </a:spcBef>
              <a:buClr>
                <a:srgbClr val="009BCC"/>
              </a:buClr>
              <a:buFont typeface="Symbol" panose="05050102010706020507" pitchFamily="18" charset="2"/>
              <a:buChar char="·"/>
              <a:defRPr sz="2000" b="1">
                <a:solidFill>
                  <a:schemeClr val="tx2"/>
                </a:solidFill>
                <a:latin typeface="Arial" panose="020B0604020202020204" pitchFamily="34" charset="0"/>
              </a:defRPr>
            </a:lvl1pPr>
            <a:lvl2pPr marL="742950" indent="-285750">
              <a:spcBef>
                <a:spcPct val="30000"/>
              </a:spcBef>
              <a:buClr>
                <a:srgbClr val="004182"/>
              </a:buClr>
              <a:buFont typeface="Wingdings" panose="05000000000000000000" pitchFamily="2" charset="2"/>
              <a:buChar char=""/>
              <a:defRPr>
                <a:solidFill>
                  <a:schemeClr val="tx2"/>
                </a:solidFill>
                <a:latin typeface="Arial" panose="020B0604020202020204" pitchFamily="34" charset="0"/>
              </a:defRPr>
            </a:lvl2pPr>
            <a:lvl3pPr marL="1143000" indent="-228600">
              <a:spcBef>
                <a:spcPct val="30000"/>
              </a:spcBef>
              <a:buClr>
                <a:srgbClr val="004182"/>
              </a:buClr>
              <a:buFont typeface="Wingdings" panose="05000000000000000000" pitchFamily="2" charset="2"/>
              <a:buChar char="ú"/>
              <a:defRPr sz="1600">
                <a:solidFill>
                  <a:schemeClr val="tx2"/>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FontTx/>
              <a:buNone/>
              <a:defRPr/>
            </a:pPr>
            <a:r>
              <a:rPr lang="it-IT" altLang="it-IT" sz="2800" dirty="0">
                <a:effectLst>
                  <a:outerShdw blurRad="38100" dist="38100" dir="2700000" algn="tl">
                    <a:srgbClr val="000000">
                      <a:alpha val="43137"/>
                    </a:srgbClr>
                  </a:outerShdw>
                </a:effectLst>
                <a:cs typeface="Arial" panose="020B0604020202020204" pitchFamily="34" charset="0"/>
              </a:rPr>
              <a:t>STRUMENTI VALUTATIVI</a:t>
            </a:r>
          </a:p>
        </p:txBody>
      </p:sp>
      <p:sp>
        <p:nvSpPr>
          <p:cNvPr id="3" name="CasellaDiTesto 2">
            <a:extLst>
              <a:ext uri="{FF2B5EF4-FFF2-40B4-BE49-F238E27FC236}">
                <a16:creationId xmlns:a16="http://schemas.microsoft.com/office/drawing/2014/main" id="{31E10623-B216-78F3-ADA5-5B10822951B7}"/>
              </a:ext>
            </a:extLst>
          </p:cNvPr>
          <p:cNvSpPr txBox="1"/>
          <p:nvPr/>
        </p:nvSpPr>
        <p:spPr>
          <a:xfrm>
            <a:off x="614834" y="2796790"/>
            <a:ext cx="6329218" cy="3170099"/>
          </a:xfrm>
          <a:prstGeom prst="rect">
            <a:avLst/>
          </a:prstGeom>
          <a:noFill/>
        </p:spPr>
        <p:txBody>
          <a:bodyPr wrap="square">
            <a:spAutoFit/>
          </a:bodyPr>
          <a:lstStyle/>
          <a:p>
            <a:pPr>
              <a:defRPr/>
            </a:pPr>
            <a:r>
              <a:rPr lang="it-IT" sz="2000" dirty="0">
                <a:solidFill>
                  <a:schemeClr val="tx1">
                    <a:lumMod val="75000"/>
                  </a:schemeClr>
                </a:solidFill>
                <a:latin typeface="Garamond-Bold"/>
              </a:rPr>
              <a:t>una valutazione multidimensionale delle caratteristiche delle strutture e del funzionamento individuale, attraverso l’uso di molteplici strumenti e procedure standardizzate, rappresenta un processo fondamentale per consentire agli operatori sanitari, terapisti, personale educativo e di assistenza sociale di formulare diagnosi accurate e di definire un profilo dei punti di forza, delle debolezze e dei bisogni della persona, al fine di pianificare interventi personalizzati e di massima efficacia.</a:t>
            </a:r>
          </a:p>
          <a:p>
            <a:pPr>
              <a:defRPr/>
            </a:pPr>
            <a:endParaRPr lang="it-IT" sz="2000" dirty="0">
              <a:solidFill>
                <a:schemeClr val="tx1">
                  <a:lumMod val="75000"/>
                </a:schemeClr>
              </a:solidFill>
              <a:latin typeface="Garamond-Bold"/>
            </a:endParaRPr>
          </a:p>
          <a:p>
            <a:pPr algn="r">
              <a:defRPr/>
            </a:pPr>
            <a:r>
              <a:rPr lang="it-IT" sz="2000" dirty="0">
                <a:solidFill>
                  <a:schemeClr val="tx1">
                    <a:lumMod val="75000"/>
                  </a:schemeClr>
                </a:solidFill>
                <a:latin typeface="Garamond-Bold"/>
              </a:rPr>
              <a:t>Pag. 87</a:t>
            </a:r>
            <a:endParaRPr lang="it-IT" sz="2000" dirty="0">
              <a:solidFill>
                <a:schemeClr val="tx1">
                  <a:lumMod val="75000"/>
                </a:schemeClr>
              </a:solidFill>
            </a:endParaRPr>
          </a:p>
        </p:txBody>
      </p:sp>
      <p:sp>
        <p:nvSpPr>
          <p:cNvPr id="2" name="CasellaDiTesto 1">
            <a:extLst>
              <a:ext uri="{FF2B5EF4-FFF2-40B4-BE49-F238E27FC236}">
                <a16:creationId xmlns:a16="http://schemas.microsoft.com/office/drawing/2014/main" id="{3828D6BC-2BEF-A57E-3060-E4929372826B}"/>
              </a:ext>
            </a:extLst>
          </p:cNvPr>
          <p:cNvSpPr txBox="1"/>
          <p:nvPr/>
        </p:nvSpPr>
        <p:spPr>
          <a:xfrm>
            <a:off x="789710" y="407615"/>
            <a:ext cx="5863359" cy="400110"/>
          </a:xfrm>
          <a:prstGeom prst="rect">
            <a:avLst/>
          </a:prstGeom>
          <a:noFill/>
        </p:spPr>
        <p:txBody>
          <a:bodyPr wrap="square" rtlCol="0">
            <a:spAutoFit/>
          </a:bodyPr>
          <a:lstStyle/>
          <a:p>
            <a:pPr algn="ctr"/>
            <a:r>
              <a:rPr lang="it-IT" sz="2000" b="1" dirty="0">
                <a:solidFill>
                  <a:schemeClr val="accent1">
                    <a:lumMod val="75000"/>
                  </a:schemeClr>
                </a:solidFill>
              </a:rPr>
              <a:t>LINEA GUIDA ADULTI</a:t>
            </a:r>
          </a:p>
        </p:txBody>
      </p:sp>
      <p:pic>
        <p:nvPicPr>
          <p:cNvPr id="4" name="Immagine 4">
            <a:extLst>
              <a:ext uri="{FF2B5EF4-FFF2-40B4-BE49-F238E27FC236}">
                <a16:creationId xmlns:a16="http://schemas.microsoft.com/office/drawing/2014/main" id="{AD81C527-950D-A864-426C-8D4B718164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1680" y="357711"/>
            <a:ext cx="4409349" cy="560917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618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FD0AD46-76BD-02B1-BA06-7CFC4C45229E}"/>
              </a:ext>
            </a:extLst>
          </p:cNvPr>
          <p:cNvPicPr>
            <a:picLocks noChangeAspect="1"/>
          </p:cNvPicPr>
          <p:nvPr/>
        </p:nvPicPr>
        <p:blipFill>
          <a:blip r:embed="rId2"/>
          <a:stretch>
            <a:fillRect/>
          </a:stretch>
        </p:blipFill>
        <p:spPr>
          <a:xfrm>
            <a:off x="457200" y="402715"/>
            <a:ext cx="8341082" cy="1218267"/>
          </a:xfrm>
          <a:prstGeom prst="rect">
            <a:avLst/>
          </a:prstGeom>
        </p:spPr>
      </p:pic>
      <p:sp>
        <p:nvSpPr>
          <p:cNvPr id="7" name="CasellaDiTesto 6">
            <a:extLst>
              <a:ext uri="{FF2B5EF4-FFF2-40B4-BE49-F238E27FC236}">
                <a16:creationId xmlns:a16="http://schemas.microsoft.com/office/drawing/2014/main" id="{9F10327C-6305-A2EB-E246-4FC8715C13F2}"/>
              </a:ext>
            </a:extLst>
          </p:cNvPr>
          <p:cNvSpPr txBox="1"/>
          <p:nvPr/>
        </p:nvSpPr>
        <p:spPr>
          <a:xfrm>
            <a:off x="550717" y="1905015"/>
            <a:ext cx="8106722" cy="2123658"/>
          </a:xfrm>
          <a:prstGeom prst="rect">
            <a:avLst/>
          </a:prstGeom>
          <a:noFill/>
        </p:spPr>
        <p:txBody>
          <a:bodyPr wrap="square">
            <a:spAutoFit/>
          </a:bodyPr>
          <a:lstStyle/>
          <a:p>
            <a:r>
              <a:rPr lang="it-IT" sz="2400" b="0" i="0" u="none" strike="noStrike" baseline="0" dirty="0">
                <a:solidFill>
                  <a:srgbClr val="001F5F"/>
                </a:solidFill>
                <a:latin typeface="Franklin Gothic Demi Cond" panose="020B0706030402020204" pitchFamily="34" charset="0"/>
              </a:rPr>
              <a:t>Raccomandazione 2.1 </a:t>
            </a:r>
          </a:p>
          <a:p>
            <a:r>
              <a:rPr lang="it-IT" sz="1800" b="0" i="0" u="none" strike="noStrike" baseline="0" dirty="0">
                <a:solidFill>
                  <a:srgbClr val="000000"/>
                </a:solidFill>
                <a:latin typeface="Garamond" panose="02020404030301010803" pitchFamily="18" charset="0"/>
              </a:rPr>
              <a:t>Il </a:t>
            </a:r>
            <a:r>
              <a:rPr lang="it-IT" sz="1800" b="0" i="1" u="none" strike="noStrike" baseline="0" dirty="0">
                <a:solidFill>
                  <a:srgbClr val="000000"/>
                </a:solidFill>
                <a:latin typeface="Garamond" panose="02020404030301010803" pitchFamily="18" charset="0"/>
              </a:rPr>
              <a:t>Panel </a:t>
            </a:r>
            <a:r>
              <a:rPr lang="it-IT" sz="1800" b="0" i="0" u="none" strike="noStrike" baseline="0" dirty="0">
                <a:solidFill>
                  <a:srgbClr val="000000"/>
                </a:solidFill>
                <a:latin typeface="Garamond" panose="02020404030301010803" pitchFamily="18" charset="0"/>
              </a:rPr>
              <a:t>della Linea Guida sulla diagnosi e trattamento del disturbo dello spettro autistico negli adulti, </a:t>
            </a:r>
            <a:r>
              <a:rPr lang="it-IT" sz="1800" b="1" i="0" u="none" strike="noStrike" baseline="0" dirty="0">
                <a:solidFill>
                  <a:srgbClr val="001F5F"/>
                </a:solidFill>
                <a:latin typeface="Garamond" panose="02020404030301010803" pitchFamily="18" charset="0"/>
              </a:rPr>
              <a:t>suggerisce </a:t>
            </a:r>
            <a:r>
              <a:rPr lang="it-IT" sz="1800" b="0" i="0" u="none" strike="noStrike" baseline="0" dirty="0">
                <a:solidFill>
                  <a:srgbClr val="000000"/>
                </a:solidFill>
                <a:latin typeface="Garamond" panose="02020404030301010803" pitchFamily="18" charset="0"/>
              </a:rPr>
              <a:t>di utilizzare strumenti del </a:t>
            </a:r>
            <a:r>
              <a:rPr lang="it-IT" sz="1800" b="1" i="0" u="none" strike="noStrike" baseline="0" dirty="0">
                <a:solidFill>
                  <a:srgbClr val="000000"/>
                </a:solidFill>
                <a:latin typeface="Garamond" panose="02020404030301010803" pitchFamily="18" charset="0"/>
              </a:rPr>
              <a:t>profilo adattativo e psicoeducativo </a:t>
            </a:r>
            <a:r>
              <a:rPr lang="it-IT" sz="1800" b="0" i="0" u="none" strike="noStrike" baseline="0" dirty="0">
                <a:solidFill>
                  <a:srgbClr val="000000"/>
                </a:solidFill>
                <a:latin typeface="Garamond" panose="02020404030301010803" pitchFamily="18" charset="0"/>
              </a:rPr>
              <a:t>in aggiunta all’OCC in adulti con ASD (raccomandazione condizionata basata su una qualità molto bassa delle prove). [</a:t>
            </a:r>
            <a:r>
              <a:rPr lang="it-IT" sz="1800" b="1" i="0" u="none" strike="noStrike" baseline="0" dirty="0">
                <a:solidFill>
                  <a:srgbClr val="001F5F"/>
                </a:solidFill>
                <a:latin typeface="Garamond" panose="02020404030301010803" pitchFamily="18" charset="0"/>
              </a:rPr>
              <a:t>Expert </a:t>
            </a:r>
            <a:r>
              <a:rPr lang="it-IT" sz="1800" b="1" i="0" u="none" strike="noStrike" baseline="0" dirty="0" err="1">
                <a:solidFill>
                  <a:srgbClr val="001F5F"/>
                </a:solidFill>
                <a:latin typeface="Garamond" panose="02020404030301010803" pitchFamily="18" charset="0"/>
              </a:rPr>
              <a:t>Evidence</a:t>
            </a:r>
            <a:r>
              <a:rPr lang="it-IT" sz="1800" b="0" i="0" u="none" strike="noStrike" baseline="0" dirty="0">
                <a:solidFill>
                  <a:srgbClr val="000000"/>
                </a:solidFill>
                <a:latin typeface="Garamond" panose="02020404030301010803" pitchFamily="18" charset="0"/>
              </a:rPr>
              <a:t>]. </a:t>
            </a:r>
            <a:endParaRPr lang="it-IT" sz="1800" b="0" i="0" u="none" strike="noStrike" baseline="0" dirty="0">
              <a:solidFill>
                <a:srgbClr val="000000"/>
              </a:solidFill>
              <a:latin typeface="Franklin Gothic Demi Cond" panose="020B0706030402020204" pitchFamily="34" charset="0"/>
            </a:endParaRPr>
          </a:p>
          <a:p>
            <a:r>
              <a:rPr lang="it-IT" sz="1800" b="0" i="0" u="none" strike="noStrike" baseline="0" dirty="0">
                <a:solidFill>
                  <a:srgbClr val="000000"/>
                </a:solidFill>
                <a:latin typeface="Garamond" panose="02020404030301010803" pitchFamily="18" charset="0"/>
              </a:rPr>
              <a:t>Note: il Panel segnala che la raccomandazione è stata formulata sulla base di prove relative agli strumenti VABS, ABAS, TTAP, EFL, SIS. </a:t>
            </a:r>
            <a:endParaRPr lang="it-IT" dirty="0"/>
          </a:p>
        </p:txBody>
      </p:sp>
      <p:sp>
        <p:nvSpPr>
          <p:cNvPr id="9" name="CasellaDiTesto 8">
            <a:extLst>
              <a:ext uri="{FF2B5EF4-FFF2-40B4-BE49-F238E27FC236}">
                <a16:creationId xmlns:a16="http://schemas.microsoft.com/office/drawing/2014/main" id="{2EE2ED0B-C977-885D-9D49-D4D348D4284C}"/>
              </a:ext>
            </a:extLst>
          </p:cNvPr>
          <p:cNvSpPr txBox="1"/>
          <p:nvPr/>
        </p:nvSpPr>
        <p:spPr>
          <a:xfrm>
            <a:off x="550717" y="4358959"/>
            <a:ext cx="10623419" cy="1569660"/>
          </a:xfrm>
          <a:prstGeom prst="rect">
            <a:avLst/>
          </a:prstGeom>
          <a:noFill/>
        </p:spPr>
        <p:txBody>
          <a:bodyPr wrap="square">
            <a:spAutoFit/>
          </a:bodyPr>
          <a:lstStyle/>
          <a:p>
            <a:r>
              <a:rPr lang="it-IT" sz="2400" b="0" i="0" u="none" strike="noStrike" baseline="0" dirty="0">
                <a:solidFill>
                  <a:srgbClr val="001F5F"/>
                </a:solidFill>
                <a:latin typeface="Franklin Gothic Demi Cond" panose="020B0706030402020204" pitchFamily="34" charset="0"/>
              </a:rPr>
              <a:t>Raccomandazione 2.2 </a:t>
            </a:r>
          </a:p>
          <a:p>
            <a:r>
              <a:rPr lang="it-IT" sz="1800" b="0" i="0" u="none" strike="noStrike" baseline="0" dirty="0">
                <a:solidFill>
                  <a:srgbClr val="000000"/>
                </a:solidFill>
                <a:latin typeface="Garamond" panose="02020404030301010803" pitchFamily="18" charset="0"/>
              </a:rPr>
              <a:t>Il </a:t>
            </a:r>
            <a:r>
              <a:rPr lang="it-IT" sz="1800" b="0" i="1" u="none" strike="noStrike" baseline="0" dirty="0">
                <a:solidFill>
                  <a:srgbClr val="000000"/>
                </a:solidFill>
                <a:latin typeface="Garamond" panose="02020404030301010803" pitchFamily="18" charset="0"/>
              </a:rPr>
              <a:t>Panel </a:t>
            </a:r>
            <a:r>
              <a:rPr lang="it-IT" sz="1800" b="0" i="0" u="none" strike="noStrike" baseline="0" dirty="0">
                <a:solidFill>
                  <a:srgbClr val="000000"/>
                </a:solidFill>
                <a:latin typeface="Garamond" panose="02020404030301010803" pitchFamily="18" charset="0"/>
              </a:rPr>
              <a:t>della Linea Guida sulla diagnosi e trattamento del disturbo dello spettro autistico negli adulti, </a:t>
            </a:r>
            <a:r>
              <a:rPr lang="it-IT" sz="1800" b="1" i="0" u="none" strike="noStrike" baseline="0" dirty="0">
                <a:solidFill>
                  <a:srgbClr val="001F5F"/>
                </a:solidFill>
                <a:latin typeface="Garamond" panose="02020404030301010803" pitchFamily="18" charset="0"/>
              </a:rPr>
              <a:t>suggerisce </a:t>
            </a:r>
            <a:r>
              <a:rPr lang="it-IT" sz="1800" b="0" i="0" u="none" strike="noStrike" baseline="0" dirty="0">
                <a:solidFill>
                  <a:srgbClr val="000000"/>
                </a:solidFill>
                <a:latin typeface="Garamond" panose="02020404030301010803" pitchFamily="18" charset="0"/>
              </a:rPr>
              <a:t>di utilizzare strumenti del </a:t>
            </a:r>
            <a:r>
              <a:rPr lang="it-IT" sz="1800" b="1" i="0" u="none" strike="noStrike" baseline="0" dirty="0">
                <a:solidFill>
                  <a:srgbClr val="000000"/>
                </a:solidFill>
                <a:latin typeface="Garamond" panose="02020404030301010803" pitchFamily="18" charset="0"/>
              </a:rPr>
              <a:t>profilo sensoriale </a:t>
            </a:r>
            <a:r>
              <a:rPr lang="it-IT" sz="1800" b="0" i="0" u="none" strike="noStrike" baseline="0" dirty="0">
                <a:solidFill>
                  <a:srgbClr val="000000"/>
                </a:solidFill>
                <a:latin typeface="Garamond" panose="02020404030301010803" pitchFamily="18" charset="0"/>
              </a:rPr>
              <a:t>in aggiunta all’OCC in adulti con ASD (raccomandazione condizionata basata su una qualità molto bassa delle prove) [</a:t>
            </a:r>
            <a:r>
              <a:rPr lang="it-IT" sz="1800" b="1" i="0" u="none" strike="noStrike" baseline="0" dirty="0">
                <a:solidFill>
                  <a:srgbClr val="001F5F"/>
                </a:solidFill>
                <a:latin typeface="Garamond" panose="02020404030301010803" pitchFamily="18" charset="0"/>
              </a:rPr>
              <a:t>Expert </a:t>
            </a:r>
            <a:r>
              <a:rPr lang="it-IT" sz="1800" b="1" i="0" u="none" strike="noStrike" baseline="0" dirty="0" err="1">
                <a:solidFill>
                  <a:srgbClr val="001F5F"/>
                </a:solidFill>
                <a:latin typeface="Garamond" panose="02020404030301010803" pitchFamily="18" charset="0"/>
              </a:rPr>
              <a:t>Evidence</a:t>
            </a:r>
            <a:r>
              <a:rPr lang="it-IT" sz="1800" b="0" i="0" u="none" strike="noStrike" baseline="0" dirty="0">
                <a:solidFill>
                  <a:srgbClr val="000000"/>
                </a:solidFill>
                <a:latin typeface="Garamond" panose="02020404030301010803" pitchFamily="18" charset="0"/>
              </a:rPr>
              <a:t>]. </a:t>
            </a:r>
            <a:endParaRPr lang="it-IT" sz="1800" b="0" i="0" u="none" strike="noStrike" baseline="0" dirty="0">
              <a:solidFill>
                <a:srgbClr val="000000"/>
              </a:solidFill>
              <a:latin typeface="Franklin Gothic Demi Cond" panose="020B0706030402020204" pitchFamily="34" charset="0"/>
            </a:endParaRPr>
          </a:p>
          <a:p>
            <a:r>
              <a:rPr lang="it-IT" sz="1800" b="0" i="1" u="none" strike="noStrike" baseline="0" dirty="0">
                <a:solidFill>
                  <a:srgbClr val="000000"/>
                </a:solidFill>
                <a:latin typeface="Garamond" panose="02020404030301010803" pitchFamily="18" charset="0"/>
              </a:rPr>
              <a:t>Note</a:t>
            </a:r>
            <a:r>
              <a:rPr lang="it-IT" sz="1800" b="0" i="0" u="none" strike="noStrike" baseline="0" dirty="0">
                <a:solidFill>
                  <a:srgbClr val="000000"/>
                </a:solidFill>
                <a:latin typeface="Garamond" panose="02020404030301010803" pitchFamily="18" charset="0"/>
              </a:rPr>
              <a:t>: il Panel segnala che la raccomandazione è stata formulata sulla base di prove relative agli strumenti SP e AASP. </a:t>
            </a:r>
            <a:endParaRPr lang="it-IT" dirty="0"/>
          </a:p>
        </p:txBody>
      </p:sp>
      <p:sp>
        <p:nvSpPr>
          <p:cNvPr id="2" name="CasellaDiTesto 1"/>
          <p:cNvSpPr txBox="1"/>
          <p:nvPr/>
        </p:nvSpPr>
        <p:spPr>
          <a:xfrm>
            <a:off x="6611058" y="6258905"/>
            <a:ext cx="5151248" cy="369332"/>
          </a:xfrm>
          <a:prstGeom prst="rect">
            <a:avLst/>
          </a:prstGeom>
          <a:noFill/>
        </p:spPr>
        <p:txBody>
          <a:bodyPr wrap="square" rtlCol="0">
            <a:spAutoFit/>
          </a:bodyPr>
          <a:lstStyle/>
          <a:p>
            <a:pPr algn="r"/>
            <a:r>
              <a:rPr lang="it-IT" dirty="0"/>
              <a:t>I </a:t>
            </a:r>
            <a:r>
              <a:rPr lang="it-IT" b="1" dirty="0"/>
              <a:t>neretti </a:t>
            </a:r>
            <a:r>
              <a:rPr lang="it-IT" dirty="0"/>
              <a:t>sono del relatore</a:t>
            </a:r>
          </a:p>
        </p:txBody>
      </p:sp>
      <p:pic>
        <p:nvPicPr>
          <p:cNvPr id="6" name="Immagine 5">
            <a:extLst>
              <a:ext uri="{FF2B5EF4-FFF2-40B4-BE49-F238E27FC236}">
                <a16:creationId xmlns:a16="http://schemas.microsoft.com/office/drawing/2014/main" id="{3654F621-4984-6FAE-1D0B-E310413BC0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27097" y="847288"/>
            <a:ext cx="2435209" cy="309785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671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10871B8-B35D-5BE4-B047-184D6D7E67D3}"/>
              </a:ext>
            </a:extLst>
          </p:cNvPr>
          <p:cNvPicPr>
            <a:picLocks noChangeAspect="1"/>
          </p:cNvPicPr>
          <p:nvPr/>
        </p:nvPicPr>
        <p:blipFill>
          <a:blip r:embed="rId2"/>
          <a:stretch>
            <a:fillRect/>
          </a:stretch>
        </p:blipFill>
        <p:spPr>
          <a:xfrm>
            <a:off x="693181" y="426028"/>
            <a:ext cx="7868930" cy="1229411"/>
          </a:xfrm>
          <a:prstGeom prst="rect">
            <a:avLst/>
          </a:prstGeom>
        </p:spPr>
      </p:pic>
      <p:sp>
        <p:nvSpPr>
          <p:cNvPr id="5" name="CasellaDiTesto 4">
            <a:extLst>
              <a:ext uri="{FF2B5EF4-FFF2-40B4-BE49-F238E27FC236}">
                <a16:creationId xmlns:a16="http://schemas.microsoft.com/office/drawing/2014/main" id="{EEC81971-1A90-65CB-412A-547710C52DB6}"/>
              </a:ext>
            </a:extLst>
          </p:cNvPr>
          <p:cNvSpPr txBox="1"/>
          <p:nvPr/>
        </p:nvSpPr>
        <p:spPr>
          <a:xfrm>
            <a:off x="693180" y="1821484"/>
            <a:ext cx="8450819" cy="2123658"/>
          </a:xfrm>
          <a:prstGeom prst="rect">
            <a:avLst/>
          </a:prstGeom>
          <a:noFill/>
        </p:spPr>
        <p:txBody>
          <a:bodyPr wrap="square">
            <a:spAutoFit/>
          </a:bodyPr>
          <a:lstStyle/>
          <a:p>
            <a:r>
              <a:rPr lang="it-IT" sz="2400" b="0" i="0" u="none" strike="noStrike" baseline="0" dirty="0">
                <a:solidFill>
                  <a:srgbClr val="001F5F"/>
                </a:solidFill>
                <a:latin typeface="Franklin Gothic Demi Cond" panose="020B0706030402020204" pitchFamily="34" charset="0"/>
              </a:rPr>
              <a:t>Raccomandazione 3.1 </a:t>
            </a:r>
          </a:p>
          <a:p>
            <a:r>
              <a:rPr lang="it-IT" sz="1800" b="0" i="0" u="none" strike="noStrike" baseline="0" dirty="0">
                <a:solidFill>
                  <a:srgbClr val="000000"/>
                </a:solidFill>
                <a:latin typeface="Garamond" panose="02020404030301010803" pitchFamily="18" charset="0"/>
              </a:rPr>
              <a:t>Il </a:t>
            </a:r>
            <a:r>
              <a:rPr lang="it-IT" sz="1800" b="0" i="1" u="none" strike="noStrike" baseline="0" dirty="0">
                <a:solidFill>
                  <a:srgbClr val="000000"/>
                </a:solidFill>
                <a:latin typeface="Garamond" panose="02020404030301010803" pitchFamily="18" charset="0"/>
              </a:rPr>
              <a:t>Panel </a:t>
            </a:r>
            <a:r>
              <a:rPr lang="it-IT" sz="1800" b="0" i="0" u="none" strike="noStrike" baseline="0" dirty="0">
                <a:solidFill>
                  <a:srgbClr val="000000"/>
                </a:solidFill>
                <a:latin typeface="Garamond" panose="02020404030301010803" pitchFamily="18" charset="0"/>
              </a:rPr>
              <a:t>della Linea Guida sulla diagnosi e trattamento del disturbo dello spettro autistico negli adulti, </a:t>
            </a:r>
            <a:r>
              <a:rPr lang="it-IT" sz="1800" b="1" i="0" u="none" strike="noStrike" baseline="0" dirty="0">
                <a:solidFill>
                  <a:srgbClr val="001F5F"/>
                </a:solidFill>
                <a:latin typeface="Garamond" panose="02020404030301010803" pitchFamily="18" charset="0"/>
              </a:rPr>
              <a:t>suggerisce </a:t>
            </a:r>
            <a:r>
              <a:rPr lang="it-IT" sz="1800" b="0" i="0" u="none" strike="noStrike" baseline="0" dirty="0">
                <a:solidFill>
                  <a:srgbClr val="000000"/>
                </a:solidFill>
                <a:latin typeface="Garamond" panose="02020404030301010803" pitchFamily="18" charset="0"/>
              </a:rPr>
              <a:t>di utilizzare strumenti del </a:t>
            </a:r>
            <a:r>
              <a:rPr lang="it-IT" sz="1800" b="1" i="0" u="none" strike="noStrike" baseline="0" dirty="0">
                <a:solidFill>
                  <a:srgbClr val="000000"/>
                </a:solidFill>
                <a:latin typeface="Garamond" panose="02020404030301010803" pitchFamily="18" charset="0"/>
              </a:rPr>
              <a:t>funzionamento cognitivo globale </a:t>
            </a:r>
            <a:r>
              <a:rPr lang="it-IT" sz="1800" b="0" i="0" u="none" strike="noStrike" baseline="0" dirty="0">
                <a:solidFill>
                  <a:srgbClr val="000000"/>
                </a:solidFill>
                <a:latin typeface="Garamond" panose="02020404030301010803" pitchFamily="18" charset="0"/>
              </a:rPr>
              <a:t>in aggiunta all’OCC in adulti con ASD (raccomandazione condizionata basata su una qualità molto bassa delle prove). [</a:t>
            </a:r>
            <a:r>
              <a:rPr lang="it-IT" sz="1800" b="1" i="0" u="none" strike="noStrike" baseline="0" dirty="0">
                <a:solidFill>
                  <a:srgbClr val="001F5F"/>
                </a:solidFill>
                <a:latin typeface="Garamond" panose="02020404030301010803" pitchFamily="18" charset="0"/>
              </a:rPr>
              <a:t>Expert </a:t>
            </a:r>
            <a:r>
              <a:rPr lang="it-IT" sz="1800" b="1" i="0" u="none" strike="noStrike" baseline="0" dirty="0" err="1">
                <a:solidFill>
                  <a:srgbClr val="001F5F"/>
                </a:solidFill>
                <a:latin typeface="Garamond" panose="02020404030301010803" pitchFamily="18" charset="0"/>
              </a:rPr>
              <a:t>Evidence</a:t>
            </a:r>
            <a:r>
              <a:rPr lang="it-IT" sz="1800" b="0" i="0" u="none" strike="noStrike" baseline="0" dirty="0">
                <a:solidFill>
                  <a:srgbClr val="000000"/>
                </a:solidFill>
                <a:latin typeface="Garamond" panose="02020404030301010803" pitchFamily="18" charset="0"/>
              </a:rPr>
              <a:t>]. </a:t>
            </a:r>
            <a:endParaRPr lang="it-IT" sz="1800" b="0" i="0" u="none" strike="noStrike" baseline="0" dirty="0">
              <a:solidFill>
                <a:srgbClr val="000000"/>
              </a:solidFill>
              <a:latin typeface="Franklin Gothic Demi Cond" panose="020B0706030402020204" pitchFamily="34" charset="0"/>
            </a:endParaRPr>
          </a:p>
          <a:p>
            <a:r>
              <a:rPr lang="it-IT" sz="1800" b="0" i="1" u="none" strike="noStrike" baseline="0" dirty="0">
                <a:solidFill>
                  <a:srgbClr val="000000"/>
                </a:solidFill>
                <a:latin typeface="Garamond" panose="02020404030301010803" pitchFamily="18" charset="0"/>
              </a:rPr>
              <a:t>Note</a:t>
            </a:r>
            <a:r>
              <a:rPr lang="it-IT" sz="1800" b="0" i="0" u="none" strike="noStrike" baseline="0" dirty="0">
                <a:solidFill>
                  <a:srgbClr val="000000"/>
                </a:solidFill>
                <a:latin typeface="Garamond" panose="02020404030301010803" pitchFamily="18" charset="0"/>
              </a:rPr>
              <a:t>: il Panel segnala che la raccomandazione è stata formulata sulla base di prove relative agli strumenti RPM (o PM38), Leiter-3, WAIS-IV. </a:t>
            </a:r>
            <a:endParaRPr lang="it-IT" dirty="0"/>
          </a:p>
        </p:txBody>
      </p:sp>
      <p:sp>
        <p:nvSpPr>
          <p:cNvPr id="7" name="CasellaDiTesto 6">
            <a:extLst>
              <a:ext uri="{FF2B5EF4-FFF2-40B4-BE49-F238E27FC236}">
                <a16:creationId xmlns:a16="http://schemas.microsoft.com/office/drawing/2014/main" id="{D781D636-1EE3-F9FB-030A-F39370709F6E}"/>
              </a:ext>
            </a:extLst>
          </p:cNvPr>
          <p:cNvSpPr txBox="1"/>
          <p:nvPr/>
        </p:nvSpPr>
        <p:spPr>
          <a:xfrm>
            <a:off x="693180" y="4111187"/>
            <a:ext cx="10684865" cy="2123658"/>
          </a:xfrm>
          <a:prstGeom prst="rect">
            <a:avLst/>
          </a:prstGeom>
          <a:noFill/>
        </p:spPr>
        <p:txBody>
          <a:bodyPr wrap="square">
            <a:spAutoFit/>
          </a:bodyPr>
          <a:lstStyle/>
          <a:p>
            <a:r>
              <a:rPr lang="it-IT" sz="2400" b="0" i="0" u="none" strike="noStrike" baseline="0" dirty="0">
                <a:solidFill>
                  <a:srgbClr val="001F5F"/>
                </a:solidFill>
                <a:latin typeface="Franklin Gothic Demi Cond" panose="020B0706030402020204" pitchFamily="34" charset="0"/>
              </a:rPr>
              <a:t>Raccomandazione 3.2 </a:t>
            </a:r>
          </a:p>
          <a:p>
            <a:r>
              <a:rPr lang="it-IT" sz="1800" b="0" i="0" u="none" strike="noStrike" baseline="0" dirty="0">
                <a:solidFill>
                  <a:srgbClr val="000000"/>
                </a:solidFill>
                <a:latin typeface="Garamond" panose="02020404030301010803" pitchFamily="18" charset="0"/>
              </a:rPr>
              <a:t>Il </a:t>
            </a:r>
            <a:r>
              <a:rPr lang="it-IT" sz="1800" b="0" i="1" u="none" strike="noStrike" baseline="0" dirty="0">
                <a:solidFill>
                  <a:srgbClr val="000000"/>
                </a:solidFill>
                <a:latin typeface="Garamond" panose="02020404030301010803" pitchFamily="18" charset="0"/>
              </a:rPr>
              <a:t>Panel </a:t>
            </a:r>
            <a:r>
              <a:rPr lang="it-IT" sz="1800" b="0" i="0" u="none" strike="noStrike" baseline="0" dirty="0">
                <a:solidFill>
                  <a:srgbClr val="000000"/>
                </a:solidFill>
                <a:latin typeface="Garamond" panose="02020404030301010803" pitchFamily="18" charset="0"/>
              </a:rPr>
              <a:t>della Linea Guida sulla diagnosi e trattamento del disturbo dello spettro autistico negli adulti, </a:t>
            </a:r>
            <a:r>
              <a:rPr lang="it-IT" sz="1800" b="1" i="0" u="none" strike="noStrike" baseline="0" dirty="0">
                <a:solidFill>
                  <a:srgbClr val="001F5F"/>
                </a:solidFill>
                <a:latin typeface="Garamond" panose="02020404030301010803" pitchFamily="18" charset="0"/>
              </a:rPr>
              <a:t>suggerisce </a:t>
            </a:r>
            <a:r>
              <a:rPr lang="it-IT" sz="1800" b="0" i="0" u="none" strike="noStrike" baseline="0" dirty="0">
                <a:solidFill>
                  <a:srgbClr val="000000"/>
                </a:solidFill>
                <a:latin typeface="Garamond" panose="02020404030301010803" pitchFamily="18" charset="0"/>
              </a:rPr>
              <a:t>di utilizzare strumenti per la valutazione del </a:t>
            </a:r>
            <a:r>
              <a:rPr lang="it-IT" sz="1800" b="1" i="0" u="none" strike="noStrike" baseline="0" dirty="0">
                <a:solidFill>
                  <a:srgbClr val="000000"/>
                </a:solidFill>
                <a:latin typeface="Garamond" panose="02020404030301010803" pitchFamily="18" charset="0"/>
              </a:rPr>
              <a:t>funzionamento neuropsicologico e cognitivo specifico </a:t>
            </a:r>
            <a:r>
              <a:rPr lang="it-IT" sz="1800" b="0" i="0" u="none" strike="noStrike" baseline="0" dirty="0">
                <a:solidFill>
                  <a:srgbClr val="000000"/>
                </a:solidFill>
                <a:latin typeface="Garamond" panose="02020404030301010803" pitchFamily="18" charset="0"/>
              </a:rPr>
              <a:t>in aggiunta all’OCC in adulti con ASD (raccomandazione condizionata basata su una qualità molto bassa delle prove). [</a:t>
            </a:r>
            <a:r>
              <a:rPr lang="it-IT" sz="1800" b="1" i="0" u="none" strike="noStrike" baseline="0" dirty="0">
                <a:solidFill>
                  <a:srgbClr val="001F5F"/>
                </a:solidFill>
                <a:latin typeface="Garamond" panose="02020404030301010803" pitchFamily="18" charset="0"/>
              </a:rPr>
              <a:t>Expert </a:t>
            </a:r>
            <a:r>
              <a:rPr lang="it-IT" sz="1800" b="1" i="0" u="none" strike="noStrike" baseline="0" dirty="0" err="1">
                <a:solidFill>
                  <a:srgbClr val="001F5F"/>
                </a:solidFill>
                <a:latin typeface="Garamond" panose="02020404030301010803" pitchFamily="18" charset="0"/>
              </a:rPr>
              <a:t>Evidence</a:t>
            </a:r>
            <a:r>
              <a:rPr lang="it-IT" sz="1800" b="0" i="0" u="none" strike="noStrike" baseline="0" dirty="0">
                <a:solidFill>
                  <a:srgbClr val="000000"/>
                </a:solidFill>
                <a:latin typeface="Garamond" panose="02020404030301010803" pitchFamily="18" charset="0"/>
              </a:rPr>
              <a:t>].</a:t>
            </a:r>
          </a:p>
          <a:p>
            <a:r>
              <a:rPr lang="it-IT" i="1" dirty="0">
                <a:solidFill>
                  <a:srgbClr val="000000"/>
                </a:solidFill>
                <a:latin typeface="Garamond" panose="02020404030301010803" pitchFamily="18" charset="0"/>
              </a:rPr>
              <a:t>Note</a:t>
            </a:r>
            <a:r>
              <a:rPr lang="it-IT" dirty="0">
                <a:solidFill>
                  <a:srgbClr val="000000"/>
                </a:solidFill>
                <a:latin typeface="Garamond" panose="02020404030301010803" pitchFamily="18" charset="0"/>
              </a:rPr>
              <a:t>: gli strumenti vanno somministrati nei casi per i quali tale valutazione è possibile e che presentano la necessita di tale approfondimento</a:t>
            </a:r>
          </a:p>
        </p:txBody>
      </p:sp>
      <p:pic>
        <p:nvPicPr>
          <p:cNvPr id="6" name="Immagine 5">
            <a:extLst>
              <a:ext uri="{FF2B5EF4-FFF2-40B4-BE49-F238E27FC236}">
                <a16:creationId xmlns:a16="http://schemas.microsoft.com/office/drawing/2014/main" id="{3654F621-4984-6FAE-1D0B-E310413BC0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27097" y="847288"/>
            <a:ext cx="2435209" cy="309785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6611058" y="6258905"/>
            <a:ext cx="5151248" cy="369332"/>
          </a:xfrm>
          <a:prstGeom prst="rect">
            <a:avLst/>
          </a:prstGeom>
          <a:noFill/>
        </p:spPr>
        <p:txBody>
          <a:bodyPr wrap="square" rtlCol="0">
            <a:spAutoFit/>
          </a:bodyPr>
          <a:lstStyle/>
          <a:p>
            <a:pPr algn="r"/>
            <a:r>
              <a:rPr lang="it-IT" dirty="0"/>
              <a:t>I </a:t>
            </a:r>
            <a:r>
              <a:rPr lang="it-IT" b="1" dirty="0"/>
              <a:t>neretti </a:t>
            </a:r>
            <a:r>
              <a:rPr lang="it-IT" dirty="0"/>
              <a:t>sono del relatore</a:t>
            </a:r>
          </a:p>
        </p:txBody>
      </p:sp>
    </p:spTree>
    <p:extLst>
      <p:ext uri="{BB962C8B-B14F-4D97-AF65-F5344CB8AC3E}">
        <p14:creationId xmlns:p14="http://schemas.microsoft.com/office/powerpoint/2010/main" val="1651431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93259" y="732206"/>
            <a:ext cx="6924684" cy="2673454"/>
          </a:xfrm>
          <a:prstGeom prst="rect">
            <a:avLst/>
          </a:prstGeom>
        </p:spPr>
      </p:pic>
      <p:pic>
        <p:nvPicPr>
          <p:cNvPr id="3" name="Immagine 2"/>
          <p:cNvPicPr>
            <a:picLocks noChangeAspect="1"/>
          </p:cNvPicPr>
          <p:nvPr/>
        </p:nvPicPr>
        <p:blipFill>
          <a:blip r:embed="rId3"/>
          <a:stretch>
            <a:fillRect/>
          </a:stretch>
        </p:blipFill>
        <p:spPr>
          <a:xfrm>
            <a:off x="1193259" y="3812083"/>
            <a:ext cx="6617894" cy="2311880"/>
          </a:xfrm>
          <a:prstGeom prst="rect">
            <a:avLst/>
          </a:prstGeom>
        </p:spPr>
      </p:pic>
      <p:pic>
        <p:nvPicPr>
          <p:cNvPr id="4" name="Immagine 3">
            <a:extLst>
              <a:ext uri="{FF2B5EF4-FFF2-40B4-BE49-F238E27FC236}">
                <a16:creationId xmlns:a16="http://schemas.microsoft.com/office/drawing/2014/main" id="{3654F621-4984-6FAE-1D0B-E310413BC0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7588" y="1856733"/>
            <a:ext cx="2435209" cy="309785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866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654F621-4984-6FAE-1D0B-E310413BC0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47588" y="1856733"/>
            <a:ext cx="2435209" cy="309785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 name="Immagine 4"/>
          <p:cNvPicPr>
            <a:picLocks noChangeAspect="1"/>
          </p:cNvPicPr>
          <p:nvPr/>
        </p:nvPicPr>
        <p:blipFill>
          <a:blip r:embed="rId3"/>
          <a:stretch>
            <a:fillRect/>
          </a:stretch>
        </p:blipFill>
        <p:spPr>
          <a:xfrm>
            <a:off x="733471" y="654162"/>
            <a:ext cx="6729467" cy="2568413"/>
          </a:xfrm>
          <a:prstGeom prst="rect">
            <a:avLst/>
          </a:prstGeom>
        </p:spPr>
      </p:pic>
      <p:pic>
        <p:nvPicPr>
          <p:cNvPr id="6" name="Immagine 5"/>
          <p:cNvPicPr>
            <a:picLocks noChangeAspect="1"/>
          </p:cNvPicPr>
          <p:nvPr/>
        </p:nvPicPr>
        <p:blipFill>
          <a:blip r:embed="rId4"/>
          <a:stretch>
            <a:fillRect/>
          </a:stretch>
        </p:blipFill>
        <p:spPr>
          <a:xfrm>
            <a:off x="733471" y="3704364"/>
            <a:ext cx="6639741" cy="2344098"/>
          </a:xfrm>
          <a:prstGeom prst="rect">
            <a:avLst/>
          </a:prstGeom>
        </p:spPr>
      </p:pic>
      <p:sp>
        <p:nvSpPr>
          <p:cNvPr id="7" name="Rettangolo 6"/>
          <p:cNvSpPr/>
          <p:nvPr/>
        </p:nvSpPr>
        <p:spPr>
          <a:xfrm>
            <a:off x="888433" y="654162"/>
            <a:ext cx="2749920" cy="369332"/>
          </a:xfrm>
          <a:prstGeom prst="rect">
            <a:avLst/>
          </a:prstGeom>
          <a:solidFill>
            <a:schemeClr val="bg1"/>
          </a:solidFill>
        </p:spPr>
        <p:txBody>
          <a:bodyPr wrap="none">
            <a:spAutoFit/>
          </a:bodyPr>
          <a:lstStyle/>
          <a:p>
            <a:r>
              <a:rPr lang="it-IT" dirty="0">
                <a:solidFill>
                  <a:srgbClr val="002060"/>
                </a:solidFill>
                <a:latin typeface="Franklin Gothic Demi Cond" panose="020B0706030402020204" pitchFamily="34" charset="0"/>
              </a:rPr>
              <a:t>INTERVENTI OCCUPAZIONALI </a:t>
            </a:r>
            <a:endParaRPr lang="it-IT" dirty="0">
              <a:solidFill>
                <a:srgbClr val="002060"/>
              </a:solidFill>
            </a:endParaRPr>
          </a:p>
        </p:txBody>
      </p:sp>
    </p:spTree>
    <p:extLst>
      <p:ext uri="{BB962C8B-B14F-4D97-AF65-F5344CB8AC3E}">
        <p14:creationId xmlns:p14="http://schemas.microsoft.com/office/powerpoint/2010/main" val="251433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BA6C069-186C-9F02-726A-C0415D0D4816}"/>
              </a:ext>
            </a:extLst>
          </p:cNvPr>
          <p:cNvSpPr>
            <a:spLocks noGrp="1" noChangeArrowheads="1"/>
          </p:cNvSpPr>
          <p:nvPr>
            <p:ph type="body" idx="4294967295"/>
          </p:nvPr>
        </p:nvSpPr>
        <p:spPr>
          <a:xfrm>
            <a:off x="2185989" y="2300288"/>
            <a:ext cx="7970837" cy="3549650"/>
          </a:xfrm>
        </p:spPr>
        <p:txBody>
          <a:bodyPr>
            <a:normAutofit lnSpcReduction="10000"/>
          </a:bodyPr>
          <a:lstStyle/>
          <a:p>
            <a:pPr>
              <a:buFontTx/>
              <a:buNone/>
              <a:defRPr/>
            </a:pPr>
            <a:r>
              <a:rPr lang="it-IT" altLang="it-IT" sz="1800" dirty="0"/>
              <a:t>A.</a:t>
            </a:r>
            <a:r>
              <a:rPr lang="it-IT" altLang="it-IT" sz="1350" dirty="0"/>
              <a:t> </a:t>
            </a:r>
            <a:r>
              <a:rPr lang="it-IT" altLang="it-IT" sz="1800" dirty="0"/>
              <a:t>Deficit persistenti nella comunicazione e interazione  sociale in molteplici contesti … presenti attualmente o nel passato</a:t>
            </a:r>
          </a:p>
          <a:p>
            <a:pPr>
              <a:buFontTx/>
              <a:buNone/>
              <a:defRPr/>
            </a:pPr>
            <a:r>
              <a:rPr lang="it-IT" altLang="it-IT" sz="1350" dirty="0"/>
              <a:t>Deficit della reciprocità socio-emotiva</a:t>
            </a:r>
          </a:p>
          <a:p>
            <a:pPr>
              <a:buFontTx/>
              <a:buNone/>
              <a:defRPr/>
            </a:pPr>
            <a:r>
              <a:rPr lang="it-IT" altLang="it-IT" sz="1350" dirty="0"/>
              <a:t>Deficit dei comportamenti comunicativi non verbali utilizzati per la comunicazione sociale</a:t>
            </a:r>
          </a:p>
          <a:p>
            <a:pPr>
              <a:buFontTx/>
              <a:buNone/>
              <a:defRPr/>
            </a:pPr>
            <a:r>
              <a:rPr lang="it-IT" altLang="it-IT" sz="1350" dirty="0"/>
              <a:t>Deficit dello sviluppo, della gestione e della comprensione delle relazioni</a:t>
            </a:r>
          </a:p>
          <a:p>
            <a:pPr>
              <a:buFontTx/>
              <a:buNone/>
              <a:defRPr/>
            </a:pPr>
            <a:r>
              <a:rPr lang="it-IT" altLang="it-IT" sz="1350" dirty="0"/>
              <a:t> </a:t>
            </a:r>
          </a:p>
          <a:p>
            <a:pPr>
              <a:buFontTx/>
              <a:buNone/>
              <a:defRPr/>
            </a:pPr>
            <a:r>
              <a:rPr lang="it-IT" altLang="it-IT" sz="1800" dirty="0"/>
              <a:t>B. Pattern di comportamento, interessi, attività ristretti e ripetitivi (almeno 2 criteri)</a:t>
            </a:r>
          </a:p>
          <a:p>
            <a:pPr>
              <a:buFontTx/>
              <a:buNone/>
              <a:defRPr/>
            </a:pPr>
            <a:r>
              <a:rPr lang="it-IT" altLang="it-IT" sz="1350" dirty="0"/>
              <a:t>Movimenti, uso degli oggetti e eloquio stereotipati o ripetitivi</a:t>
            </a:r>
          </a:p>
          <a:p>
            <a:pPr>
              <a:buFontTx/>
              <a:buNone/>
              <a:defRPr/>
            </a:pPr>
            <a:r>
              <a:rPr lang="it-IT" altLang="it-IT" sz="1350" dirty="0"/>
              <a:t>Insistenza nella «</a:t>
            </a:r>
            <a:r>
              <a:rPr lang="it-IT" altLang="it-IT" sz="1350" dirty="0" err="1"/>
              <a:t>sameness</a:t>
            </a:r>
            <a:r>
              <a:rPr lang="it-IT" altLang="it-IT" sz="1350" dirty="0"/>
              <a:t>», aderenza alla routine priva di flessibilità o rituali di comportamento verbale o non verbale</a:t>
            </a:r>
          </a:p>
          <a:p>
            <a:pPr>
              <a:buFontTx/>
              <a:buNone/>
              <a:defRPr/>
            </a:pPr>
            <a:r>
              <a:rPr lang="it-IT" altLang="it-IT" sz="1350" dirty="0"/>
              <a:t>Interessi molto limitati, fissi che sono anomali per intensità o profondità</a:t>
            </a:r>
          </a:p>
          <a:p>
            <a:pPr>
              <a:buFontTx/>
              <a:buNone/>
              <a:defRPr/>
            </a:pPr>
            <a:r>
              <a:rPr lang="it-IT" altLang="it-IT" sz="1350" dirty="0"/>
              <a:t>Iper- o </a:t>
            </a:r>
            <a:r>
              <a:rPr lang="it-IT" altLang="it-IT" sz="1350" dirty="0" err="1"/>
              <a:t>ipo</a:t>
            </a:r>
            <a:r>
              <a:rPr lang="it-IT" altLang="it-IT" sz="1350" dirty="0"/>
              <a:t>-reattività in risposta a stimoli sensoriali o interessi insoliti verso aspetti sensoriali dell’ambiente</a:t>
            </a:r>
          </a:p>
        </p:txBody>
      </p:sp>
      <p:sp>
        <p:nvSpPr>
          <p:cNvPr id="22531" name="Text Box 3">
            <a:extLst>
              <a:ext uri="{FF2B5EF4-FFF2-40B4-BE49-F238E27FC236}">
                <a16:creationId xmlns:a16="http://schemas.microsoft.com/office/drawing/2014/main" id="{FAE3F917-3021-1CDB-D052-22E2FC4F484F}"/>
              </a:ext>
            </a:extLst>
          </p:cNvPr>
          <p:cNvSpPr txBox="1">
            <a:spLocks noChangeArrowheads="1"/>
          </p:cNvSpPr>
          <p:nvPr/>
        </p:nvSpPr>
        <p:spPr bwMode="auto">
          <a:xfrm>
            <a:off x="1914525" y="1479551"/>
            <a:ext cx="5943600" cy="41592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it-IT" altLang="it-IT" sz="2100" dirty="0">
                <a:latin typeface="+mn-lt"/>
                <a:cs typeface="Times New Roman" panose="02020603050405020304" pitchFamily="18" charset="0"/>
              </a:rPr>
              <a:t>Disturbo dello spettro dell’autismo</a:t>
            </a:r>
            <a:endParaRPr lang="it-IT" altLang="it-IT" sz="3300" i="1" dirty="0">
              <a:latin typeface="+mn-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additive="base">
                                        <p:cTn id="7" dur="500" fill="hold"/>
                                        <p:tgtEl>
                                          <p:spTgt spid="256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2">
                                            <p:txEl>
                                              <p:pRg st="1" end="1"/>
                                            </p:txEl>
                                          </p:spTgt>
                                        </p:tgtEl>
                                        <p:attrNameLst>
                                          <p:attrName>style.visibility</p:attrName>
                                        </p:attrNameLst>
                                      </p:cBhvr>
                                      <p:to>
                                        <p:strVal val="visible"/>
                                      </p:to>
                                    </p:set>
                                    <p:anim calcmode="lin" valueType="num">
                                      <p:cBhvr additive="base">
                                        <p:cTn id="13" dur="500" fill="hold"/>
                                        <p:tgtEl>
                                          <p:spTgt spid="2560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2">
                                            <p:txEl>
                                              <p:pRg st="2" end="2"/>
                                            </p:txEl>
                                          </p:spTgt>
                                        </p:tgtEl>
                                        <p:attrNameLst>
                                          <p:attrName>style.visibility</p:attrName>
                                        </p:attrNameLst>
                                      </p:cBhvr>
                                      <p:to>
                                        <p:strVal val="visible"/>
                                      </p:to>
                                    </p:set>
                                    <p:anim calcmode="lin" valueType="num">
                                      <p:cBhvr additive="base">
                                        <p:cTn id="19" dur="500" fill="hold"/>
                                        <p:tgtEl>
                                          <p:spTgt spid="2560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2">
                                            <p:txEl>
                                              <p:pRg st="3" end="3"/>
                                            </p:txEl>
                                          </p:spTgt>
                                        </p:tgtEl>
                                        <p:attrNameLst>
                                          <p:attrName>style.visibility</p:attrName>
                                        </p:attrNameLst>
                                      </p:cBhvr>
                                      <p:to>
                                        <p:strVal val="visible"/>
                                      </p:to>
                                    </p:set>
                                    <p:anim calcmode="lin" valueType="num">
                                      <p:cBhvr additive="base">
                                        <p:cTn id="25" dur="500" fill="hold"/>
                                        <p:tgtEl>
                                          <p:spTgt spid="2560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02">
                                            <p:txEl>
                                              <p:pRg st="4" end="4"/>
                                            </p:txEl>
                                          </p:spTgt>
                                        </p:tgtEl>
                                        <p:attrNameLst>
                                          <p:attrName>style.visibility</p:attrName>
                                        </p:attrNameLst>
                                      </p:cBhvr>
                                      <p:to>
                                        <p:strVal val="visible"/>
                                      </p:to>
                                    </p:set>
                                    <p:anim calcmode="lin" valueType="num">
                                      <p:cBhvr additive="base">
                                        <p:cTn id="31" dur="500" fill="hold"/>
                                        <p:tgtEl>
                                          <p:spTgt spid="2560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602">
                                            <p:txEl>
                                              <p:pRg st="5" end="5"/>
                                            </p:txEl>
                                          </p:spTgt>
                                        </p:tgtEl>
                                        <p:attrNameLst>
                                          <p:attrName>style.visibility</p:attrName>
                                        </p:attrNameLst>
                                      </p:cBhvr>
                                      <p:to>
                                        <p:strVal val="visible"/>
                                      </p:to>
                                    </p:set>
                                    <p:anim calcmode="lin" valueType="num">
                                      <p:cBhvr additive="base">
                                        <p:cTn id="37" dur="500" fill="hold"/>
                                        <p:tgtEl>
                                          <p:spTgt spid="2560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60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5602">
                                            <p:txEl>
                                              <p:pRg st="6" end="6"/>
                                            </p:txEl>
                                          </p:spTgt>
                                        </p:tgtEl>
                                        <p:attrNameLst>
                                          <p:attrName>style.visibility</p:attrName>
                                        </p:attrNameLst>
                                      </p:cBhvr>
                                      <p:to>
                                        <p:strVal val="visible"/>
                                      </p:to>
                                    </p:set>
                                    <p:anim calcmode="lin" valueType="num">
                                      <p:cBhvr additive="base">
                                        <p:cTn id="43" dur="500" fill="hold"/>
                                        <p:tgtEl>
                                          <p:spTgt spid="2560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560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5602">
                                            <p:txEl>
                                              <p:pRg st="7" end="7"/>
                                            </p:txEl>
                                          </p:spTgt>
                                        </p:tgtEl>
                                        <p:attrNameLst>
                                          <p:attrName>style.visibility</p:attrName>
                                        </p:attrNameLst>
                                      </p:cBhvr>
                                      <p:to>
                                        <p:strVal val="visible"/>
                                      </p:to>
                                    </p:set>
                                    <p:anim calcmode="lin" valueType="num">
                                      <p:cBhvr additive="base">
                                        <p:cTn id="49" dur="500" fill="hold"/>
                                        <p:tgtEl>
                                          <p:spTgt spid="2560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560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5602">
                                            <p:txEl>
                                              <p:pRg st="8" end="8"/>
                                            </p:txEl>
                                          </p:spTgt>
                                        </p:tgtEl>
                                        <p:attrNameLst>
                                          <p:attrName>style.visibility</p:attrName>
                                        </p:attrNameLst>
                                      </p:cBhvr>
                                      <p:to>
                                        <p:strVal val="visible"/>
                                      </p:to>
                                    </p:set>
                                    <p:anim calcmode="lin" valueType="num">
                                      <p:cBhvr additive="base">
                                        <p:cTn id="55" dur="500" fill="hold"/>
                                        <p:tgtEl>
                                          <p:spTgt spid="2560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560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5602">
                                            <p:txEl>
                                              <p:pRg st="9" end="9"/>
                                            </p:txEl>
                                          </p:spTgt>
                                        </p:tgtEl>
                                        <p:attrNameLst>
                                          <p:attrName>style.visibility</p:attrName>
                                        </p:attrNameLst>
                                      </p:cBhvr>
                                      <p:to>
                                        <p:strVal val="visible"/>
                                      </p:to>
                                    </p:set>
                                    <p:anim calcmode="lin" valueType="num">
                                      <p:cBhvr additive="base">
                                        <p:cTn id="61" dur="500" fill="hold"/>
                                        <p:tgtEl>
                                          <p:spTgt spid="25602">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560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888" y="2863851"/>
            <a:ext cx="81788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6175" y="719138"/>
            <a:ext cx="2154238" cy="27098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Rettangolo 1"/>
          <p:cNvSpPr/>
          <p:nvPr/>
        </p:nvSpPr>
        <p:spPr>
          <a:xfrm>
            <a:off x="1157148" y="1021252"/>
            <a:ext cx="3050835" cy="707886"/>
          </a:xfrm>
          <a:prstGeom prst="rect">
            <a:avLst/>
          </a:prstGeom>
        </p:spPr>
        <p:txBody>
          <a:bodyPr wrap="none">
            <a:spAutoFit/>
          </a:bodyPr>
          <a:lstStyle/>
          <a:p>
            <a:r>
              <a:rPr lang="it-IT" sz="4000" dirty="0">
                <a:solidFill>
                  <a:schemeClr val="accent1"/>
                </a:solidFill>
                <a:latin typeface="Franklin Gothic Demi Cond" panose="020B0706030402020204" pitchFamily="34" charset="0"/>
              </a:rPr>
              <a:t>COMORBILITÀ </a:t>
            </a:r>
            <a:endParaRPr lang="it-IT" sz="4000" dirty="0">
              <a:solidFill>
                <a:schemeClr val="accent1"/>
              </a:solidFill>
            </a:endParaRPr>
          </a:p>
        </p:txBody>
      </p:sp>
    </p:spTree>
    <p:extLst>
      <p:ext uri="{BB962C8B-B14F-4D97-AF65-F5344CB8AC3E}">
        <p14:creationId xmlns:p14="http://schemas.microsoft.com/office/powerpoint/2010/main" val="4286903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magin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088" y="3187700"/>
            <a:ext cx="90360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9689" y="493714"/>
            <a:ext cx="2236787" cy="3089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 name="Rettangolo 3"/>
          <p:cNvSpPr/>
          <p:nvPr/>
        </p:nvSpPr>
        <p:spPr>
          <a:xfrm>
            <a:off x="1157148" y="1021252"/>
            <a:ext cx="3050835" cy="707886"/>
          </a:xfrm>
          <a:prstGeom prst="rect">
            <a:avLst/>
          </a:prstGeom>
        </p:spPr>
        <p:txBody>
          <a:bodyPr wrap="none">
            <a:spAutoFit/>
          </a:bodyPr>
          <a:lstStyle/>
          <a:p>
            <a:r>
              <a:rPr lang="it-IT" sz="4000" dirty="0">
                <a:solidFill>
                  <a:schemeClr val="accent1"/>
                </a:solidFill>
                <a:latin typeface="Franklin Gothic Demi Cond" panose="020B0706030402020204" pitchFamily="34" charset="0"/>
              </a:rPr>
              <a:t>COMORBILITÀ </a:t>
            </a:r>
            <a:endParaRPr lang="it-IT" sz="4000" dirty="0">
              <a:solidFill>
                <a:schemeClr val="accent1"/>
              </a:solidFill>
            </a:endParaRPr>
          </a:p>
        </p:txBody>
      </p:sp>
    </p:spTree>
    <p:extLst>
      <p:ext uri="{BB962C8B-B14F-4D97-AF65-F5344CB8AC3E}">
        <p14:creationId xmlns:p14="http://schemas.microsoft.com/office/powerpoint/2010/main" val="425127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403" y="1773370"/>
            <a:ext cx="9400063" cy="38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562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Immagine 11">
            <a:extLst>
              <a:ext uri="{FF2B5EF4-FFF2-40B4-BE49-F238E27FC236}">
                <a16:creationId xmlns:a16="http://schemas.microsoft.com/office/drawing/2014/main" id="{A38FCA9E-B57A-4B6B-A8F2-9EFFA4FB4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172" y="312845"/>
            <a:ext cx="3779837"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ttangolo 13">
            <a:extLst>
              <a:ext uri="{FF2B5EF4-FFF2-40B4-BE49-F238E27FC236}">
                <a16:creationId xmlns:a16="http://schemas.microsoft.com/office/drawing/2014/main" id="{2A0F14CC-CA1A-4541-ADBF-BAE41E88EE66}"/>
              </a:ext>
            </a:extLst>
          </p:cNvPr>
          <p:cNvSpPr>
            <a:spLocks noChangeArrowheads="1"/>
          </p:cNvSpPr>
          <p:nvPr/>
        </p:nvSpPr>
        <p:spPr bwMode="auto">
          <a:xfrm>
            <a:off x="911172" y="5366941"/>
            <a:ext cx="108013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it-IT" altLang="it-IT" sz="1200" b="1" dirty="0">
                <a:latin typeface="Verdana" panose="020B0604030504040204" pitchFamily="34" charset="0"/>
                <a:ea typeface="Calibri" panose="020F0502020204030204" pitchFamily="34" charset="0"/>
                <a:cs typeface="Verdana" panose="020B0604030504040204" pitchFamily="34" charset="0"/>
              </a:rPr>
              <a:t>PROGETTO FINANZIATO DAL FONDO PER L’AUTISMO, GESTITO DAL MINISTERO DELLA SALUTE </a:t>
            </a:r>
          </a:p>
          <a:p>
            <a:pPr algn="ctr">
              <a:lnSpc>
                <a:spcPct val="150000"/>
              </a:lnSpc>
            </a:pPr>
            <a:r>
              <a:rPr lang="it-IT" altLang="it-IT" sz="1200" b="1" dirty="0">
                <a:latin typeface="Verdana" panose="020B0604030504040204" pitchFamily="34" charset="0"/>
                <a:ea typeface="Calibri" panose="020F0502020204030204" pitchFamily="34" charset="0"/>
                <a:cs typeface="Verdana" panose="020B0604030504040204" pitchFamily="34" charset="0"/>
              </a:rPr>
              <a:t>E CONCESSO ALLE REGIONI ATTRAVERSO L’ISTITUTO SUPERIORE DI SANITÁ</a:t>
            </a:r>
            <a:endParaRPr lang="it-IT" altLang="it-IT"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ttangolo 15">
            <a:extLst>
              <a:ext uri="{FF2B5EF4-FFF2-40B4-BE49-F238E27FC236}">
                <a16:creationId xmlns:a16="http://schemas.microsoft.com/office/drawing/2014/main" id="{BC41F00D-7A14-45E5-A76D-CDF6935DAA80}"/>
              </a:ext>
            </a:extLst>
          </p:cNvPr>
          <p:cNvSpPr/>
          <p:nvPr/>
        </p:nvSpPr>
        <p:spPr>
          <a:xfrm>
            <a:off x="6031056" y="600360"/>
            <a:ext cx="5370512" cy="2308225"/>
          </a:xfrm>
          <a:prstGeom prst="rect">
            <a:avLst/>
          </a:prstGeom>
        </p:spPr>
        <p:txBody>
          <a:bodyPr>
            <a:spAutoFit/>
          </a:bodyPr>
          <a:lstStyle/>
          <a:p>
            <a:pPr>
              <a:defRPr/>
            </a:pPr>
            <a:r>
              <a:rPr lang="it-IT" sz="2400" dirty="0">
                <a:solidFill>
                  <a:srgbClr val="000000"/>
                </a:solidFill>
                <a:effectLst>
                  <a:outerShdw blurRad="38100" dist="38100" dir="2700000" algn="tl">
                    <a:srgbClr val="000000">
                      <a:alpha val="43137"/>
                    </a:srgbClr>
                  </a:outerShdw>
                </a:effectLst>
                <a:ea typeface="Verdana" panose="020B0604030504040204" pitchFamily="34" charset="0"/>
              </a:rPr>
              <a:t>Regione Piemonte (Capofila)</a:t>
            </a:r>
          </a:p>
          <a:p>
            <a:pPr>
              <a:defRPr/>
            </a:pPr>
            <a:r>
              <a:rPr lang="it-IT" sz="2400" dirty="0">
                <a:solidFill>
                  <a:srgbClr val="000000"/>
                </a:solidFill>
                <a:effectLst>
                  <a:outerShdw blurRad="38100" dist="38100" dir="2700000" algn="tl">
                    <a:srgbClr val="000000">
                      <a:alpha val="43137"/>
                    </a:srgbClr>
                  </a:outerShdw>
                </a:effectLst>
                <a:ea typeface="Verdana" panose="020B0604030504040204" pitchFamily="34" charset="0"/>
              </a:rPr>
              <a:t>Regione Toscana</a:t>
            </a:r>
          </a:p>
          <a:p>
            <a:pPr>
              <a:defRPr/>
            </a:pPr>
            <a:r>
              <a:rPr lang="it-IT" sz="2400" dirty="0">
                <a:solidFill>
                  <a:srgbClr val="000000"/>
                </a:solidFill>
                <a:effectLst>
                  <a:outerShdw blurRad="38100" dist="38100" dir="2700000" algn="tl">
                    <a:srgbClr val="000000">
                      <a:alpha val="43137"/>
                    </a:srgbClr>
                  </a:outerShdw>
                </a:effectLst>
                <a:ea typeface="Verdana" panose="020B0604030504040204" pitchFamily="34" charset="0"/>
              </a:rPr>
              <a:t>Regione Abruzzo</a:t>
            </a:r>
          </a:p>
          <a:p>
            <a:pPr>
              <a:defRPr/>
            </a:pPr>
            <a:r>
              <a:rPr lang="it-IT" sz="2400" dirty="0">
                <a:solidFill>
                  <a:srgbClr val="000000"/>
                </a:solidFill>
                <a:effectLst>
                  <a:outerShdw blurRad="38100" dist="38100" dir="2700000" algn="tl">
                    <a:srgbClr val="000000">
                      <a:alpha val="43137"/>
                    </a:srgbClr>
                  </a:outerShdw>
                </a:effectLst>
                <a:ea typeface="Verdana" panose="020B0604030504040204" pitchFamily="34" charset="0"/>
              </a:rPr>
              <a:t>Regione Valle d’Aosta </a:t>
            </a:r>
          </a:p>
          <a:p>
            <a:pPr>
              <a:defRPr/>
            </a:pPr>
            <a:r>
              <a:rPr lang="it-IT" sz="2400" dirty="0">
                <a:solidFill>
                  <a:srgbClr val="000000"/>
                </a:solidFill>
                <a:effectLst>
                  <a:outerShdw blurRad="38100" dist="38100" dir="2700000" algn="tl">
                    <a:srgbClr val="000000">
                      <a:alpha val="43137"/>
                    </a:srgbClr>
                  </a:outerShdw>
                </a:effectLst>
                <a:ea typeface="Verdana" panose="020B0604030504040204" pitchFamily="34" charset="0"/>
              </a:rPr>
              <a:t>Provincia Autonoma di Trento </a:t>
            </a:r>
          </a:p>
          <a:p>
            <a:pPr>
              <a:defRPr/>
            </a:pPr>
            <a:r>
              <a:rPr lang="it-IT" sz="2400" dirty="0">
                <a:solidFill>
                  <a:srgbClr val="000000"/>
                </a:solidFill>
                <a:effectLst>
                  <a:outerShdw blurRad="38100" dist="38100" dir="2700000" algn="tl">
                    <a:srgbClr val="000000">
                      <a:alpha val="43137"/>
                    </a:srgbClr>
                  </a:outerShdw>
                </a:effectLst>
                <a:ea typeface="Verdana" panose="020B0604030504040204" pitchFamily="34" charset="0"/>
              </a:rPr>
              <a:t>Provincia Autonoma di Bolzano</a:t>
            </a:r>
            <a:endParaRPr lang="it-IT" sz="2400" dirty="0">
              <a:effectLst>
                <a:outerShdw blurRad="38100" dist="38100" dir="2700000" algn="tl">
                  <a:srgbClr val="000000">
                    <a:alpha val="43137"/>
                  </a:srgbClr>
                </a:outerShdw>
              </a:effectLst>
            </a:endParaRPr>
          </a:p>
        </p:txBody>
      </p:sp>
      <p:sp>
        <p:nvSpPr>
          <p:cNvPr id="7" name="CasellaDiTesto 6">
            <a:extLst>
              <a:ext uri="{FF2B5EF4-FFF2-40B4-BE49-F238E27FC236}">
                <a16:creationId xmlns:a16="http://schemas.microsoft.com/office/drawing/2014/main" id="{3358F421-A432-4D0B-BEBA-F67F82E2DBE1}"/>
              </a:ext>
            </a:extLst>
          </p:cNvPr>
          <p:cNvSpPr txBox="1">
            <a:spLocks noChangeArrowheads="1"/>
          </p:cNvSpPr>
          <p:nvPr/>
        </p:nvSpPr>
        <p:spPr bwMode="auto">
          <a:xfrm>
            <a:off x="398844" y="3705784"/>
            <a:ext cx="11537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b="1" dirty="0">
                <a:solidFill>
                  <a:srgbClr val="000000"/>
                </a:solidFill>
              </a:rPr>
              <a:t>Responsabile Scientifico del progetto: </a:t>
            </a:r>
            <a:r>
              <a:rPr lang="it-IT" altLang="it-IT" dirty="0">
                <a:solidFill>
                  <a:srgbClr val="000000"/>
                </a:solidFill>
              </a:rPr>
              <a:t>Giuseppe Maurizio Arduino</a:t>
            </a:r>
          </a:p>
          <a:p>
            <a:pPr algn="ctr"/>
            <a:r>
              <a:rPr lang="it-IT" altLang="it-IT" b="1" dirty="0">
                <a:solidFill>
                  <a:srgbClr val="000000"/>
                </a:solidFill>
              </a:rPr>
              <a:t>Responsabili Scientifici delle Unità operative</a:t>
            </a:r>
            <a:r>
              <a:rPr lang="it-IT" altLang="it-IT" dirty="0">
                <a:solidFill>
                  <a:srgbClr val="000000"/>
                </a:solidFill>
              </a:rPr>
              <a:t>: Roberto Keller (Piemonte), Bruno Sales e Francesco Raimondi (Toscana), Renato Cerbo e Marco Valenti (Abruzzo), Laure Obino e Giuseppe Di Maria (Valle d’Aosta), Andreas Conca, Felicita Scolati (Trento), Stefano Calzolari e Lorenzo Gasperi (Bolzano)</a:t>
            </a:r>
            <a:endParaRPr lang="it-IT" altLang="it-I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a:extLst>
              <a:ext uri="{FF2B5EF4-FFF2-40B4-BE49-F238E27FC236}">
                <a16:creationId xmlns:a16="http://schemas.microsoft.com/office/drawing/2014/main" id="{EE6D6061-15FB-42C5-A3BB-49130DE53415}"/>
              </a:ext>
            </a:extLst>
          </p:cNvPr>
          <p:cNvGraphicFramePr/>
          <p:nvPr/>
        </p:nvGraphicFramePr>
        <p:xfrm>
          <a:off x="696359" y="883578"/>
          <a:ext cx="10707955" cy="3097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reccia in giù 8">
            <a:extLst>
              <a:ext uri="{FF2B5EF4-FFF2-40B4-BE49-F238E27FC236}">
                <a16:creationId xmlns:a16="http://schemas.microsoft.com/office/drawing/2014/main" id="{5600743C-93F8-4447-BF80-F6E0681A50AC}"/>
              </a:ext>
            </a:extLst>
          </p:cNvPr>
          <p:cNvSpPr/>
          <p:nvPr/>
        </p:nvSpPr>
        <p:spPr>
          <a:xfrm>
            <a:off x="4740741" y="3995018"/>
            <a:ext cx="2424701" cy="852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0" name="Gruppo 9">
            <a:extLst>
              <a:ext uri="{FF2B5EF4-FFF2-40B4-BE49-F238E27FC236}">
                <a16:creationId xmlns:a16="http://schemas.microsoft.com/office/drawing/2014/main" id="{E372B8B3-4049-4A82-A547-002155E07013}"/>
              </a:ext>
            </a:extLst>
          </p:cNvPr>
          <p:cNvGrpSpPr/>
          <p:nvPr/>
        </p:nvGrpSpPr>
        <p:grpSpPr>
          <a:xfrm>
            <a:off x="1787990" y="4965687"/>
            <a:ext cx="8330206" cy="583060"/>
            <a:chOff x="5765459" y="442229"/>
            <a:chExt cx="2057412" cy="2212722"/>
          </a:xfrm>
          <a:solidFill>
            <a:schemeClr val="accent1">
              <a:lumMod val="20000"/>
              <a:lumOff val="80000"/>
            </a:schemeClr>
          </a:solidFill>
        </p:grpSpPr>
        <p:sp>
          <p:nvSpPr>
            <p:cNvPr id="11" name="Rettangolo con angoli arrotondati 10">
              <a:extLst>
                <a:ext uri="{FF2B5EF4-FFF2-40B4-BE49-F238E27FC236}">
                  <a16:creationId xmlns:a16="http://schemas.microsoft.com/office/drawing/2014/main" id="{FF939CEE-0C42-4EA0-971F-0F9E4E4C3E00}"/>
                </a:ext>
              </a:extLst>
            </p:cNvPr>
            <p:cNvSpPr/>
            <p:nvPr/>
          </p:nvSpPr>
          <p:spPr>
            <a:xfrm>
              <a:off x="5765459" y="442229"/>
              <a:ext cx="2057412" cy="221272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2" name="CasellaDiTesto 11">
              <a:extLst>
                <a:ext uri="{FF2B5EF4-FFF2-40B4-BE49-F238E27FC236}">
                  <a16:creationId xmlns:a16="http://schemas.microsoft.com/office/drawing/2014/main" id="{F9BD5C2A-F2BB-407B-BA17-23933F74841A}"/>
                </a:ext>
              </a:extLst>
            </p:cNvPr>
            <p:cNvSpPr txBox="1"/>
            <p:nvPr/>
          </p:nvSpPr>
          <p:spPr>
            <a:xfrm>
              <a:off x="5825719" y="502489"/>
              <a:ext cx="1936892" cy="20922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r>
                <a:rPr lang="it-IT" sz="2800" b="1" baseline="30000" dirty="0">
                  <a:solidFill>
                    <a:schemeClr val="accent1">
                      <a:lumMod val="75000"/>
                    </a:schemeClr>
                  </a:solidFill>
                  <a:effectLst>
                    <a:outerShdw blurRad="38100" dist="38100" dir="2700000" algn="tl">
                      <a:srgbClr val="000000">
                        <a:alpha val="43137"/>
                      </a:srgbClr>
                    </a:outerShdw>
                  </a:effectLst>
                  <a:latin typeface="Arial" charset="0"/>
                  <a:cs typeface="Arial" charset="0"/>
                </a:rPr>
                <a:t>Definizione di un progetto di presa in carico/ cura/ progetto di vita</a:t>
              </a:r>
              <a:endParaRPr lang="it-IT" sz="2800" b="1" dirty="0">
                <a:solidFill>
                  <a:schemeClr val="accent1">
                    <a:lumMod val="75000"/>
                  </a:schemeClr>
                </a:solidFill>
                <a:effectLst>
                  <a:outerShdw blurRad="38100" dist="38100" dir="2700000" algn="tl">
                    <a:srgbClr val="000000">
                      <a:alpha val="43137"/>
                    </a:srgbClr>
                  </a:outerShdw>
                </a:effectLst>
              </a:endParaRPr>
            </a:p>
          </p:txBody>
        </p:sp>
      </p:grpSp>
      <p:grpSp>
        <p:nvGrpSpPr>
          <p:cNvPr id="13" name="Gruppo 12">
            <a:extLst>
              <a:ext uri="{FF2B5EF4-FFF2-40B4-BE49-F238E27FC236}">
                <a16:creationId xmlns:a16="http://schemas.microsoft.com/office/drawing/2014/main" id="{30FE7E10-47CD-4DFD-9826-186668C27378}"/>
              </a:ext>
            </a:extLst>
          </p:cNvPr>
          <p:cNvGrpSpPr/>
          <p:nvPr/>
        </p:nvGrpSpPr>
        <p:grpSpPr>
          <a:xfrm>
            <a:off x="1880457" y="5687829"/>
            <a:ext cx="8032256" cy="1029777"/>
            <a:chOff x="5765459" y="442229"/>
            <a:chExt cx="2057412" cy="2212722"/>
          </a:xfrm>
        </p:grpSpPr>
        <p:sp>
          <p:nvSpPr>
            <p:cNvPr id="14" name="Rettangolo con angoli arrotondati 13">
              <a:extLst>
                <a:ext uri="{FF2B5EF4-FFF2-40B4-BE49-F238E27FC236}">
                  <a16:creationId xmlns:a16="http://schemas.microsoft.com/office/drawing/2014/main" id="{7C835DAB-6F9B-4E5A-8F80-BB653942A535}"/>
                </a:ext>
              </a:extLst>
            </p:cNvPr>
            <p:cNvSpPr/>
            <p:nvPr/>
          </p:nvSpPr>
          <p:spPr>
            <a:xfrm>
              <a:off x="5765459" y="442229"/>
              <a:ext cx="2057412" cy="221272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5" name="CasellaDiTesto 14">
              <a:extLst>
                <a:ext uri="{FF2B5EF4-FFF2-40B4-BE49-F238E27FC236}">
                  <a16:creationId xmlns:a16="http://schemas.microsoft.com/office/drawing/2014/main" id="{882C1C9D-DA92-4C33-8846-EEA6F5CCB3B9}"/>
                </a:ext>
              </a:extLst>
            </p:cNvPr>
            <p:cNvSpPr txBox="1"/>
            <p:nvPr/>
          </p:nvSpPr>
          <p:spPr>
            <a:xfrm>
              <a:off x="5825719" y="502489"/>
              <a:ext cx="1936892" cy="20922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a:r>
                <a:rPr lang="it-IT" sz="2400" b="1" baseline="30000" dirty="0">
                  <a:latin typeface="Arial" charset="0"/>
                  <a:cs typeface="Arial" charset="0"/>
                </a:rPr>
                <a:t>Valutazione dell’</a:t>
              </a:r>
              <a:r>
                <a:rPr lang="it-IT" sz="2400" b="1" baseline="30000" dirty="0" err="1">
                  <a:latin typeface="Arial" charset="0"/>
                  <a:cs typeface="Arial" charset="0"/>
                </a:rPr>
                <a:t>outcome</a:t>
              </a:r>
              <a:endParaRPr lang="it-IT" sz="2400" b="1" dirty="0"/>
            </a:p>
          </p:txBody>
        </p:sp>
      </p:grpSp>
      <p:sp>
        <p:nvSpPr>
          <p:cNvPr id="16" name="Freccia circolare a sinistra 15">
            <a:extLst>
              <a:ext uri="{FF2B5EF4-FFF2-40B4-BE49-F238E27FC236}">
                <a16:creationId xmlns:a16="http://schemas.microsoft.com/office/drawing/2014/main" id="{8B0B9BDB-4006-4740-A693-9F549CDC1B2C}"/>
              </a:ext>
            </a:extLst>
          </p:cNvPr>
          <p:cNvSpPr/>
          <p:nvPr/>
        </p:nvSpPr>
        <p:spPr>
          <a:xfrm flipH="1" flipV="1">
            <a:off x="748164" y="4965687"/>
            <a:ext cx="716908" cy="11326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7" name="CasellaDiTesto 16">
            <a:extLst>
              <a:ext uri="{FF2B5EF4-FFF2-40B4-BE49-F238E27FC236}">
                <a16:creationId xmlns:a16="http://schemas.microsoft.com/office/drawing/2014/main" id="{06DAAA6E-7992-4CBA-9C96-F300147E770B}"/>
              </a:ext>
            </a:extLst>
          </p:cNvPr>
          <p:cNvSpPr txBox="1"/>
          <p:nvPr/>
        </p:nvSpPr>
        <p:spPr>
          <a:xfrm>
            <a:off x="2906443" y="237247"/>
            <a:ext cx="6287784" cy="646331"/>
          </a:xfrm>
          <a:prstGeom prst="rect">
            <a:avLst/>
          </a:prstGeom>
          <a:noFill/>
        </p:spPr>
        <p:txBody>
          <a:bodyPr wrap="square" rtlCol="0">
            <a:spAutoFit/>
          </a:bodyPr>
          <a:lstStyle/>
          <a:p>
            <a:pPr algn="ctr"/>
            <a:r>
              <a:rPr lang="it-IT"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Fasi del PDTAE</a:t>
            </a:r>
          </a:p>
        </p:txBody>
      </p:sp>
      <p:sp>
        <p:nvSpPr>
          <p:cNvPr id="18" name="Freccia circolare a destra 17">
            <a:extLst>
              <a:ext uri="{FF2B5EF4-FFF2-40B4-BE49-F238E27FC236}">
                <a16:creationId xmlns:a16="http://schemas.microsoft.com/office/drawing/2014/main" id="{312EC39F-65B5-4E67-8216-B33AC91D4799}"/>
              </a:ext>
            </a:extLst>
          </p:cNvPr>
          <p:cNvSpPr/>
          <p:nvPr/>
        </p:nvSpPr>
        <p:spPr>
          <a:xfrm flipH="1">
            <a:off x="10359123" y="5047881"/>
            <a:ext cx="755664" cy="10504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CasellaDiTesto 1">
            <a:extLst>
              <a:ext uri="{FF2B5EF4-FFF2-40B4-BE49-F238E27FC236}">
                <a16:creationId xmlns:a16="http://schemas.microsoft.com/office/drawing/2014/main" id="{E2D21F28-99A3-DD7A-A5E9-A845022EC252}"/>
              </a:ext>
            </a:extLst>
          </p:cNvPr>
          <p:cNvSpPr txBox="1"/>
          <p:nvPr/>
        </p:nvSpPr>
        <p:spPr>
          <a:xfrm>
            <a:off x="1880457" y="3440785"/>
            <a:ext cx="7980218" cy="461665"/>
          </a:xfrm>
          <a:prstGeom prst="rect">
            <a:avLst/>
          </a:prstGeom>
          <a:solidFill>
            <a:srgbClr val="0070C0"/>
          </a:solidFill>
        </p:spPr>
        <p:txBody>
          <a:bodyPr wrap="square" rtlCol="0">
            <a:spAutoFit/>
          </a:bodyPr>
          <a:lstStyle/>
          <a:p>
            <a:pPr algn="ctr"/>
            <a:r>
              <a:rPr lang="it-IT" sz="2400" b="1" dirty="0">
                <a:solidFill>
                  <a:schemeClr val="bg2"/>
                </a:solidFill>
              </a:rPr>
              <a:t>Valutazione delle preferenze</a:t>
            </a:r>
          </a:p>
        </p:txBody>
      </p:sp>
    </p:spTree>
    <p:extLst>
      <p:ext uri="{BB962C8B-B14F-4D97-AF65-F5344CB8AC3E}">
        <p14:creationId xmlns:p14="http://schemas.microsoft.com/office/powerpoint/2010/main" val="66114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30B08F5-6EAB-4989-AFD0-AF235580BF1F}"/>
              </a:ext>
            </a:extLst>
          </p:cNvPr>
          <p:cNvSpPr txBox="1"/>
          <p:nvPr/>
        </p:nvSpPr>
        <p:spPr>
          <a:xfrm>
            <a:off x="1950386" y="2121673"/>
            <a:ext cx="8505825" cy="3046988"/>
          </a:xfrm>
          <a:prstGeom prst="rect">
            <a:avLst/>
          </a:prstGeom>
          <a:noFill/>
        </p:spPr>
        <p:txBody>
          <a:bodyPr wrap="square">
            <a:spAutoFit/>
          </a:bodyPr>
          <a:lstStyle/>
          <a:p>
            <a:pPr marL="342900" indent="-342900">
              <a:buFont typeface="Arial" panose="020B0604020202020204" pitchFamily="34" charset="0"/>
              <a:buChar char="•"/>
            </a:pPr>
            <a:r>
              <a:rPr lang="it-IT" sz="2400" dirty="0">
                <a:effectLst/>
                <a:latin typeface="Arial" panose="020B0604020202020204" pitchFamily="34" charset="0"/>
                <a:ea typeface="Calibri" panose="020F0502020204030204" pitchFamily="34" charset="0"/>
              </a:rPr>
              <a:t>Valutazione cognitiva e neuropsicologica</a:t>
            </a:r>
            <a:endParaRPr lang="it-IT" sz="2400" dirty="0">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it-IT" sz="2400" dirty="0">
                <a:effectLst/>
                <a:latin typeface="Arial" panose="020B0604020202020204" pitchFamily="34" charset="0"/>
                <a:ea typeface="Calibri" panose="020F0502020204030204" pitchFamily="34" charset="0"/>
              </a:rPr>
              <a:t>Valutazione psicodiagnostica - sintomatologica</a:t>
            </a:r>
            <a:endParaRPr lang="it-IT" sz="2400" dirty="0">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it-IT" sz="2400" dirty="0">
                <a:effectLst/>
                <a:latin typeface="Arial" panose="020B0604020202020204" pitchFamily="34" charset="0"/>
                <a:ea typeface="Calibri" panose="020F0502020204030204" pitchFamily="34" charset="0"/>
              </a:rPr>
              <a:t>Valutazione medica</a:t>
            </a:r>
            <a:endParaRPr lang="it-IT" sz="2400" dirty="0">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r>
              <a:rPr lang="it-IT" sz="2400" dirty="0">
                <a:effectLst/>
                <a:latin typeface="Arial" panose="020B0604020202020204" pitchFamily="34" charset="0"/>
                <a:ea typeface="Calibri" panose="020F0502020204030204" pitchFamily="34" charset="0"/>
              </a:rPr>
              <a:t>Valutazione psicopatologia associata e </a:t>
            </a:r>
          </a:p>
          <a:p>
            <a:pPr marL="342900" indent="-342900">
              <a:buFont typeface="Arial" panose="020B0604020202020204" pitchFamily="34" charset="0"/>
              <a:buChar char="•"/>
            </a:pPr>
            <a:r>
              <a:rPr lang="it-IT" sz="2400" dirty="0">
                <a:effectLst/>
                <a:latin typeface="Arial" panose="020B0604020202020204" pitchFamily="34" charset="0"/>
                <a:ea typeface="Calibri" panose="020F0502020204030204" pitchFamily="34" charset="0"/>
              </a:rPr>
              <a:t>Valutazione di altri disturbi del </a:t>
            </a:r>
            <a:r>
              <a:rPr lang="it-IT" sz="2400" dirty="0" err="1">
                <a:effectLst/>
                <a:latin typeface="Arial" panose="020B0604020202020204" pitchFamily="34" charset="0"/>
                <a:ea typeface="Calibri" panose="020F0502020204030204" pitchFamily="34" charset="0"/>
              </a:rPr>
              <a:t>neurosviluppo</a:t>
            </a:r>
            <a:endParaRPr lang="it-IT" sz="2400" dirty="0">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it-IT" sz="2400" dirty="0">
                <a:effectLst/>
                <a:latin typeface="Arial" panose="020B0604020202020204" pitchFamily="34" charset="0"/>
                <a:ea typeface="Calibri" panose="020F0502020204030204" pitchFamily="34" charset="0"/>
              </a:rPr>
              <a:t>Valutazione sensoriale</a:t>
            </a:r>
          </a:p>
          <a:p>
            <a:pPr marL="342900" indent="-342900">
              <a:buFont typeface="Arial" panose="020B0604020202020204" pitchFamily="34" charset="0"/>
              <a:buChar char="•"/>
            </a:pPr>
            <a:endParaRPr lang="it-IT" sz="2400" dirty="0">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r>
              <a:rPr lang="it-IT" sz="2400" dirty="0">
                <a:effectLst/>
                <a:latin typeface="Arial" panose="020B0604020202020204" pitchFamily="34" charset="0"/>
                <a:ea typeface="Calibri" panose="020F0502020204030204" pitchFamily="34" charset="0"/>
              </a:rPr>
              <a:t>Restituzione della diagnosi</a:t>
            </a:r>
          </a:p>
        </p:txBody>
      </p:sp>
      <p:sp>
        <p:nvSpPr>
          <p:cNvPr id="5" name="CasellaDiTesto 4">
            <a:extLst>
              <a:ext uri="{FF2B5EF4-FFF2-40B4-BE49-F238E27FC236}">
                <a16:creationId xmlns:a16="http://schemas.microsoft.com/office/drawing/2014/main" id="{A72DB1BE-1617-412B-80F4-37B8C30AC7E3}"/>
              </a:ext>
            </a:extLst>
          </p:cNvPr>
          <p:cNvSpPr txBox="1"/>
          <p:nvPr/>
        </p:nvSpPr>
        <p:spPr>
          <a:xfrm>
            <a:off x="2840697" y="556144"/>
            <a:ext cx="6096000" cy="830997"/>
          </a:xfrm>
          <a:prstGeom prst="rect">
            <a:avLst/>
          </a:prstGeom>
          <a:solidFill>
            <a:srgbClr val="0070C0"/>
          </a:solidFill>
        </p:spPr>
        <p:txBody>
          <a:bodyPr wrap="square">
            <a:spAutoFit/>
          </a:bodyPr>
          <a:lstStyle/>
          <a:p>
            <a:pPr algn="ctr"/>
            <a:r>
              <a:rPr lang="it-IT" sz="2400" b="1" dirty="0">
                <a:solidFill>
                  <a:schemeClr val="bg1"/>
                </a:solidFill>
                <a:effectLst/>
                <a:latin typeface="Arial" panose="020B0604020202020204" pitchFamily="34" charset="0"/>
                <a:ea typeface="Calibri" panose="020F0502020204030204" pitchFamily="34" charset="0"/>
              </a:rPr>
              <a:t>Fase diagnostica</a:t>
            </a:r>
          </a:p>
          <a:p>
            <a:pPr algn="ctr"/>
            <a:r>
              <a:rPr lang="it-IT" sz="2400" b="1" dirty="0">
                <a:solidFill>
                  <a:schemeClr val="bg1"/>
                </a:solidFill>
                <a:effectLst/>
                <a:latin typeface="Arial" panose="020B0604020202020204" pitchFamily="34" charset="0"/>
                <a:ea typeface="Calibri" panose="020F0502020204030204" pitchFamily="34" charset="0"/>
              </a:rPr>
              <a:t>protocollo diagnostico clinico</a:t>
            </a:r>
          </a:p>
        </p:txBody>
      </p:sp>
    </p:spTree>
    <p:extLst>
      <p:ext uri="{BB962C8B-B14F-4D97-AF65-F5344CB8AC3E}">
        <p14:creationId xmlns:p14="http://schemas.microsoft.com/office/powerpoint/2010/main" val="3811194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5DB7CA9-A317-4DBD-93AB-E5DFAC8BAC53}"/>
              </a:ext>
            </a:extLst>
          </p:cNvPr>
          <p:cNvSpPr txBox="1"/>
          <p:nvPr/>
        </p:nvSpPr>
        <p:spPr>
          <a:xfrm>
            <a:off x="229885" y="1161900"/>
            <a:ext cx="11153775" cy="707886"/>
          </a:xfrm>
          <a:prstGeom prst="rect">
            <a:avLst/>
          </a:prstGeom>
          <a:noFill/>
        </p:spPr>
        <p:txBody>
          <a:bodyPr wrap="square">
            <a:spAutoFit/>
          </a:bodyPr>
          <a:lstStyle/>
          <a:p>
            <a:r>
              <a:rPr lang="it-IT" sz="2000" dirty="0">
                <a:effectLst/>
                <a:latin typeface="Arial" panose="020B0604020202020204" pitchFamily="34" charset="0"/>
                <a:ea typeface="Calibri" panose="020F0502020204030204" pitchFamily="34" charset="0"/>
                <a:cs typeface="Arial" panose="020B0604020202020204" pitchFamily="34" charset="0"/>
              </a:rPr>
              <a:t>Valutazione comportamento adattivo</a:t>
            </a:r>
            <a:r>
              <a:rPr lang="it-IT" sz="2000" b="1" dirty="0">
                <a:effectLst/>
                <a:latin typeface="Arial" panose="020B0604020202020204" pitchFamily="34" charset="0"/>
                <a:ea typeface="Calibri" panose="020F0502020204030204" pitchFamily="34" charset="0"/>
                <a:cs typeface="Arial" panose="020B0604020202020204" pitchFamily="34" charset="0"/>
              </a:rPr>
              <a:t>: </a:t>
            </a:r>
            <a:r>
              <a:rPr lang="it-IT" sz="2000" i="1" dirty="0">
                <a:latin typeface="Arial" panose="020B0604020202020204" pitchFamily="34" charset="0"/>
                <a:ea typeface="Calibri" panose="020F0502020204030204" pitchFamily="34" charset="0"/>
                <a:cs typeface="Arial" panose="020B0604020202020204" pitchFamily="34" charset="0"/>
              </a:rPr>
              <a:t>ABAS-II</a:t>
            </a:r>
            <a:r>
              <a:rPr lang="it-IT" sz="2000" b="1" i="1" dirty="0">
                <a:latin typeface="Arial" panose="020B0604020202020204" pitchFamily="34" charset="0"/>
                <a:ea typeface="Calibri" panose="020F0502020204030204" pitchFamily="34" charset="0"/>
                <a:cs typeface="Arial" panose="020B0604020202020204" pitchFamily="34" charset="0"/>
              </a:rPr>
              <a:t> </a:t>
            </a:r>
            <a:r>
              <a:rPr lang="it-IT" sz="2000" b="1" dirty="0">
                <a:latin typeface="Arial" panose="020B0604020202020204" pitchFamily="34" charset="0"/>
                <a:ea typeface="Calibri" panose="020F0502020204030204" pitchFamily="34" charset="0"/>
                <a:cs typeface="Arial" panose="020B0604020202020204" pitchFamily="34" charset="0"/>
              </a:rPr>
              <a:t> </a:t>
            </a:r>
            <a:r>
              <a:rPr lang="it-IT" sz="2000" dirty="0">
                <a:latin typeface="Arial" panose="020B0604020202020204" pitchFamily="34" charset="0"/>
                <a:ea typeface="Calibri" panose="020F0502020204030204" pitchFamily="34" charset="0"/>
                <a:cs typeface="Arial" panose="020B0604020202020204" pitchFamily="34" charset="0"/>
              </a:rPr>
              <a:t>oppure</a:t>
            </a:r>
            <a:r>
              <a:rPr lang="it-IT" sz="2000" b="1" dirty="0">
                <a:latin typeface="Arial" panose="020B0604020202020204" pitchFamily="34" charset="0"/>
                <a:ea typeface="Calibri" panose="020F0502020204030204" pitchFamily="34" charset="0"/>
                <a:cs typeface="Arial" panose="020B0604020202020204" pitchFamily="34" charset="0"/>
              </a:rPr>
              <a:t> </a:t>
            </a:r>
            <a:r>
              <a:rPr lang="it-IT" sz="2000" i="1" dirty="0">
                <a:latin typeface="Arial" panose="020B0604020202020204" pitchFamily="34" charset="0"/>
                <a:ea typeface="Calibri" panose="020F0502020204030204" pitchFamily="34" charset="0"/>
                <a:cs typeface="Arial" panose="020B0604020202020204" pitchFamily="34" charset="0"/>
              </a:rPr>
              <a:t>VINELAND-2</a:t>
            </a:r>
          </a:p>
          <a:p>
            <a:r>
              <a:rPr lang="it-IT" sz="2000" dirty="0">
                <a:effectLst/>
                <a:latin typeface="Arial" panose="020B0604020202020204" pitchFamily="34" charset="0"/>
                <a:ea typeface="Calibri" panose="020F0502020204030204" pitchFamily="34" charset="0"/>
                <a:cs typeface="Arial" panose="020B0604020202020204" pitchFamily="34" charset="0"/>
              </a:rPr>
              <a:t>Valutazione profilo funzionale</a:t>
            </a:r>
            <a:r>
              <a:rPr lang="it-IT" sz="2000" b="1" dirty="0">
                <a:effectLst/>
                <a:latin typeface="Arial" panose="020B0604020202020204" pitchFamily="34" charset="0"/>
                <a:ea typeface="Calibri" panose="020F0502020204030204" pitchFamily="34" charset="0"/>
                <a:cs typeface="Arial" panose="020B0604020202020204" pitchFamily="34" charset="0"/>
              </a:rPr>
              <a:t>: </a:t>
            </a:r>
            <a:r>
              <a:rPr lang="it-IT" sz="2000" i="1" dirty="0">
                <a:effectLst/>
                <a:latin typeface="Arial" panose="020B0604020202020204" pitchFamily="34" charset="0"/>
                <a:ea typeface="Calibri" panose="020F0502020204030204" pitchFamily="34" charset="0"/>
                <a:cs typeface="Arial" panose="020B0604020202020204" pitchFamily="34" charset="0"/>
              </a:rPr>
              <a:t>TTAP o ASTRID</a:t>
            </a:r>
          </a:p>
        </p:txBody>
      </p:sp>
      <p:sp>
        <p:nvSpPr>
          <p:cNvPr id="4" name="CasellaDiTesto 3">
            <a:extLst>
              <a:ext uri="{FF2B5EF4-FFF2-40B4-BE49-F238E27FC236}">
                <a16:creationId xmlns:a16="http://schemas.microsoft.com/office/drawing/2014/main" id="{812C68E2-F5FF-446E-A43E-0362F90CAB47}"/>
              </a:ext>
            </a:extLst>
          </p:cNvPr>
          <p:cNvSpPr txBox="1"/>
          <p:nvPr/>
        </p:nvSpPr>
        <p:spPr>
          <a:xfrm>
            <a:off x="229885" y="478219"/>
            <a:ext cx="6097712" cy="461665"/>
          </a:xfrm>
          <a:prstGeom prst="rect">
            <a:avLst/>
          </a:prstGeom>
          <a:solidFill>
            <a:srgbClr val="0070C0"/>
          </a:solidFill>
        </p:spPr>
        <p:txBody>
          <a:bodyPr wrap="square">
            <a:spAutoFit/>
          </a:bodyPr>
          <a:lstStyle/>
          <a:p>
            <a:r>
              <a:rPr lang="it-IT"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Valutazione del profilo di funzionamento</a:t>
            </a:r>
          </a:p>
        </p:txBody>
      </p:sp>
      <p:sp>
        <p:nvSpPr>
          <p:cNvPr id="5" name="CasellaDiTesto 4">
            <a:extLst>
              <a:ext uri="{FF2B5EF4-FFF2-40B4-BE49-F238E27FC236}">
                <a16:creationId xmlns:a16="http://schemas.microsoft.com/office/drawing/2014/main" id="{0B43C60E-46BF-4A6E-801B-727790DDF241}"/>
              </a:ext>
            </a:extLst>
          </p:cNvPr>
          <p:cNvSpPr txBox="1"/>
          <p:nvPr/>
        </p:nvSpPr>
        <p:spPr>
          <a:xfrm>
            <a:off x="307975" y="2166359"/>
            <a:ext cx="8376008" cy="461665"/>
          </a:xfrm>
          <a:prstGeom prst="rect">
            <a:avLst/>
          </a:prstGeom>
          <a:solidFill>
            <a:srgbClr val="0070C0"/>
          </a:solidFill>
        </p:spPr>
        <p:txBody>
          <a:bodyPr wrap="square">
            <a:spAutoFit/>
          </a:bodyPr>
          <a:lstStyle/>
          <a:p>
            <a:r>
              <a:rPr lang="it-IT" sz="2400" b="1" dirty="0">
                <a:solidFill>
                  <a:schemeClr val="bg1"/>
                </a:solidFill>
                <a:latin typeface="Arial" panose="020B0604020202020204" pitchFamily="34" charset="0"/>
                <a:cs typeface="Arial" panose="020B0604020202020204" pitchFamily="34" charset="0"/>
              </a:rPr>
              <a:t>Valutazione della qualità di vita e bisogni di sostegno</a:t>
            </a:r>
          </a:p>
        </p:txBody>
      </p:sp>
      <p:sp>
        <p:nvSpPr>
          <p:cNvPr id="7" name="CasellaDiTesto 6">
            <a:extLst>
              <a:ext uri="{FF2B5EF4-FFF2-40B4-BE49-F238E27FC236}">
                <a16:creationId xmlns:a16="http://schemas.microsoft.com/office/drawing/2014/main" id="{E3753838-8386-449E-9E43-EE59A655549F}"/>
              </a:ext>
            </a:extLst>
          </p:cNvPr>
          <p:cNvSpPr txBox="1"/>
          <p:nvPr/>
        </p:nvSpPr>
        <p:spPr>
          <a:xfrm>
            <a:off x="307975" y="2753421"/>
            <a:ext cx="10954820" cy="707886"/>
          </a:xfrm>
          <a:prstGeom prst="rect">
            <a:avLst/>
          </a:prstGeom>
          <a:noFill/>
        </p:spPr>
        <p:txBody>
          <a:bodyPr wrap="square">
            <a:spAutoFit/>
          </a:bodyPr>
          <a:lstStyle/>
          <a:p>
            <a:r>
              <a:rPr lang="it-IT" sz="2000" dirty="0">
                <a:effectLst/>
                <a:latin typeface="Arial" panose="020B0604020202020204" pitchFamily="34" charset="0"/>
                <a:ea typeface="Calibri" panose="020F0502020204030204" pitchFamily="34" charset="0"/>
                <a:cs typeface="Arial" panose="020B0604020202020204" pitchFamily="34" charset="0"/>
              </a:rPr>
              <a:t>Valutazione della Qualità di vita</a:t>
            </a:r>
            <a:r>
              <a:rPr lang="it-IT" sz="2000" b="1" dirty="0">
                <a:latin typeface="Arial" panose="020B0604020202020204" pitchFamily="34" charset="0"/>
                <a:ea typeface="Calibri" panose="020F0502020204030204" pitchFamily="34" charset="0"/>
                <a:cs typeface="Arial" panose="020B0604020202020204" pitchFamily="34" charset="0"/>
              </a:rPr>
              <a:t>: </a:t>
            </a:r>
            <a:r>
              <a:rPr lang="it-IT" sz="2000" dirty="0">
                <a:effectLst/>
                <a:latin typeface="Arial" panose="020B0604020202020204" pitchFamily="34" charset="0"/>
                <a:ea typeface="Calibri" panose="020F0502020204030204" pitchFamily="34" charset="0"/>
                <a:cs typeface="Arial" panose="020B0604020202020204" pitchFamily="34" charset="0"/>
              </a:rPr>
              <a:t>SIQF </a:t>
            </a:r>
            <a:r>
              <a:rPr lang="it-IT" sz="2000" i="1" dirty="0">
                <a:effectLst/>
                <a:latin typeface="Arial" panose="020B0604020202020204" pitchFamily="34" charset="0"/>
                <a:ea typeface="Calibri" panose="020F0502020204030204" pitchFamily="34" charset="0"/>
                <a:cs typeface="Arial" panose="020B0604020202020204" pitchFamily="34" charset="0"/>
              </a:rPr>
              <a:t>Strumento d'Indagine Qualità di vita della Famiglia</a:t>
            </a:r>
          </a:p>
          <a:p>
            <a:r>
              <a:rPr lang="it-IT" sz="2000" dirty="0">
                <a:effectLst/>
                <a:latin typeface="Arial" panose="020B0604020202020204" pitchFamily="34" charset="0"/>
                <a:ea typeface="Calibri" panose="020F0502020204030204" pitchFamily="34" charset="0"/>
                <a:cs typeface="Arial" panose="020B0604020202020204" pitchFamily="34" charset="0"/>
              </a:rPr>
              <a:t>Valutazione dei bisogni di sostegno</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i="1" dirty="0">
                <a:effectLst/>
                <a:latin typeface="Arial" panose="020B0604020202020204" pitchFamily="34" charset="0"/>
                <a:ea typeface="Calibri" panose="020F0502020204030204" pitchFamily="34" charset="0"/>
                <a:cs typeface="Arial" panose="020B0604020202020204" pitchFamily="34" charset="0"/>
              </a:rPr>
              <a:t>Support </a:t>
            </a:r>
            <a:r>
              <a:rPr lang="it-IT" sz="2000" i="1" dirty="0" err="1">
                <a:effectLst/>
                <a:latin typeface="Arial" panose="020B0604020202020204" pitchFamily="34" charset="0"/>
                <a:ea typeface="Calibri" panose="020F0502020204030204" pitchFamily="34" charset="0"/>
                <a:cs typeface="Arial" panose="020B0604020202020204" pitchFamily="34" charset="0"/>
              </a:rPr>
              <a:t>Intensity</a:t>
            </a:r>
            <a:r>
              <a:rPr lang="it-IT" sz="2000" i="1" dirty="0">
                <a:effectLst/>
                <a:latin typeface="Arial" panose="020B0604020202020204" pitchFamily="34" charset="0"/>
                <a:ea typeface="Calibri" panose="020F0502020204030204" pitchFamily="34" charset="0"/>
                <a:cs typeface="Arial" panose="020B0604020202020204" pitchFamily="34" charset="0"/>
              </a:rPr>
              <a:t> Sca</a:t>
            </a:r>
            <a:r>
              <a:rPr lang="it-IT" sz="2000" b="1" i="1" dirty="0">
                <a:effectLst/>
                <a:latin typeface="Arial" panose="020B0604020202020204" pitchFamily="34" charset="0"/>
                <a:ea typeface="Calibri" panose="020F0502020204030204" pitchFamily="34" charset="0"/>
                <a:cs typeface="Arial" panose="020B0604020202020204" pitchFamily="34" charset="0"/>
              </a:rPr>
              <a:t>le</a:t>
            </a:r>
          </a:p>
        </p:txBody>
      </p:sp>
      <p:sp>
        <p:nvSpPr>
          <p:cNvPr id="9" name="CasellaDiTesto 8">
            <a:extLst>
              <a:ext uri="{FF2B5EF4-FFF2-40B4-BE49-F238E27FC236}">
                <a16:creationId xmlns:a16="http://schemas.microsoft.com/office/drawing/2014/main" id="{FEBE6C91-599A-4604-B0B1-5FBC698DB2DB}"/>
              </a:ext>
            </a:extLst>
          </p:cNvPr>
          <p:cNvSpPr txBox="1"/>
          <p:nvPr/>
        </p:nvSpPr>
        <p:spPr>
          <a:xfrm>
            <a:off x="398506" y="3698713"/>
            <a:ext cx="6097712" cy="461665"/>
          </a:xfrm>
          <a:prstGeom prst="rect">
            <a:avLst/>
          </a:prstGeom>
          <a:solidFill>
            <a:srgbClr val="0070C0"/>
          </a:solidFill>
        </p:spPr>
        <p:txBody>
          <a:bodyPr wrap="square">
            <a:spAutoFit/>
          </a:bodyPr>
          <a:lstStyle/>
          <a:p>
            <a:r>
              <a:rPr lang="it-IT" sz="2400" b="1" dirty="0">
                <a:solidFill>
                  <a:schemeClr val="bg1"/>
                </a:solidFill>
                <a:latin typeface="Arial" panose="020B0604020202020204" pitchFamily="34" charset="0"/>
                <a:cs typeface="Arial" panose="020B0604020202020204" pitchFamily="34" charset="0"/>
              </a:rPr>
              <a:t>Analisi delle preferenze</a:t>
            </a:r>
          </a:p>
        </p:txBody>
      </p:sp>
      <p:sp>
        <p:nvSpPr>
          <p:cNvPr id="11" name="CasellaDiTesto 10">
            <a:extLst>
              <a:ext uri="{FF2B5EF4-FFF2-40B4-BE49-F238E27FC236}">
                <a16:creationId xmlns:a16="http://schemas.microsoft.com/office/drawing/2014/main" id="{BB1641A6-B9B9-44A7-BFF9-B8E3E76732A6}"/>
              </a:ext>
            </a:extLst>
          </p:cNvPr>
          <p:cNvSpPr txBox="1"/>
          <p:nvPr/>
        </p:nvSpPr>
        <p:spPr>
          <a:xfrm>
            <a:off x="398506" y="4444778"/>
            <a:ext cx="7348320" cy="1015663"/>
          </a:xfrm>
          <a:prstGeom prst="rect">
            <a:avLst/>
          </a:prstGeom>
          <a:noFill/>
        </p:spPr>
        <p:txBody>
          <a:bodyPr wrap="square">
            <a:spAutoFit/>
          </a:bodyPr>
          <a:lstStyle/>
          <a:p>
            <a:r>
              <a:rPr lang="it-IT" sz="2000" b="0" i="0" u="none" strike="noStrike" baseline="0" dirty="0">
                <a:solidFill>
                  <a:srgbClr val="000000"/>
                </a:solidFill>
                <a:latin typeface="Arial" panose="020B0604020202020204" pitchFamily="34" charset="0"/>
              </a:rPr>
              <a:t>Colloquio, nei casi in cui ciò era possibile, e/o utilizzando strumenti come il </a:t>
            </a:r>
            <a:r>
              <a:rPr lang="it-IT" sz="2000" b="0" i="1" u="none" strike="noStrike" baseline="0" dirty="0" err="1">
                <a:solidFill>
                  <a:srgbClr val="000000"/>
                </a:solidFill>
                <a:latin typeface="Arial" panose="020B0604020202020204" pitchFamily="34" charset="0"/>
              </a:rPr>
              <a:t>Reinforcement</a:t>
            </a:r>
            <a:r>
              <a:rPr lang="it-IT" sz="2000" b="0" i="1" u="none" strike="noStrike" baseline="0" dirty="0">
                <a:solidFill>
                  <a:srgbClr val="000000"/>
                </a:solidFill>
                <a:latin typeface="Arial" panose="020B0604020202020204" pitchFamily="34" charset="0"/>
              </a:rPr>
              <a:t> Inventory For </a:t>
            </a:r>
            <a:r>
              <a:rPr lang="it-IT" sz="2000" b="0" i="1" u="none" strike="noStrike" baseline="0" dirty="0" err="1">
                <a:solidFill>
                  <a:srgbClr val="000000"/>
                </a:solidFill>
                <a:latin typeface="Arial" panose="020B0604020202020204" pitchFamily="34" charset="0"/>
              </a:rPr>
              <a:t>Adults</a:t>
            </a:r>
            <a:r>
              <a:rPr lang="it-IT" sz="2000" b="0" i="1" u="none" strike="noStrike" baseline="0" dirty="0">
                <a:solidFill>
                  <a:srgbClr val="000000"/>
                </a:solidFill>
                <a:latin typeface="Arial" panose="020B0604020202020204" pitchFamily="34" charset="0"/>
              </a:rPr>
              <a:t> - </a:t>
            </a:r>
            <a:r>
              <a:rPr lang="it-IT" sz="2000" b="0" i="1" u="none" strike="noStrike" baseline="0" dirty="0" err="1">
                <a:solidFill>
                  <a:srgbClr val="000000"/>
                </a:solidFill>
                <a:latin typeface="Arial" panose="020B0604020202020204" pitchFamily="34" charset="0"/>
              </a:rPr>
              <a:t>Modified</a:t>
            </a:r>
            <a:r>
              <a:rPr lang="it-IT" sz="2000" b="0" i="1" u="none" strike="noStrike" baseline="0" dirty="0">
                <a:solidFill>
                  <a:srgbClr val="000000"/>
                </a:solidFill>
                <a:latin typeface="Arial" panose="020B0604020202020204" pitchFamily="34" charset="0"/>
              </a:rPr>
              <a:t> . </a:t>
            </a:r>
            <a:endParaRPr lang="it-IT" sz="2000" dirty="0"/>
          </a:p>
        </p:txBody>
      </p:sp>
      <p:sp>
        <p:nvSpPr>
          <p:cNvPr id="2" name="AutoShape 2" descr="cavagnola roberto; corti serafino; miselli giovanni - preferenze e valori nelle persone con autismo e disabilita' intellettiva. man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p:cNvPicPr>
            <a:picLocks noChangeAspect="1"/>
          </p:cNvPicPr>
          <p:nvPr/>
        </p:nvPicPr>
        <p:blipFill>
          <a:blip r:embed="rId2"/>
          <a:stretch>
            <a:fillRect/>
          </a:stretch>
        </p:blipFill>
        <p:spPr>
          <a:xfrm>
            <a:off x="9312385" y="3970698"/>
            <a:ext cx="1740384" cy="2459743"/>
          </a:xfrm>
          <a:prstGeom prst="rect">
            <a:avLst/>
          </a:prstGeom>
          <a:ln>
            <a:solidFill>
              <a:schemeClr val="accent1">
                <a:shade val="50000"/>
              </a:schemeClr>
            </a:solidFill>
          </a:ln>
        </p:spPr>
      </p:pic>
      <p:sp>
        <p:nvSpPr>
          <p:cNvPr id="8" name="Rettangolo 7"/>
          <p:cNvSpPr/>
          <p:nvPr/>
        </p:nvSpPr>
        <p:spPr>
          <a:xfrm>
            <a:off x="7310598" y="5493205"/>
            <a:ext cx="1659429" cy="369332"/>
          </a:xfrm>
          <a:prstGeom prst="rect">
            <a:avLst/>
          </a:prstGeom>
        </p:spPr>
        <p:txBody>
          <a:bodyPr wrap="none">
            <a:spAutoFit/>
          </a:bodyPr>
          <a:lstStyle/>
          <a:p>
            <a:r>
              <a:rPr lang="it-IT" b="1" dirty="0">
                <a:solidFill>
                  <a:srgbClr val="000000"/>
                </a:solidFill>
                <a:latin typeface="Arial" panose="020B0604020202020204" pitchFamily="34" charset="0"/>
              </a:rPr>
              <a:t>Attualmente:</a:t>
            </a:r>
            <a:r>
              <a:rPr lang="it-IT" b="1" i="1" dirty="0">
                <a:solidFill>
                  <a:srgbClr val="000000"/>
                </a:solidFill>
                <a:latin typeface="Arial" panose="020B0604020202020204" pitchFamily="34" charset="0"/>
              </a:rPr>
              <a:t> </a:t>
            </a:r>
            <a:endParaRPr lang="it-IT" b="1" dirty="0"/>
          </a:p>
        </p:txBody>
      </p:sp>
    </p:spTree>
    <p:extLst>
      <p:ext uri="{BB962C8B-B14F-4D97-AF65-F5344CB8AC3E}">
        <p14:creationId xmlns:p14="http://schemas.microsoft.com/office/powerpoint/2010/main" val="239848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A75235D-8E15-7E10-7CC3-F57DC0A56D45}"/>
              </a:ext>
            </a:extLst>
          </p:cNvPr>
          <p:cNvPicPr>
            <a:picLocks noChangeAspect="1"/>
          </p:cNvPicPr>
          <p:nvPr/>
        </p:nvPicPr>
        <p:blipFill>
          <a:blip r:embed="rId2"/>
          <a:stretch>
            <a:fillRect/>
          </a:stretch>
        </p:blipFill>
        <p:spPr>
          <a:xfrm>
            <a:off x="347193" y="259772"/>
            <a:ext cx="4868214" cy="1828800"/>
          </a:xfrm>
          <a:prstGeom prst="rect">
            <a:avLst/>
          </a:prstGeom>
        </p:spPr>
      </p:pic>
      <p:pic>
        <p:nvPicPr>
          <p:cNvPr id="5" name="Immagine 4">
            <a:extLst>
              <a:ext uri="{FF2B5EF4-FFF2-40B4-BE49-F238E27FC236}">
                <a16:creationId xmlns:a16="http://schemas.microsoft.com/office/drawing/2014/main" id="{10443CB1-7F30-37B7-CFD5-1F93CB633E06}"/>
              </a:ext>
            </a:extLst>
          </p:cNvPr>
          <p:cNvPicPr>
            <a:picLocks noChangeAspect="1"/>
          </p:cNvPicPr>
          <p:nvPr/>
        </p:nvPicPr>
        <p:blipFill>
          <a:blip r:embed="rId3"/>
          <a:stretch>
            <a:fillRect/>
          </a:stretch>
        </p:blipFill>
        <p:spPr>
          <a:xfrm>
            <a:off x="2909406" y="2327563"/>
            <a:ext cx="8758755" cy="4052573"/>
          </a:xfrm>
          <a:prstGeom prst="rect">
            <a:avLst/>
          </a:prstGeom>
        </p:spPr>
      </p:pic>
      <p:sp>
        <p:nvSpPr>
          <p:cNvPr id="8" name="CasellaDiTesto 7">
            <a:extLst>
              <a:ext uri="{FF2B5EF4-FFF2-40B4-BE49-F238E27FC236}">
                <a16:creationId xmlns:a16="http://schemas.microsoft.com/office/drawing/2014/main" id="{588FA6AD-5111-E0B3-88C3-FEFFF61CF5A4}"/>
              </a:ext>
            </a:extLst>
          </p:cNvPr>
          <p:cNvSpPr txBox="1"/>
          <p:nvPr/>
        </p:nvSpPr>
        <p:spPr>
          <a:xfrm>
            <a:off x="6473536" y="831273"/>
            <a:ext cx="5288973" cy="461665"/>
          </a:xfrm>
          <a:prstGeom prst="rect">
            <a:avLst/>
          </a:prstGeom>
          <a:noFill/>
        </p:spPr>
        <p:txBody>
          <a:bodyPr wrap="square" rtlCol="0">
            <a:spAutoFit/>
          </a:bodyPr>
          <a:lstStyle/>
          <a:p>
            <a:pPr algn="ctr"/>
            <a:r>
              <a:rPr lang="it-IT" sz="2400" b="1" dirty="0">
                <a:effectLst>
                  <a:outerShdw blurRad="38100" dist="38100" dir="2700000" algn="tl">
                    <a:srgbClr val="000000">
                      <a:alpha val="43137"/>
                    </a:srgbClr>
                  </a:outerShdw>
                </a:effectLst>
              </a:rPr>
              <a:t>Accertamento della disabilità</a:t>
            </a:r>
          </a:p>
        </p:txBody>
      </p:sp>
    </p:spTree>
    <p:extLst>
      <p:ext uri="{BB962C8B-B14F-4D97-AF65-F5344CB8AC3E}">
        <p14:creationId xmlns:p14="http://schemas.microsoft.com/office/powerpoint/2010/main" val="4125586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08700-425D-C158-0044-B84462B73B6B}"/>
            </a:ext>
          </a:extLst>
        </p:cNvPr>
        <p:cNvGrpSpPr/>
        <p:nvPr/>
      </p:nvGrpSpPr>
      <p:grpSpPr>
        <a:xfrm>
          <a:off x="0" y="0"/>
          <a:ext cx="0" cy="0"/>
          <a:chOff x="0" y="0"/>
          <a:chExt cx="0" cy="0"/>
        </a:xfrm>
      </p:grpSpPr>
      <p:pic>
        <p:nvPicPr>
          <p:cNvPr id="7" name="Immagine 6">
            <a:extLst>
              <a:ext uri="{FF2B5EF4-FFF2-40B4-BE49-F238E27FC236}">
                <a16:creationId xmlns:a16="http://schemas.microsoft.com/office/drawing/2014/main" id="{B1783491-AED2-F0AA-DC89-FC534A761164}"/>
              </a:ext>
            </a:extLst>
          </p:cNvPr>
          <p:cNvPicPr>
            <a:picLocks noChangeAspect="1"/>
          </p:cNvPicPr>
          <p:nvPr/>
        </p:nvPicPr>
        <p:blipFill>
          <a:blip r:embed="rId2"/>
          <a:stretch>
            <a:fillRect/>
          </a:stretch>
        </p:blipFill>
        <p:spPr>
          <a:xfrm>
            <a:off x="1690742" y="406891"/>
            <a:ext cx="8533913" cy="6044218"/>
          </a:xfrm>
          <a:prstGeom prst="rect">
            <a:avLst/>
          </a:prstGeom>
        </p:spPr>
      </p:pic>
    </p:spTree>
    <p:extLst>
      <p:ext uri="{BB962C8B-B14F-4D97-AF65-F5344CB8AC3E}">
        <p14:creationId xmlns:p14="http://schemas.microsoft.com/office/powerpoint/2010/main" val="2692674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1BAAE-9209-C31D-FF58-C7417EFE2840}"/>
            </a:ext>
          </a:extLst>
        </p:cNvPr>
        <p:cNvGrpSpPr/>
        <p:nvPr/>
      </p:nvGrpSpPr>
      <p:grpSpPr>
        <a:xfrm>
          <a:off x="0" y="0"/>
          <a:ext cx="0" cy="0"/>
          <a:chOff x="0" y="0"/>
          <a:chExt cx="0" cy="0"/>
        </a:xfrm>
      </p:grpSpPr>
      <p:sp>
        <p:nvSpPr>
          <p:cNvPr id="11" name="CasellaDiTesto 10">
            <a:extLst>
              <a:ext uri="{FF2B5EF4-FFF2-40B4-BE49-F238E27FC236}">
                <a16:creationId xmlns:a16="http://schemas.microsoft.com/office/drawing/2014/main" id="{AE253115-85D5-8045-2981-F3080AAE5E3B}"/>
              </a:ext>
            </a:extLst>
          </p:cNvPr>
          <p:cNvSpPr txBox="1"/>
          <p:nvPr/>
        </p:nvSpPr>
        <p:spPr>
          <a:xfrm>
            <a:off x="5753757" y="3505019"/>
            <a:ext cx="6074544" cy="830997"/>
          </a:xfrm>
          <a:prstGeom prst="rect">
            <a:avLst/>
          </a:prstGeom>
          <a:noFill/>
        </p:spPr>
        <p:txBody>
          <a:bodyPr wrap="square" rtlCol="0">
            <a:spAutoFit/>
          </a:bodyPr>
          <a:lstStyle/>
          <a:p>
            <a:pPr algn="ctr"/>
            <a:r>
              <a:rPr lang="it-IT" sz="2400" b="1" dirty="0"/>
              <a:t>Giuseppe Maurizio Arduino</a:t>
            </a:r>
          </a:p>
          <a:p>
            <a:pPr algn="ctr"/>
            <a:r>
              <a:rPr lang="it-IT" sz="2400" b="1" dirty="0"/>
              <a:t>Francesca Vinai</a:t>
            </a:r>
          </a:p>
        </p:txBody>
      </p:sp>
      <p:sp>
        <p:nvSpPr>
          <p:cNvPr id="8" name="CasellaDiTesto 7">
            <a:extLst>
              <a:ext uri="{FF2B5EF4-FFF2-40B4-BE49-F238E27FC236}">
                <a16:creationId xmlns:a16="http://schemas.microsoft.com/office/drawing/2014/main" id="{D0988CB9-B096-F63F-76BB-BA76DA70FC8F}"/>
              </a:ext>
            </a:extLst>
          </p:cNvPr>
          <p:cNvSpPr txBox="1"/>
          <p:nvPr/>
        </p:nvSpPr>
        <p:spPr>
          <a:xfrm>
            <a:off x="5753758" y="663475"/>
            <a:ext cx="6195788" cy="1754326"/>
          </a:xfrm>
          <a:prstGeom prst="rect">
            <a:avLst/>
          </a:prstGeom>
          <a:noFill/>
        </p:spPr>
        <p:txBody>
          <a:bodyPr wrap="square">
            <a:spAutoFit/>
          </a:bodyPr>
          <a:lstStyle/>
          <a:p>
            <a:r>
              <a:rPr lang="it-IT" sz="3600" b="1" i="0" u="none" strike="noStrike" baseline="0" dirty="0">
                <a:effectLst>
                  <a:outerShdw blurRad="38100" dist="38100" dir="2700000" algn="tl">
                    <a:srgbClr val="000000">
                      <a:alpha val="43137"/>
                    </a:srgbClr>
                  </a:outerShdw>
                </a:effectLst>
                <a:latin typeface="Frutiger"/>
              </a:rPr>
              <a:t>Procedure e strumenti</a:t>
            </a:r>
          </a:p>
          <a:p>
            <a:r>
              <a:rPr lang="it-IT" sz="3600" b="1" i="0" u="none" strike="noStrike" baseline="0" dirty="0">
                <a:effectLst>
                  <a:outerShdw blurRad="38100" dist="38100" dir="2700000" algn="tl">
                    <a:srgbClr val="000000">
                      <a:alpha val="43137"/>
                    </a:srgbClr>
                  </a:outerShdw>
                </a:effectLst>
                <a:latin typeface="Frutiger"/>
              </a:rPr>
              <a:t>di supporto alla diagnosi e alla valutazione funzionale</a:t>
            </a:r>
            <a:endParaRPr lang="it-IT" sz="3600" b="1" dirty="0">
              <a:effectLst>
                <a:outerShdw blurRad="38100" dist="38100" dir="2700000" algn="tl">
                  <a:srgbClr val="000000">
                    <a:alpha val="43137"/>
                  </a:srgbClr>
                </a:outerShdw>
              </a:effectLst>
            </a:endParaRPr>
          </a:p>
        </p:txBody>
      </p:sp>
      <p:pic>
        <p:nvPicPr>
          <p:cNvPr id="6" name="Immagine 5">
            <a:extLst>
              <a:ext uri="{FF2B5EF4-FFF2-40B4-BE49-F238E27FC236}">
                <a16:creationId xmlns:a16="http://schemas.microsoft.com/office/drawing/2014/main" id="{BB656EC1-FBB4-09BE-931A-C0B13B002479}"/>
              </a:ext>
            </a:extLst>
          </p:cNvPr>
          <p:cNvPicPr>
            <a:picLocks noChangeAspect="1"/>
          </p:cNvPicPr>
          <p:nvPr/>
        </p:nvPicPr>
        <p:blipFill>
          <a:blip r:embed="rId2"/>
          <a:stretch>
            <a:fillRect/>
          </a:stretch>
        </p:blipFill>
        <p:spPr>
          <a:xfrm>
            <a:off x="103926" y="38668"/>
            <a:ext cx="5186288" cy="6780663"/>
          </a:xfrm>
          <a:prstGeom prst="rect">
            <a:avLst/>
          </a:prstGeom>
        </p:spPr>
      </p:pic>
      <p:sp>
        <p:nvSpPr>
          <p:cNvPr id="2" name="CasellaDiTesto 1">
            <a:extLst>
              <a:ext uri="{FF2B5EF4-FFF2-40B4-BE49-F238E27FC236}">
                <a16:creationId xmlns:a16="http://schemas.microsoft.com/office/drawing/2014/main" id="{159E20EA-0EC1-CBA6-AABE-9E252D5981AD}"/>
              </a:ext>
            </a:extLst>
          </p:cNvPr>
          <p:cNvSpPr txBox="1"/>
          <p:nvPr/>
        </p:nvSpPr>
        <p:spPr>
          <a:xfrm>
            <a:off x="6307282" y="5527964"/>
            <a:ext cx="5288973" cy="461665"/>
          </a:xfrm>
          <a:prstGeom prst="rect">
            <a:avLst/>
          </a:prstGeom>
          <a:noFill/>
        </p:spPr>
        <p:txBody>
          <a:bodyPr wrap="square" rtlCol="0">
            <a:spAutoFit/>
          </a:bodyPr>
          <a:lstStyle/>
          <a:p>
            <a:pPr algn="ctr"/>
            <a:r>
              <a:rPr lang="it-IT" sz="2400" dirty="0"/>
              <a:t>autismo@aslcn1.it</a:t>
            </a:r>
          </a:p>
        </p:txBody>
      </p:sp>
    </p:spTree>
    <p:extLst>
      <p:ext uri="{BB962C8B-B14F-4D97-AF65-F5344CB8AC3E}">
        <p14:creationId xmlns:p14="http://schemas.microsoft.com/office/powerpoint/2010/main" val="336798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2E65B53-228F-929D-0227-CA3D4F4181F5}"/>
              </a:ext>
            </a:extLst>
          </p:cNvPr>
          <p:cNvSpPr>
            <a:spLocks noGrp="1" noChangeArrowheads="1"/>
          </p:cNvSpPr>
          <p:nvPr>
            <p:ph type="body" idx="4294967295"/>
          </p:nvPr>
        </p:nvSpPr>
        <p:spPr>
          <a:xfrm>
            <a:off x="2184400" y="1771650"/>
            <a:ext cx="7823200" cy="2027238"/>
          </a:xfrm>
        </p:spPr>
        <p:txBody>
          <a:bodyPr>
            <a:normAutofit/>
          </a:bodyPr>
          <a:lstStyle/>
          <a:p>
            <a:pPr>
              <a:buFontTx/>
              <a:buNone/>
              <a:defRPr/>
            </a:pPr>
            <a:r>
              <a:rPr lang="it-IT" altLang="it-IT" dirty="0"/>
              <a:t>C.« </a:t>
            </a:r>
            <a:r>
              <a:rPr lang="it-IT" altLang="it-IT" sz="1800" dirty="0"/>
              <a:t>I sintomi devono essere presenti nel periodo precoce dello sviluppo (ma possono non manifestarsi pienamente prima che le esigenze sociali eccedano le capacità limitate o possono essere mascherate da strategie apprese in età successive)»</a:t>
            </a:r>
          </a:p>
          <a:p>
            <a:pPr>
              <a:buFontTx/>
              <a:buNone/>
              <a:defRPr/>
            </a:pPr>
            <a:r>
              <a:rPr lang="it-IT" altLang="it-IT" dirty="0"/>
              <a:t>D</a:t>
            </a:r>
            <a:r>
              <a:rPr lang="it-IT" altLang="it-IT" sz="1800" dirty="0"/>
              <a:t>.«I sintomi causano compromissione clinicamente significativa del funzionamento in ambito sociale o lavorativo o in altre aree importanti»</a:t>
            </a:r>
          </a:p>
          <a:p>
            <a:pPr>
              <a:buFontTx/>
              <a:buNone/>
              <a:defRPr/>
            </a:pPr>
            <a:endParaRPr lang="it-IT" altLang="it-IT" sz="1800" dirty="0"/>
          </a:p>
        </p:txBody>
      </p:sp>
      <p:sp>
        <p:nvSpPr>
          <p:cNvPr id="7" name="Text Box 3">
            <a:extLst>
              <a:ext uri="{FF2B5EF4-FFF2-40B4-BE49-F238E27FC236}">
                <a16:creationId xmlns:a16="http://schemas.microsoft.com/office/drawing/2014/main" id="{A1D52934-0519-834D-8674-8E04B386A886}"/>
              </a:ext>
            </a:extLst>
          </p:cNvPr>
          <p:cNvSpPr txBox="1">
            <a:spLocks noChangeArrowheads="1"/>
          </p:cNvSpPr>
          <p:nvPr/>
        </p:nvSpPr>
        <p:spPr bwMode="auto">
          <a:xfrm>
            <a:off x="2205038" y="1295401"/>
            <a:ext cx="5942012" cy="41592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it-IT" altLang="it-IT" sz="2100" dirty="0">
                <a:latin typeface="+mn-lt"/>
                <a:cs typeface="Times New Roman" panose="02020603050405020304" pitchFamily="18" charset="0"/>
              </a:rPr>
              <a:t>Disturbo dello spettro dell’autismo</a:t>
            </a:r>
            <a:endParaRPr lang="it-IT" altLang="it-IT" sz="3300" i="1" dirty="0">
              <a:latin typeface="+mn-lt"/>
              <a:cs typeface="Times New Roman" panose="02020603050405020304" pitchFamily="18" charset="0"/>
            </a:endParaRPr>
          </a:p>
        </p:txBody>
      </p:sp>
      <p:sp>
        <p:nvSpPr>
          <p:cNvPr id="3" name="Rectangle 2">
            <a:extLst>
              <a:ext uri="{FF2B5EF4-FFF2-40B4-BE49-F238E27FC236}">
                <a16:creationId xmlns:a16="http://schemas.microsoft.com/office/drawing/2014/main" id="{713479D4-A2B1-03C5-04D1-147611A74D85}"/>
              </a:ext>
            </a:extLst>
          </p:cNvPr>
          <p:cNvSpPr txBox="1">
            <a:spLocks noChangeArrowheads="1"/>
          </p:cNvSpPr>
          <p:nvPr/>
        </p:nvSpPr>
        <p:spPr>
          <a:xfrm>
            <a:off x="2205039" y="3736975"/>
            <a:ext cx="7900987" cy="2027238"/>
          </a:xfrm>
          <a:prstGeom prst="rect">
            <a:avLst/>
          </a:prstGeom>
        </p:spPr>
        <p:txBody>
          <a:bodyPr lIns="68580" tIns="34290" rIns="68580" bIns="3429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r>
              <a:rPr lang="it-IT" altLang="it-IT" sz="2100" dirty="0"/>
              <a:t>E.</a:t>
            </a:r>
            <a:r>
              <a:rPr lang="it-IT" altLang="it-IT" sz="1800" dirty="0"/>
              <a:t> Queste alterazioni non sono meglio spiegate da disabilità intellettiva (disturbo dello sviluppo intellettivo) o da ritardo globale dello sviluppo.</a:t>
            </a:r>
          </a:p>
          <a:p>
            <a:pPr>
              <a:buFontTx/>
              <a:buNone/>
              <a:defRPr/>
            </a:pPr>
            <a:r>
              <a:rPr lang="it-IT" altLang="it-IT" sz="1800" dirty="0"/>
              <a:t>La disabilità intellettiva e il disturbo dello spettro dell'autismo spesso sono presenti in concomitanza.</a:t>
            </a:r>
          </a:p>
          <a:p>
            <a:pPr>
              <a:buFontTx/>
              <a:buNone/>
              <a:defRPr/>
            </a:pPr>
            <a:r>
              <a:rPr lang="it-IT" altLang="it-IT" sz="1800" dirty="0"/>
              <a:t>Per porre diagnosi di comorbilità di disturbo dello spettro dell'autismo e di disabilità intellettiva, il livello di comunicazione sociale deve essere inferiore a quanto atteso per il livello di sviluppo generale.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6">
            <a:extLst>
              <a:ext uri="{FF2B5EF4-FFF2-40B4-BE49-F238E27FC236}">
                <a16:creationId xmlns:a16="http://schemas.microsoft.com/office/drawing/2014/main" id="{1BD08EB9-7721-0A15-6BAD-CCBB0FA0A961}"/>
              </a:ext>
            </a:extLst>
          </p:cNvPr>
          <p:cNvSpPr txBox="1">
            <a:spLocks noChangeArrowheads="1"/>
          </p:cNvSpPr>
          <p:nvPr/>
        </p:nvSpPr>
        <p:spPr bwMode="auto">
          <a:xfrm>
            <a:off x="2349501" y="2346325"/>
            <a:ext cx="7699375"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rgbClr val="009BCC"/>
              </a:buClr>
              <a:buFont typeface="Symbol" panose="05050102010706020507" pitchFamily="18" charset="2"/>
              <a:buChar char="·"/>
              <a:defRPr sz="2000" b="1">
                <a:solidFill>
                  <a:schemeClr val="tx2"/>
                </a:solidFill>
                <a:latin typeface="Arial" panose="020B0604020202020204" pitchFamily="34" charset="0"/>
              </a:defRPr>
            </a:lvl1pPr>
            <a:lvl2pPr marL="742950" indent="-285750">
              <a:spcBef>
                <a:spcPct val="30000"/>
              </a:spcBef>
              <a:buClr>
                <a:srgbClr val="004182"/>
              </a:buClr>
              <a:buFont typeface="Wingdings" panose="05000000000000000000" pitchFamily="2" charset="2"/>
              <a:buChar char=""/>
              <a:defRPr>
                <a:solidFill>
                  <a:schemeClr val="tx2"/>
                </a:solidFill>
                <a:latin typeface="Arial" panose="020B0604020202020204" pitchFamily="34" charset="0"/>
              </a:defRPr>
            </a:lvl2pPr>
            <a:lvl3pPr marL="1143000" indent="-228600">
              <a:spcBef>
                <a:spcPct val="30000"/>
              </a:spcBef>
              <a:buClr>
                <a:srgbClr val="004182"/>
              </a:buClr>
              <a:buFont typeface="Wingdings" panose="05000000000000000000" pitchFamily="2" charset="2"/>
              <a:buChar char="ú"/>
              <a:defRPr sz="1600">
                <a:solidFill>
                  <a:schemeClr val="tx2"/>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FontTx/>
              <a:buNone/>
            </a:pPr>
            <a:r>
              <a:rPr lang="it-IT" altLang="it-IT" sz="1500" i="1">
                <a:solidFill>
                  <a:schemeClr val="tx1"/>
                </a:solidFill>
                <a:latin typeface="Verdana" panose="020B0604030504040204" pitchFamily="34" charset="0"/>
                <a:cs typeface="Times New Roman" panose="02020603050405020304" pitchFamily="18" charset="0"/>
              </a:rPr>
              <a:t>Specificare</a:t>
            </a:r>
            <a:r>
              <a:rPr lang="it-IT" altLang="it-IT" sz="1500">
                <a:solidFill>
                  <a:schemeClr val="tx1"/>
                </a:solidFill>
                <a:latin typeface="Verdana" panose="020B0604030504040204" pitchFamily="34" charset="0"/>
                <a:cs typeface="Times New Roman" panose="02020603050405020304" pitchFamily="18" charset="0"/>
              </a:rPr>
              <a:t> la gravità attuale per il Criterio A e il Criterio B:  </a:t>
            </a:r>
            <a:r>
              <a:rPr lang="it-IT" altLang="it-IT" sz="1500" i="1">
                <a:solidFill>
                  <a:schemeClr val="tx1"/>
                </a:solidFill>
                <a:latin typeface="Verdana" panose="020B0604030504040204" pitchFamily="34" charset="0"/>
                <a:cs typeface="Times New Roman" panose="02020603050405020304" pitchFamily="18" charset="0"/>
              </a:rPr>
              <a:t>necessario un supporto molto significativo</a:t>
            </a:r>
            <a:r>
              <a:rPr lang="it-IT" altLang="it-IT" sz="1500">
                <a:solidFill>
                  <a:schemeClr val="tx1"/>
                </a:solidFill>
                <a:latin typeface="Verdana" panose="020B0604030504040204" pitchFamily="34" charset="0"/>
                <a:cs typeface="Times New Roman" panose="02020603050405020304" pitchFamily="18" charset="0"/>
              </a:rPr>
              <a:t>;  </a:t>
            </a:r>
            <a:r>
              <a:rPr lang="it-IT" altLang="it-IT" sz="1500" i="1">
                <a:solidFill>
                  <a:schemeClr val="tx1"/>
                </a:solidFill>
                <a:latin typeface="Verdana" panose="020B0604030504040204" pitchFamily="34" charset="0"/>
                <a:cs typeface="Times New Roman" panose="02020603050405020304" pitchFamily="18" charset="0"/>
              </a:rPr>
              <a:t>necessario un supporto significativ</a:t>
            </a:r>
            <a:r>
              <a:rPr lang="it-IT" altLang="it-IT" sz="1500">
                <a:solidFill>
                  <a:schemeClr val="tx1"/>
                </a:solidFill>
                <a:latin typeface="Verdana" panose="020B0604030504040204" pitchFamily="34" charset="0"/>
                <a:cs typeface="Times New Roman" panose="02020603050405020304" pitchFamily="18" charset="0"/>
              </a:rPr>
              <a:t>o;  </a:t>
            </a:r>
            <a:r>
              <a:rPr lang="it-IT" altLang="it-IT" sz="1500" i="1">
                <a:solidFill>
                  <a:schemeClr val="tx1"/>
                </a:solidFill>
                <a:latin typeface="Verdana" panose="020B0604030504040204" pitchFamily="34" charset="0"/>
                <a:cs typeface="Times New Roman" panose="02020603050405020304" pitchFamily="18" charset="0"/>
              </a:rPr>
              <a:t>necessario un supporto</a:t>
            </a:r>
          </a:p>
          <a:p>
            <a:pPr>
              <a:spcBef>
                <a:spcPct val="0"/>
              </a:spcBef>
              <a:buClrTx/>
              <a:buFontTx/>
              <a:buNone/>
            </a:pPr>
            <a:endParaRPr lang="it-IT" altLang="it-IT" sz="1500" i="1">
              <a:solidFill>
                <a:schemeClr val="tx1"/>
              </a:solidFill>
              <a:latin typeface="Verdana" panose="020B0604030504040204" pitchFamily="34" charset="0"/>
              <a:cs typeface="Times New Roman" panose="02020603050405020304" pitchFamily="18" charset="0"/>
            </a:endParaRPr>
          </a:p>
          <a:p>
            <a:pPr>
              <a:spcBef>
                <a:spcPct val="0"/>
              </a:spcBef>
              <a:buClrTx/>
              <a:buFontTx/>
              <a:buNone/>
            </a:pPr>
            <a:r>
              <a:rPr lang="it-IT" altLang="it-IT" sz="1500" i="1">
                <a:solidFill>
                  <a:schemeClr val="tx1"/>
                </a:solidFill>
                <a:latin typeface="Verdana" panose="020B0604030504040204" pitchFamily="34" charset="0"/>
                <a:cs typeface="Times New Roman" panose="02020603050405020304" pitchFamily="18" charset="0"/>
              </a:rPr>
              <a:t>Specificare</a:t>
            </a:r>
            <a:r>
              <a:rPr lang="it-IT" altLang="it-IT" sz="1500">
                <a:solidFill>
                  <a:schemeClr val="tx1"/>
                </a:solidFill>
                <a:latin typeface="Verdana" panose="020B0604030504040204" pitchFamily="34" charset="0"/>
                <a:cs typeface="Times New Roman" panose="02020603050405020304" pitchFamily="18" charset="0"/>
              </a:rPr>
              <a:t> se: Con o senza compromissione intellettiva associata; Con o senza compromissione del linguaggio associata; </a:t>
            </a:r>
            <a:endParaRPr lang="it-IT" altLang="it-IT" sz="1500" i="1">
              <a:solidFill>
                <a:schemeClr val="tx1"/>
              </a:solidFill>
              <a:latin typeface="Verdana" panose="020B0604030504040204" pitchFamily="34" charset="0"/>
              <a:cs typeface="Times New Roman" panose="02020603050405020304" pitchFamily="18" charset="0"/>
            </a:endParaRPr>
          </a:p>
          <a:p>
            <a:pPr>
              <a:spcBef>
                <a:spcPct val="0"/>
              </a:spcBef>
              <a:buClrTx/>
              <a:buFontTx/>
              <a:buNone/>
            </a:pPr>
            <a:endParaRPr lang="it-IT" altLang="it-IT" sz="1500" i="1">
              <a:solidFill>
                <a:schemeClr val="tx1"/>
              </a:solidFill>
              <a:latin typeface="Verdana" panose="020B0604030504040204" pitchFamily="34" charset="0"/>
              <a:cs typeface="Times New Roman" panose="02020603050405020304" pitchFamily="18" charset="0"/>
            </a:endParaRPr>
          </a:p>
          <a:p>
            <a:pPr>
              <a:spcBef>
                <a:spcPct val="0"/>
              </a:spcBef>
              <a:buClrTx/>
              <a:buFontTx/>
              <a:buNone/>
            </a:pPr>
            <a:r>
              <a:rPr lang="it-IT" altLang="it-IT" sz="1500" i="1">
                <a:solidFill>
                  <a:schemeClr val="tx1"/>
                </a:solidFill>
                <a:latin typeface="Verdana" panose="020B0604030504040204" pitchFamily="34" charset="0"/>
                <a:cs typeface="Times New Roman" panose="02020603050405020304" pitchFamily="18" charset="0"/>
              </a:rPr>
              <a:t>Specificare</a:t>
            </a:r>
            <a:r>
              <a:rPr lang="it-IT" altLang="it-IT" sz="1500">
                <a:solidFill>
                  <a:schemeClr val="tx1"/>
                </a:solidFill>
                <a:latin typeface="Verdana" panose="020B0604030504040204" pitchFamily="34" charset="0"/>
                <a:cs typeface="Times New Roman" panose="02020603050405020304" pitchFamily="18" charset="0"/>
              </a:rPr>
              <a:t> se: Associato a una condizione medica o genetica nota o a un fattore ambientale; Associato a un altro disturbo del neurosviluppo, mentale o comportamentale</a:t>
            </a:r>
          </a:p>
          <a:p>
            <a:pPr eaLnBrk="1" hangingPunct="1">
              <a:spcBef>
                <a:spcPct val="0"/>
              </a:spcBef>
              <a:buClrTx/>
              <a:buFontTx/>
              <a:buNone/>
            </a:pPr>
            <a:endParaRPr lang="it-IT" altLang="it-IT" sz="1500">
              <a:solidFill>
                <a:schemeClr val="tx1"/>
              </a:solidFill>
              <a:latin typeface="Verdana" panose="020B0604030504040204" pitchFamily="34" charset="0"/>
              <a:cs typeface="Times New Roman" panose="02020603050405020304" pitchFamily="18" charset="0"/>
            </a:endParaRPr>
          </a:p>
          <a:p>
            <a:pPr>
              <a:spcBef>
                <a:spcPct val="0"/>
              </a:spcBef>
              <a:buClrTx/>
              <a:buFontTx/>
              <a:buNone/>
            </a:pPr>
            <a:r>
              <a:rPr lang="it-IT" altLang="it-IT" sz="1500" i="1">
                <a:solidFill>
                  <a:schemeClr val="tx1"/>
                </a:solidFill>
                <a:latin typeface="Verdana" panose="020B0604030504040204" pitchFamily="34" charset="0"/>
                <a:cs typeface="Times New Roman" panose="02020603050405020304" pitchFamily="18" charset="0"/>
              </a:rPr>
              <a:t>Specificare</a:t>
            </a:r>
            <a:r>
              <a:rPr lang="it-IT" altLang="it-IT" sz="1500">
                <a:solidFill>
                  <a:schemeClr val="tx1"/>
                </a:solidFill>
                <a:latin typeface="Verdana" panose="020B0604030504040204" pitchFamily="34" charset="0"/>
                <a:cs typeface="Times New Roman" panose="02020603050405020304" pitchFamily="18" charset="0"/>
              </a:rPr>
              <a:t> se: Con catatonia (utilizzare il codice aggiuntivo 293.89 [F06.1])</a:t>
            </a:r>
          </a:p>
        </p:txBody>
      </p:sp>
      <p:sp>
        <p:nvSpPr>
          <p:cNvPr id="2" name="Text Box 3">
            <a:extLst>
              <a:ext uri="{FF2B5EF4-FFF2-40B4-BE49-F238E27FC236}">
                <a16:creationId xmlns:a16="http://schemas.microsoft.com/office/drawing/2014/main" id="{C5C03AC9-5F47-1A00-9B1A-0E1A44DAA765}"/>
              </a:ext>
            </a:extLst>
          </p:cNvPr>
          <p:cNvSpPr txBox="1">
            <a:spLocks noChangeArrowheads="1"/>
          </p:cNvSpPr>
          <p:nvPr/>
        </p:nvSpPr>
        <p:spPr bwMode="auto">
          <a:xfrm>
            <a:off x="2205038" y="1295401"/>
            <a:ext cx="5942012" cy="41592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defRPr/>
            </a:pPr>
            <a:r>
              <a:rPr lang="it-IT" altLang="it-IT" sz="2100" dirty="0">
                <a:latin typeface="+mn-lt"/>
                <a:cs typeface="Times New Roman" panose="02020603050405020304" pitchFamily="18" charset="0"/>
              </a:rPr>
              <a:t>Disturbo dello spettro dell’autismo</a:t>
            </a:r>
            <a:endParaRPr lang="it-IT" altLang="it-IT" sz="3300" i="1" dirty="0">
              <a:latin typeface="+mn-lt"/>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a:extLst>
              <a:ext uri="{FF2B5EF4-FFF2-40B4-BE49-F238E27FC236}">
                <a16:creationId xmlns:a16="http://schemas.microsoft.com/office/drawing/2014/main" id="{2C1F84B7-8036-44F7-B54C-636419B5B9B6}"/>
              </a:ext>
            </a:extLst>
          </p:cNvPr>
          <p:cNvSpPr txBox="1">
            <a:spLocks noChangeArrowheads="1"/>
          </p:cNvSpPr>
          <p:nvPr/>
        </p:nvSpPr>
        <p:spPr bwMode="auto">
          <a:xfrm>
            <a:off x="219916" y="6201450"/>
            <a:ext cx="119720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30000"/>
              </a:spcBef>
              <a:buClr>
                <a:srgbClr val="009BCC"/>
              </a:buClr>
              <a:buFont typeface="Symbol" panose="05050102010706020507" pitchFamily="18" charset="2"/>
              <a:buChar char="·"/>
              <a:defRPr sz="2000" b="1">
                <a:solidFill>
                  <a:schemeClr val="tx2"/>
                </a:solidFill>
                <a:latin typeface="Arial" panose="020B0604020202020204" pitchFamily="34" charset="0"/>
              </a:defRPr>
            </a:lvl1pPr>
            <a:lvl2pPr marL="742950" indent="-285750">
              <a:spcBef>
                <a:spcPct val="30000"/>
              </a:spcBef>
              <a:buClr>
                <a:srgbClr val="004182"/>
              </a:buClr>
              <a:buFont typeface="Wingdings" panose="05000000000000000000" pitchFamily="2" charset="2"/>
              <a:buChar char=""/>
              <a:defRPr>
                <a:solidFill>
                  <a:schemeClr val="tx2"/>
                </a:solidFill>
                <a:latin typeface="Arial" panose="020B0604020202020204" pitchFamily="34" charset="0"/>
              </a:defRPr>
            </a:lvl2pPr>
            <a:lvl3pPr marL="1143000" indent="-228600">
              <a:spcBef>
                <a:spcPct val="30000"/>
              </a:spcBef>
              <a:buClr>
                <a:srgbClr val="004182"/>
              </a:buClr>
              <a:buFont typeface="Wingdings" panose="05000000000000000000" pitchFamily="2" charset="2"/>
              <a:buChar char="ú"/>
              <a:defRPr sz="1600">
                <a:solidFill>
                  <a:schemeClr val="tx2"/>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50000"/>
              </a:spcBef>
              <a:buClrTx/>
              <a:buNone/>
            </a:pPr>
            <a:r>
              <a:rPr lang="it-IT" altLang="it-IT" sz="1600" b="0" dirty="0">
                <a:solidFill>
                  <a:schemeClr val="tx1"/>
                </a:solidFill>
                <a:latin typeface="Verdana" panose="020B0604030504040204" pitchFamily="34" charset="0"/>
                <a:cs typeface="Times New Roman" panose="02020603050405020304" pitchFamily="18" charset="0"/>
              </a:rPr>
              <a:t>I livelli di gravità sono stati ripresi dall’ INPS (Comunicazione Tecnico scientifica Autismo 2015) </a:t>
            </a:r>
          </a:p>
        </p:txBody>
      </p:sp>
      <p:pic>
        <p:nvPicPr>
          <p:cNvPr id="36868" name="Picture 5">
            <a:extLst>
              <a:ext uri="{FF2B5EF4-FFF2-40B4-BE49-F238E27FC236}">
                <a16:creationId xmlns:a16="http://schemas.microsoft.com/office/drawing/2014/main" id="{AAECC313-7F7C-42BF-A30C-50FBD425E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525" y="1454863"/>
            <a:ext cx="8371029" cy="445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4">
            <a:extLst>
              <a:ext uri="{FF2B5EF4-FFF2-40B4-BE49-F238E27FC236}">
                <a16:creationId xmlns:a16="http://schemas.microsoft.com/office/drawing/2014/main" id="{860BAD97-86BF-09E3-ECDD-B5272F449CC0}"/>
              </a:ext>
            </a:extLst>
          </p:cNvPr>
          <p:cNvSpPr txBox="1">
            <a:spLocks noChangeArrowheads="1"/>
          </p:cNvSpPr>
          <p:nvPr/>
        </p:nvSpPr>
        <p:spPr bwMode="auto">
          <a:xfrm>
            <a:off x="295574" y="239149"/>
            <a:ext cx="9989481" cy="461665"/>
          </a:xfrm>
          <a:prstGeom prst="rect">
            <a:avLst/>
          </a:prstGeom>
          <a:no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2400" b="1" dirty="0">
                <a:solidFill>
                  <a:schemeClr val="accent1"/>
                </a:solidFill>
                <a:latin typeface="Verdana" panose="020B0604030504040204" pitchFamily="34" charset="0"/>
              </a:rPr>
              <a:t>Classificazione DSM-5 / DSM-5-TR A.P.A. (2013, 2022)</a:t>
            </a:r>
            <a:endParaRPr lang="it-IT" altLang="it-IT" sz="2400" dirty="0">
              <a:solidFill>
                <a:schemeClr val="accent1"/>
              </a:solidFill>
              <a:latin typeface="Verdana" panose="020B0604030504040204" pitchFamily="34" charset="0"/>
            </a:endParaRPr>
          </a:p>
        </p:txBody>
      </p:sp>
      <p:sp>
        <p:nvSpPr>
          <p:cNvPr id="3" name="CasellaDiTesto 2">
            <a:extLst>
              <a:ext uri="{FF2B5EF4-FFF2-40B4-BE49-F238E27FC236}">
                <a16:creationId xmlns:a16="http://schemas.microsoft.com/office/drawing/2014/main" id="{70207739-3709-3FA8-E2CA-3E527FC6DF88}"/>
              </a:ext>
            </a:extLst>
          </p:cNvPr>
          <p:cNvSpPr txBox="1"/>
          <p:nvPr/>
        </p:nvSpPr>
        <p:spPr>
          <a:xfrm>
            <a:off x="2062365" y="785451"/>
            <a:ext cx="7442200" cy="584775"/>
          </a:xfrm>
          <a:prstGeom prst="rect">
            <a:avLst/>
          </a:prstGeom>
          <a:noFill/>
        </p:spPr>
        <p:txBody>
          <a:bodyPr>
            <a:spAutoFit/>
          </a:bodyPr>
          <a:lstStyle/>
          <a:p>
            <a:pPr algn="ctr">
              <a:defRPr/>
            </a:pPr>
            <a:r>
              <a:rPr lang="it-IT" sz="3200" dirty="0">
                <a:effectLst>
                  <a:outerShdw blurRad="38100" dist="38100" dir="2700000" algn="tl">
                    <a:srgbClr val="000000">
                      <a:alpha val="43137"/>
                    </a:srgbClr>
                  </a:outerShdw>
                </a:effectLst>
              </a:rPr>
              <a:t>Livelli di gravità e di </a:t>
            </a:r>
            <a:r>
              <a:rPr lang="it-IT" sz="3200" b="1" dirty="0">
                <a:effectLst>
                  <a:outerShdw blurRad="38100" dist="38100" dir="2700000" algn="tl">
                    <a:srgbClr val="000000">
                      <a:alpha val="43137"/>
                    </a:srgbClr>
                  </a:outerShdw>
                </a:effectLst>
              </a:rPr>
              <a:t>supporto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1DC8139-163A-42BC-86FA-AA5F9765AE04}"/>
              </a:ext>
            </a:extLst>
          </p:cNvPr>
          <p:cNvPicPr>
            <a:picLocks noChangeAspect="1"/>
          </p:cNvPicPr>
          <p:nvPr/>
        </p:nvPicPr>
        <p:blipFill>
          <a:blip r:embed="rId2"/>
          <a:stretch>
            <a:fillRect/>
          </a:stretch>
        </p:blipFill>
        <p:spPr>
          <a:xfrm>
            <a:off x="635410" y="1525239"/>
            <a:ext cx="11270749" cy="3898815"/>
          </a:xfrm>
          <a:prstGeom prst="rect">
            <a:avLst/>
          </a:prstGeom>
        </p:spPr>
      </p:pic>
      <p:sp>
        <p:nvSpPr>
          <p:cNvPr id="4" name="Text Box 4">
            <a:extLst>
              <a:ext uri="{FF2B5EF4-FFF2-40B4-BE49-F238E27FC236}">
                <a16:creationId xmlns:a16="http://schemas.microsoft.com/office/drawing/2014/main" id="{F44FA6F7-A8FB-43D7-B5D0-D53F99A0CAD8}"/>
              </a:ext>
            </a:extLst>
          </p:cNvPr>
          <p:cNvSpPr txBox="1">
            <a:spLocks noChangeArrowheads="1"/>
          </p:cNvSpPr>
          <p:nvPr/>
        </p:nvSpPr>
        <p:spPr bwMode="auto">
          <a:xfrm>
            <a:off x="1021773" y="477118"/>
            <a:ext cx="9245601" cy="461665"/>
          </a:xfrm>
          <a:prstGeom prst="rect">
            <a:avLst/>
          </a:prstGeom>
          <a:no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2400" b="1" dirty="0">
                <a:solidFill>
                  <a:schemeClr val="accent1"/>
                </a:solidFill>
                <a:latin typeface="Verdana" panose="020B0604030504040204" pitchFamily="34" charset="0"/>
              </a:rPr>
              <a:t>Classificazione Internazionale OMS - ICD 11 (2022)</a:t>
            </a:r>
            <a:endParaRPr lang="it-IT" altLang="it-IT" sz="2400" dirty="0">
              <a:solidFill>
                <a:schemeClr val="accent1"/>
              </a:solidFill>
              <a:latin typeface="Verdana" panose="020B0604030504040204" pitchFamily="34" charset="0"/>
            </a:endParaRPr>
          </a:p>
        </p:txBody>
      </p:sp>
      <p:sp>
        <p:nvSpPr>
          <p:cNvPr id="7" name="CasellaDiTesto 6">
            <a:extLst>
              <a:ext uri="{FF2B5EF4-FFF2-40B4-BE49-F238E27FC236}">
                <a16:creationId xmlns:a16="http://schemas.microsoft.com/office/drawing/2014/main" id="{5BF2EEDC-C7A2-464F-83E4-9B34D127839C}"/>
              </a:ext>
            </a:extLst>
          </p:cNvPr>
          <p:cNvSpPr txBox="1"/>
          <p:nvPr/>
        </p:nvSpPr>
        <p:spPr>
          <a:xfrm>
            <a:off x="1145886" y="5779677"/>
            <a:ext cx="9900227" cy="461665"/>
          </a:xfrm>
          <a:prstGeom prst="rect">
            <a:avLst/>
          </a:prstGeom>
          <a:noFill/>
        </p:spPr>
        <p:txBody>
          <a:bodyPr wrap="square">
            <a:spAutoFit/>
          </a:bodyPr>
          <a:lstStyle/>
          <a:p>
            <a:pPr algn="ctr"/>
            <a:r>
              <a:rPr lang="it-IT" sz="2400" dirty="0"/>
              <a:t>https://www.who.int/classifications/classification-of-diseases</a:t>
            </a:r>
          </a:p>
        </p:txBody>
      </p:sp>
    </p:spTree>
    <p:extLst>
      <p:ext uri="{BB962C8B-B14F-4D97-AF65-F5344CB8AC3E}">
        <p14:creationId xmlns:p14="http://schemas.microsoft.com/office/powerpoint/2010/main" val="1207179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8333" y="654342"/>
            <a:ext cx="4234771" cy="532700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3702" y="613841"/>
            <a:ext cx="4219374" cy="536750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624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3E5B9-5437-A9A8-BB17-DD57C1FAD9CC}"/>
            </a:ext>
          </a:extLst>
        </p:cNvPr>
        <p:cNvGrpSpPr/>
        <p:nvPr/>
      </p:nvGrpSpPr>
      <p:grpSpPr>
        <a:xfrm>
          <a:off x="0" y="0"/>
          <a:ext cx="0" cy="0"/>
          <a:chOff x="0" y="0"/>
          <a:chExt cx="0" cy="0"/>
        </a:xfrm>
      </p:grpSpPr>
      <p:pic>
        <p:nvPicPr>
          <p:cNvPr id="4" name="Immagine 4">
            <a:extLst>
              <a:ext uri="{FF2B5EF4-FFF2-40B4-BE49-F238E27FC236}">
                <a16:creationId xmlns:a16="http://schemas.microsoft.com/office/drawing/2014/main" id="{08954B12-4AAD-5989-7CDC-F2E9712DF9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055" y="294573"/>
            <a:ext cx="4409349" cy="560917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6D6858BA-522E-FF8F-A06E-B1DB85B56D63}"/>
              </a:ext>
            </a:extLst>
          </p:cNvPr>
          <p:cNvSpPr txBox="1"/>
          <p:nvPr/>
        </p:nvSpPr>
        <p:spPr>
          <a:xfrm>
            <a:off x="5696816" y="213030"/>
            <a:ext cx="6094268" cy="5632311"/>
          </a:xfrm>
          <a:prstGeom prst="rect">
            <a:avLst/>
          </a:prstGeom>
          <a:noFill/>
        </p:spPr>
        <p:txBody>
          <a:bodyPr wrap="square">
            <a:spAutoFit/>
          </a:bodyPr>
          <a:lstStyle/>
          <a:p>
            <a:r>
              <a:rPr lang="it-IT" sz="2000" b="0" i="0" u="none" strike="noStrike" baseline="0" dirty="0">
                <a:solidFill>
                  <a:srgbClr val="000000"/>
                </a:solidFill>
                <a:latin typeface="Garamond" panose="02020404030301010803" pitchFamily="18" charset="0"/>
              </a:rPr>
              <a:t>L’autismo è più frequentemente diagnosticato durante l’infanzia, pur tuttavia alcune </a:t>
            </a:r>
            <a:r>
              <a:rPr lang="it-IT" sz="2000" b="0" i="0" u="none" strike="noStrike" baseline="0" dirty="0" err="1">
                <a:solidFill>
                  <a:srgbClr val="000000"/>
                </a:solidFill>
                <a:latin typeface="Garamond" panose="02020404030301010803" pitchFamily="18" charset="0"/>
              </a:rPr>
              <a:t>PcASD</a:t>
            </a:r>
            <a:r>
              <a:rPr lang="it-IT" sz="2000" b="0" i="0" u="none" strike="noStrike" baseline="0" dirty="0">
                <a:solidFill>
                  <a:srgbClr val="000000"/>
                </a:solidFill>
                <a:latin typeface="Garamond" panose="02020404030301010803" pitchFamily="18" charset="0"/>
              </a:rPr>
              <a:t> ricevono la diagnosi in età adulta. Lo spettro delle manifestazioni dell’autismo nell’adulto è molto ampio. </a:t>
            </a:r>
          </a:p>
          <a:p>
            <a:endParaRPr lang="it-IT" sz="2000" dirty="0">
              <a:solidFill>
                <a:srgbClr val="000000"/>
              </a:solidFill>
              <a:latin typeface="Garamond" panose="02020404030301010803" pitchFamily="18" charset="0"/>
            </a:endParaRPr>
          </a:p>
          <a:p>
            <a:r>
              <a:rPr lang="it-IT" sz="2000" b="0" i="0" u="none" strike="noStrike" baseline="0" dirty="0">
                <a:solidFill>
                  <a:srgbClr val="000000"/>
                </a:solidFill>
                <a:latin typeface="Garamond" panose="02020404030301010803" pitchFamily="18" charset="0"/>
              </a:rPr>
              <a:t>In base ai livelli di funzionamento alcune </a:t>
            </a:r>
            <a:r>
              <a:rPr lang="it-IT" sz="2000" b="0" i="0" u="none" strike="noStrike" baseline="0" dirty="0" err="1">
                <a:solidFill>
                  <a:srgbClr val="000000"/>
                </a:solidFill>
                <a:latin typeface="Garamond" panose="02020404030301010803" pitchFamily="18" charset="0"/>
              </a:rPr>
              <a:t>PcASD</a:t>
            </a:r>
            <a:r>
              <a:rPr lang="it-IT" sz="2000" b="0" i="0" u="none" strike="noStrike" baseline="0" dirty="0">
                <a:solidFill>
                  <a:srgbClr val="000000"/>
                </a:solidFill>
                <a:latin typeface="Garamond" panose="02020404030301010803" pitchFamily="18" charset="0"/>
              </a:rPr>
              <a:t> hanno una migliore autonomia e possono costruirsi percorsi di vita, affettivi e lavorativi in modo indipendente ma comunque necessitanti di supporto</a:t>
            </a:r>
            <a:endParaRPr lang="it-IT" sz="2000" dirty="0">
              <a:solidFill>
                <a:srgbClr val="000000"/>
              </a:solidFill>
              <a:latin typeface="Garamond" panose="02020404030301010803" pitchFamily="18" charset="0"/>
            </a:endParaRPr>
          </a:p>
          <a:p>
            <a:endParaRPr lang="it-IT" sz="2000" b="0" i="0" u="none" strike="noStrike" baseline="0" dirty="0">
              <a:solidFill>
                <a:srgbClr val="000000"/>
              </a:solidFill>
              <a:latin typeface="Garamond" panose="02020404030301010803" pitchFamily="18" charset="0"/>
            </a:endParaRPr>
          </a:p>
          <a:p>
            <a:r>
              <a:rPr lang="it-IT" sz="2000" b="0" i="0" u="none" strike="noStrike" baseline="0" dirty="0">
                <a:solidFill>
                  <a:srgbClr val="000000"/>
                </a:solidFill>
                <a:latin typeface="Garamond" panose="02020404030301010803" pitchFamily="18" charset="0"/>
              </a:rPr>
              <a:t>altri, pur raggiungendo una buona autonomia necessitano di maggiore aiuto e supporto e possono accedere a percorsi di vita indipendente e lavorativa protetti</a:t>
            </a:r>
            <a:endParaRPr lang="it-IT" sz="2000" dirty="0">
              <a:solidFill>
                <a:srgbClr val="000000"/>
              </a:solidFill>
              <a:latin typeface="Garamond" panose="02020404030301010803" pitchFamily="18" charset="0"/>
            </a:endParaRPr>
          </a:p>
          <a:p>
            <a:endParaRPr lang="it-IT" sz="2000" b="0" i="0" u="none" strike="noStrike" baseline="0" dirty="0">
              <a:solidFill>
                <a:srgbClr val="000000"/>
              </a:solidFill>
              <a:latin typeface="Garamond" panose="02020404030301010803" pitchFamily="18" charset="0"/>
            </a:endParaRPr>
          </a:p>
          <a:p>
            <a:r>
              <a:rPr lang="it-IT" sz="2000" b="0" i="0" u="none" strike="noStrike" baseline="0" dirty="0">
                <a:solidFill>
                  <a:srgbClr val="000000"/>
                </a:solidFill>
                <a:latin typeface="Garamond" panose="02020404030301010803" pitchFamily="18" charset="0"/>
              </a:rPr>
              <a:t>Altri ancora sono completamente dipendenti e necessitano del supporto costante dei caregiver, possono accedere ad attività laboratoriali e a attività occupazionali in contesti molto strutturati e protetti (APA, 2013). </a:t>
            </a:r>
            <a:endParaRPr lang="it-IT" sz="2000" dirty="0"/>
          </a:p>
        </p:txBody>
      </p:sp>
      <p:sp>
        <p:nvSpPr>
          <p:cNvPr id="7" name="CasellaDiTesto 6">
            <a:extLst>
              <a:ext uri="{FF2B5EF4-FFF2-40B4-BE49-F238E27FC236}">
                <a16:creationId xmlns:a16="http://schemas.microsoft.com/office/drawing/2014/main" id="{25CC3A8B-D77F-3151-259E-3657280ABF35}"/>
              </a:ext>
            </a:extLst>
          </p:cNvPr>
          <p:cNvSpPr txBox="1"/>
          <p:nvPr/>
        </p:nvSpPr>
        <p:spPr>
          <a:xfrm>
            <a:off x="852055" y="6121707"/>
            <a:ext cx="11139054" cy="369332"/>
          </a:xfrm>
          <a:prstGeom prst="rect">
            <a:avLst/>
          </a:prstGeom>
          <a:noFill/>
        </p:spPr>
        <p:txBody>
          <a:bodyPr wrap="square">
            <a:spAutoFit/>
          </a:bodyPr>
          <a:lstStyle/>
          <a:p>
            <a:pPr algn="ctr"/>
            <a:r>
              <a:rPr lang="it-IT" dirty="0"/>
              <a:t>https://www.iss.it/documents/20126/8968214/Linea_Guida_ASD_adulti_agg2025.pdf</a:t>
            </a:r>
          </a:p>
        </p:txBody>
      </p:sp>
      <p:sp>
        <p:nvSpPr>
          <p:cNvPr id="8" name="CasellaDiTesto 7">
            <a:extLst>
              <a:ext uri="{FF2B5EF4-FFF2-40B4-BE49-F238E27FC236}">
                <a16:creationId xmlns:a16="http://schemas.microsoft.com/office/drawing/2014/main" id="{552B9BA8-E463-5644-C8CE-17C9F536592C}"/>
              </a:ext>
            </a:extLst>
          </p:cNvPr>
          <p:cNvSpPr txBox="1"/>
          <p:nvPr/>
        </p:nvSpPr>
        <p:spPr>
          <a:xfrm>
            <a:off x="10726881" y="5719085"/>
            <a:ext cx="1226127" cy="369332"/>
          </a:xfrm>
          <a:prstGeom prst="rect">
            <a:avLst/>
          </a:prstGeom>
          <a:noFill/>
        </p:spPr>
        <p:txBody>
          <a:bodyPr wrap="square" rtlCol="0">
            <a:spAutoFit/>
          </a:bodyPr>
          <a:lstStyle/>
          <a:p>
            <a:pPr algn="r"/>
            <a:r>
              <a:rPr lang="it-IT" dirty="0"/>
              <a:t>Pag. 52</a:t>
            </a:r>
          </a:p>
        </p:txBody>
      </p:sp>
    </p:spTree>
    <p:extLst>
      <p:ext uri="{BB962C8B-B14F-4D97-AF65-F5344CB8AC3E}">
        <p14:creationId xmlns:p14="http://schemas.microsoft.com/office/powerpoint/2010/main" val="264905285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TotalTime>
  <Words>3219</Words>
  <Application>Microsoft Office PowerPoint</Application>
  <PresentationFormat>Widescreen</PresentationFormat>
  <Paragraphs>296</Paragraphs>
  <Slides>39</Slides>
  <Notes>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39</vt:i4>
      </vt:variant>
    </vt:vector>
  </HeadingPairs>
  <TitlesOfParts>
    <vt:vector size="51" baseType="lpstr">
      <vt:lpstr>Aptos</vt:lpstr>
      <vt:lpstr>Arial</vt:lpstr>
      <vt:lpstr>Calibri</vt:lpstr>
      <vt:lpstr>Calibri Light</vt:lpstr>
      <vt:lpstr>Franklin Gothic Demi Cond</vt:lpstr>
      <vt:lpstr>FranklinGothic-DemiCond</vt:lpstr>
      <vt:lpstr>Frutiger</vt:lpstr>
      <vt:lpstr>Garamond</vt:lpstr>
      <vt:lpstr>Garamond-Bold</vt:lpstr>
      <vt:lpstr>Garamond-Italic</vt:lpstr>
      <vt:lpstr>Verdana</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continuità educazionale e sviluppo abilità.</dc:title>
  <dc:creator>maurizio arduino</dc:creator>
  <cp:lastModifiedBy>maurizio arduino</cp:lastModifiedBy>
  <cp:revision>80</cp:revision>
  <dcterms:created xsi:type="dcterms:W3CDTF">2018-09-16T08:45:00Z</dcterms:created>
  <dcterms:modified xsi:type="dcterms:W3CDTF">2026-02-26T18:47:05Z</dcterms:modified>
</cp:coreProperties>
</file>