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5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6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1412" r:id="rId2"/>
    <p:sldId id="257" r:id="rId3"/>
    <p:sldId id="1380" r:id="rId4"/>
    <p:sldId id="1429" r:id="rId5"/>
    <p:sldId id="1430" r:id="rId6"/>
    <p:sldId id="1431" r:id="rId7"/>
    <p:sldId id="1399" r:id="rId8"/>
    <p:sldId id="261" r:id="rId9"/>
    <p:sldId id="1436" r:id="rId10"/>
    <p:sldId id="1400" r:id="rId11"/>
    <p:sldId id="256" r:id="rId12"/>
    <p:sldId id="1413" r:id="rId13"/>
    <p:sldId id="1437" r:id="rId14"/>
    <p:sldId id="1415" r:id="rId15"/>
    <p:sldId id="1418" r:id="rId16"/>
    <p:sldId id="1410" r:id="rId17"/>
    <p:sldId id="1438" r:id="rId18"/>
    <p:sldId id="1403" r:id="rId19"/>
    <p:sldId id="1428" r:id="rId20"/>
    <p:sldId id="1377" r:id="rId21"/>
    <p:sldId id="1423" r:id="rId22"/>
    <p:sldId id="1422" r:id="rId23"/>
    <p:sldId id="1439" r:id="rId24"/>
    <p:sldId id="1391" r:id="rId25"/>
    <p:sldId id="1411" r:id="rId26"/>
    <p:sldId id="1426" r:id="rId27"/>
    <p:sldId id="1421" r:id="rId28"/>
    <p:sldId id="1420" r:id="rId29"/>
    <p:sldId id="1424" r:id="rId30"/>
    <p:sldId id="1425" r:id="rId31"/>
    <p:sldId id="272" r:id="rId32"/>
    <p:sldId id="274" r:id="rId33"/>
    <p:sldId id="275" r:id="rId34"/>
    <p:sldId id="276" r:id="rId35"/>
    <p:sldId id="277" r:id="rId36"/>
    <p:sldId id="1387" r:id="rId37"/>
    <p:sldId id="1440" r:id="rId38"/>
    <p:sldId id="1432" r:id="rId39"/>
    <p:sldId id="1388" r:id="rId40"/>
    <p:sldId id="1441" r:id="rId41"/>
    <p:sldId id="1435" r:id="rId42"/>
    <p:sldId id="1407" r:id="rId43"/>
    <p:sldId id="1442" r:id="rId44"/>
    <p:sldId id="1434" r:id="rId45"/>
    <p:sldId id="1427" r:id="rId46"/>
    <p:sldId id="1443" r:id="rId47"/>
    <p:sldId id="1433" r:id="rId48"/>
    <p:sldId id="1381" r:id="rId49"/>
    <p:sldId id="1444" r:id="rId50"/>
    <p:sldId id="1445" r:id="rId51"/>
    <p:sldId id="1374" r:id="rId5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3CD37-9A07-4541-A4C6-8592CEDA85F0}" v="4" dt="2026-02-27T11:35:21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6" autoAdjust="0"/>
    <p:restoredTop sz="95039" autoAdjust="0"/>
  </p:normalViewPr>
  <p:slideViewPr>
    <p:cSldViewPr snapToGrid="0" snapToObjects="1">
      <p:cViewPr>
        <p:scale>
          <a:sx n="70" d="100"/>
          <a:sy n="70" d="100"/>
        </p:scale>
        <p:origin x="3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Lab Apprendimento" userId="2853100a07147497" providerId="LiveId" clId="{25409857-BBF8-4192-BC3B-9857AF82C05A}"/>
    <pc:docChg chg="undo custSel addSld delSld modSld sldOrd">
      <pc:chgData name="VitaLab Apprendimento" userId="2853100a07147497" providerId="LiveId" clId="{25409857-BBF8-4192-BC3B-9857AF82C05A}" dt="2026-02-27T13:52:25.053" v="1917" actId="207"/>
      <pc:docMkLst>
        <pc:docMk/>
      </pc:docMkLst>
      <pc:sldChg chg="modSp mod">
        <pc:chgData name="VitaLab Apprendimento" userId="2853100a07147497" providerId="LiveId" clId="{25409857-BBF8-4192-BC3B-9857AF82C05A}" dt="2026-02-27T11:56:59.422" v="441" actId="207"/>
        <pc:sldMkLst>
          <pc:docMk/>
          <pc:sldMk cId="0" sldId="272"/>
        </pc:sldMkLst>
        <pc:graphicFrameChg chg="modGraphic">
          <ac:chgData name="VitaLab Apprendimento" userId="2853100a07147497" providerId="LiveId" clId="{25409857-BBF8-4192-BC3B-9857AF82C05A}" dt="2026-02-27T11:56:59.422" v="441" actId="207"/>
          <ac:graphicFrameMkLst>
            <pc:docMk/>
            <pc:sldMk cId="0" sldId="272"/>
            <ac:graphicFrameMk id="18" creationId="{00000000-0000-0000-0000-000000000000}"/>
          </ac:graphicFrameMkLst>
        </pc:graphicFrameChg>
      </pc:sldChg>
      <pc:sldChg chg="modSp mod">
        <pc:chgData name="VitaLab Apprendimento" userId="2853100a07147497" providerId="LiveId" clId="{25409857-BBF8-4192-BC3B-9857AF82C05A}" dt="2026-02-27T11:57:45.672" v="446" actId="20577"/>
        <pc:sldMkLst>
          <pc:docMk/>
          <pc:sldMk cId="0" sldId="274"/>
        </pc:sldMkLst>
        <pc:spChg chg="mod">
          <ac:chgData name="VitaLab Apprendimento" userId="2853100a07147497" providerId="LiveId" clId="{25409857-BBF8-4192-BC3B-9857AF82C05A}" dt="2026-02-27T11:57:45.672" v="446" actId="20577"/>
          <ac:spMkLst>
            <pc:docMk/>
            <pc:sldMk cId="0" sldId="274"/>
            <ac:spMk id="177" creationId="{00000000-0000-0000-0000-000000000000}"/>
          </ac:spMkLst>
        </pc:spChg>
        <pc:spChg chg="mod">
          <ac:chgData name="VitaLab Apprendimento" userId="2853100a07147497" providerId="LiveId" clId="{25409857-BBF8-4192-BC3B-9857AF82C05A}" dt="2026-02-27T11:56:14.216" v="439" actId="20577"/>
          <ac:spMkLst>
            <pc:docMk/>
            <pc:sldMk cId="0" sldId="274"/>
            <ac:spMk id="185" creationId="{00000000-0000-0000-0000-000000000000}"/>
          </ac:spMkLst>
        </pc:spChg>
      </pc:sldChg>
      <pc:sldChg chg="modSp mod">
        <pc:chgData name="VitaLab Apprendimento" userId="2853100a07147497" providerId="LiveId" clId="{25409857-BBF8-4192-BC3B-9857AF82C05A}" dt="2026-02-27T12:08:58.010" v="664" actId="20577"/>
        <pc:sldMkLst>
          <pc:docMk/>
          <pc:sldMk cId="0" sldId="275"/>
        </pc:sldMkLst>
        <pc:spChg chg="mod">
          <ac:chgData name="VitaLab Apprendimento" userId="2853100a07147497" providerId="LiveId" clId="{25409857-BBF8-4192-BC3B-9857AF82C05A}" dt="2026-02-27T12:08:58.010" v="664" actId="20577"/>
          <ac:spMkLst>
            <pc:docMk/>
            <pc:sldMk cId="0" sldId="275"/>
            <ac:spMk id="124" creationId="{00000000-0000-0000-0000-000000000000}"/>
          </ac:spMkLst>
        </pc:spChg>
      </pc:sldChg>
      <pc:sldChg chg="modSp mod">
        <pc:chgData name="VitaLab Apprendimento" userId="2853100a07147497" providerId="LiveId" clId="{25409857-BBF8-4192-BC3B-9857AF82C05A}" dt="2026-02-27T12:00:36.572" v="477" actId="20577"/>
        <pc:sldMkLst>
          <pc:docMk/>
          <pc:sldMk cId="0" sldId="276"/>
        </pc:sldMkLst>
        <pc:spChg chg="mod">
          <ac:chgData name="VitaLab Apprendimento" userId="2853100a07147497" providerId="LiveId" clId="{25409857-BBF8-4192-BC3B-9857AF82C05A}" dt="2026-02-27T12:00:36.572" v="477" actId="20577"/>
          <ac:spMkLst>
            <pc:docMk/>
            <pc:sldMk cId="0" sldId="276"/>
            <ac:spMk id="116" creationId="{00000000-0000-0000-0000-000000000000}"/>
          </ac:spMkLst>
        </pc:spChg>
        <pc:spChg chg="mod">
          <ac:chgData name="VitaLab Apprendimento" userId="2853100a07147497" providerId="LiveId" clId="{25409857-BBF8-4192-BC3B-9857AF82C05A}" dt="2026-02-27T12:00:20.118" v="466" actId="20577"/>
          <ac:spMkLst>
            <pc:docMk/>
            <pc:sldMk cId="0" sldId="276"/>
            <ac:spMk id="124" creationId="{00000000-0000-0000-0000-000000000000}"/>
          </ac:spMkLst>
        </pc:spChg>
      </pc:sldChg>
      <pc:sldChg chg="delSp modSp del mod">
        <pc:chgData name="VitaLab Apprendimento" userId="2853100a07147497" providerId="LiveId" clId="{25409857-BBF8-4192-BC3B-9857AF82C05A}" dt="2026-02-27T12:07:56.793" v="652" actId="47"/>
        <pc:sldMkLst>
          <pc:docMk/>
          <pc:sldMk cId="4089656841" sldId="1375"/>
        </pc:sldMkLst>
        <pc:spChg chg="del mod">
          <ac:chgData name="VitaLab Apprendimento" userId="2853100a07147497" providerId="LiveId" clId="{25409857-BBF8-4192-BC3B-9857AF82C05A}" dt="2026-02-27T12:07:54.592" v="651" actId="478"/>
          <ac:spMkLst>
            <pc:docMk/>
            <pc:sldMk cId="4089656841" sldId="1375"/>
            <ac:spMk id="6" creationId="{8055CD63-77FA-6A46-BBCF-5753A245C8C5}"/>
          </ac:spMkLst>
        </pc:spChg>
      </pc:sldChg>
      <pc:sldChg chg="modSp mod">
        <pc:chgData name="VitaLab Apprendimento" userId="2853100a07147497" providerId="LiveId" clId="{25409857-BBF8-4192-BC3B-9857AF82C05A}" dt="2026-02-27T13:44:35.608" v="1910" actId="20577"/>
        <pc:sldMkLst>
          <pc:docMk/>
          <pc:sldMk cId="2863735790" sldId="1381"/>
        </pc:sldMkLst>
        <pc:spChg chg="mod">
          <ac:chgData name="VitaLab Apprendimento" userId="2853100a07147497" providerId="LiveId" clId="{25409857-BBF8-4192-BC3B-9857AF82C05A}" dt="2026-02-27T12:42:32.149" v="1054" actId="20577"/>
          <ac:spMkLst>
            <pc:docMk/>
            <pc:sldMk cId="2863735790" sldId="1381"/>
            <ac:spMk id="2" creationId="{52E14EAA-1248-7E45-B9B5-92411A1C4BE6}"/>
          </ac:spMkLst>
        </pc:spChg>
        <pc:spChg chg="mod">
          <ac:chgData name="VitaLab Apprendimento" userId="2853100a07147497" providerId="LiveId" clId="{25409857-BBF8-4192-BC3B-9857AF82C05A}" dt="2026-02-27T13:44:35.608" v="1910" actId="20577"/>
          <ac:spMkLst>
            <pc:docMk/>
            <pc:sldMk cId="2863735790" sldId="1381"/>
            <ac:spMk id="3" creationId="{A8FF2DBB-1C32-CE4D-B36D-4F2BAE6EDE19}"/>
          </ac:spMkLst>
        </pc:spChg>
      </pc:sldChg>
      <pc:sldChg chg="addSp modSp mod">
        <pc:chgData name="VitaLab Apprendimento" userId="2853100a07147497" providerId="LiveId" clId="{25409857-BBF8-4192-BC3B-9857AF82C05A}" dt="2026-02-27T12:22:27.800" v="936" actId="20577"/>
        <pc:sldMkLst>
          <pc:docMk/>
          <pc:sldMk cId="3736761258" sldId="1387"/>
        </pc:sldMkLst>
        <pc:spChg chg="mod">
          <ac:chgData name="VitaLab Apprendimento" userId="2853100a07147497" providerId="LiveId" clId="{25409857-BBF8-4192-BC3B-9857AF82C05A}" dt="2026-02-27T12:22:27.800" v="936" actId="20577"/>
          <ac:spMkLst>
            <pc:docMk/>
            <pc:sldMk cId="3736761258" sldId="1387"/>
            <ac:spMk id="3" creationId="{A1E88DB9-8BE2-E147-B714-FF3542497AF8}"/>
          </ac:spMkLst>
        </pc:spChg>
        <pc:cxnChg chg="add mod">
          <ac:chgData name="VitaLab Apprendimento" userId="2853100a07147497" providerId="LiveId" clId="{25409857-BBF8-4192-BC3B-9857AF82C05A}" dt="2026-02-27T12:21:16.483" v="918"/>
          <ac:cxnSpMkLst>
            <pc:docMk/>
            <pc:sldMk cId="3736761258" sldId="1387"/>
            <ac:cxnSpMk id="4" creationId="{EB21A7BD-D718-A860-9F36-13F9A24862C0}"/>
          </ac:cxnSpMkLst>
        </pc:cxnChg>
      </pc:sldChg>
      <pc:sldChg chg="modSp mod">
        <pc:chgData name="VitaLab Apprendimento" userId="2853100a07147497" providerId="LiveId" clId="{25409857-BBF8-4192-BC3B-9857AF82C05A}" dt="2026-02-27T12:25:11.689" v="987" actId="113"/>
        <pc:sldMkLst>
          <pc:docMk/>
          <pc:sldMk cId="4281874497" sldId="1388"/>
        </pc:sldMkLst>
        <pc:spChg chg="mod">
          <ac:chgData name="VitaLab Apprendimento" userId="2853100a07147497" providerId="LiveId" clId="{25409857-BBF8-4192-BC3B-9857AF82C05A}" dt="2026-02-27T12:25:11.689" v="987" actId="113"/>
          <ac:spMkLst>
            <pc:docMk/>
            <pc:sldMk cId="4281874497" sldId="1388"/>
            <ac:spMk id="3" creationId="{9F587281-ACCF-F946-A77E-4712F18A615F}"/>
          </ac:spMkLst>
        </pc:spChg>
      </pc:sldChg>
      <pc:sldChg chg="addSp delSp modSp mod">
        <pc:chgData name="VitaLab Apprendimento" userId="2853100a07147497" providerId="LiveId" clId="{25409857-BBF8-4192-BC3B-9857AF82C05A}" dt="2026-02-27T13:36:02.400" v="1764" actId="1076"/>
        <pc:sldMkLst>
          <pc:docMk/>
          <pc:sldMk cId="1273661326" sldId="1391"/>
        </pc:sldMkLst>
        <pc:spChg chg="mod">
          <ac:chgData name="VitaLab Apprendimento" userId="2853100a07147497" providerId="LiveId" clId="{25409857-BBF8-4192-BC3B-9857AF82C05A}" dt="2026-02-27T13:35:29.074" v="1762" actId="27636"/>
          <ac:spMkLst>
            <pc:docMk/>
            <pc:sldMk cId="1273661326" sldId="1391"/>
            <ac:spMk id="3" creationId="{65F7F3D3-CF1F-6C41-B1F1-17A010E1D060}"/>
          </ac:spMkLst>
        </pc:spChg>
        <pc:inkChg chg="add mod">
          <ac:chgData name="VitaLab Apprendimento" userId="2853100a07147497" providerId="LiveId" clId="{25409857-BBF8-4192-BC3B-9857AF82C05A}" dt="2026-02-27T13:35:39.262" v="1763" actId="1076"/>
          <ac:inkMkLst>
            <pc:docMk/>
            <pc:sldMk cId="1273661326" sldId="1391"/>
            <ac:inkMk id="4" creationId="{0EDF86C5-43B3-6776-365F-8BADD1CFC8B0}"/>
          </ac:inkMkLst>
        </pc:inkChg>
        <pc:inkChg chg="add del mod">
          <ac:chgData name="VitaLab Apprendimento" userId="2853100a07147497" providerId="LiveId" clId="{25409857-BBF8-4192-BC3B-9857AF82C05A}" dt="2026-02-27T11:28:59.034" v="384" actId="478"/>
          <ac:inkMkLst>
            <pc:docMk/>
            <pc:sldMk cId="1273661326" sldId="1391"/>
            <ac:inkMk id="5" creationId="{EF7D5A09-B848-B3FA-DD12-8C2C5ED09D1E}"/>
          </ac:inkMkLst>
        </pc:inkChg>
        <pc:cxnChg chg="add mod">
          <ac:chgData name="VitaLab Apprendimento" userId="2853100a07147497" providerId="LiveId" clId="{25409857-BBF8-4192-BC3B-9857AF82C05A}" dt="2026-02-27T13:36:02.400" v="1764" actId="1076"/>
          <ac:cxnSpMkLst>
            <pc:docMk/>
            <pc:sldMk cId="1273661326" sldId="1391"/>
            <ac:cxnSpMk id="7" creationId="{F19D0456-5684-A73E-4885-7BE2A5CE6246}"/>
          </ac:cxnSpMkLst>
        </pc:cxnChg>
      </pc:sldChg>
      <pc:sldChg chg="modSp mod">
        <pc:chgData name="VitaLab Apprendimento" userId="2853100a07147497" providerId="LiveId" clId="{25409857-BBF8-4192-BC3B-9857AF82C05A}" dt="2026-02-27T13:27:10.017" v="1657" actId="20577"/>
        <pc:sldMkLst>
          <pc:docMk/>
          <pc:sldMk cId="3116677972" sldId="1399"/>
        </pc:sldMkLst>
        <pc:spChg chg="mod">
          <ac:chgData name="VitaLab Apprendimento" userId="2853100a07147497" providerId="LiveId" clId="{25409857-BBF8-4192-BC3B-9857AF82C05A}" dt="2026-02-27T13:27:10.017" v="1657" actId="20577"/>
          <ac:spMkLst>
            <pc:docMk/>
            <pc:sldMk cId="3116677972" sldId="1399"/>
            <ac:spMk id="3" creationId="{63AC1D13-3DD9-CB40-855B-15EAC0EB046D}"/>
          </ac:spMkLst>
        </pc:spChg>
      </pc:sldChg>
      <pc:sldChg chg="modSp mod">
        <pc:chgData name="VitaLab Apprendimento" userId="2853100a07147497" providerId="LiveId" clId="{25409857-BBF8-4192-BC3B-9857AF82C05A}" dt="2026-02-27T11:26:42.124" v="369" actId="20577"/>
        <pc:sldMkLst>
          <pc:docMk/>
          <pc:sldMk cId="1967758354" sldId="1403"/>
        </pc:sldMkLst>
        <pc:spChg chg="mod">
          <ac:chgData name="VitaLab Apprendimento" userId="2853100a07147497" providerId="LiveId" clId="{25409857-BBF8-4192-BC3B-9857AF82C05A}" dt="2026-02-27T11:26:42.124" v="369" actId="20577"/>
          <ac:spMkLst>
            <pc:docMk/>
            <pc:sldMk cId="1967758354" sldId="1403"/>
            <ac:spMk id="13" creationId="{08E85D62-F0BA-7411-BD3B-D68B26B05640}"/>
          </ac:spMkLst>
        </pc:spChg>
      </pc:sldChg>
      <pc:sldChg chg="modSp mod">
        <pc:chgData name="VitaLab Apprendimento" userId="2853100a07147497" providerId="LiveId" clId="{25409857-BBF8-4192-BC3B-9857AF82C05A}" dt="2026-02-27T12:06:57.635" v="649" actId="20577"/>
        <pc:sldMkLst>
          <pc:docMk/>
          <pc:sldMk cId="753045621" sldId="1407"/>
        </pc:sldMkLst>
        <pc:spChg chg="mod">
          <ac:chgData name="VitaLab Apprendimento" userId="2853100a07147497" providerId="LiveId" clId="{25409857-BBF8-4192-BC3B-9857AF82C05A}" dt="2026-02-27T12:06:57.635" v="649" actId="20577"/>
          <ac:spMkLst>
            <pc:docMk/>
            <pc:sldMk cId="753045621" sldId="1407"/>
            <ac:spMk id="3" creationId="{A1EEE334-B475-0843-937E-56EED5AB62C1}"/>
          </ac:spMkLst>
        </pc:spChg>
      </pc:sldChg>
      <pc:sldChg chg="modSp del mod">
        <pc:chgData name="VitaLab Apprendimento" userId="2853100a07147497" providerId="LiveId" clId="{25409857-BBF8-4192-BC3B-9857AF82C05A}" dt="2026-02-27T13:26:04.067" v="1480" actId="47"/>
        <pc:sldMkLst>
          <pc:docMk/>
          <pc:sldMk cId="2827299976" sldId="1409"/>
        </pc:sldMkLst>
        <pc:spChg chg="mod">
          <ac:chgData name="VitaLab Apprendimento" userId="2853100a07147497" providerId="LiveId" clId="{25409857-BBF8-4192-BC3B-9857AF82C05A}" dt="2026-02-27T13:24:16.151" v="1471" actId="6549"/>
          <ac:spMkLst>
            <pc:docMk/>
            <pc:sldMk cId="2827299976" sldId="1409"/>
            <ac:spMk id="3" creationId="{540503BC-7297-AA81-0ECD-D0F5041CB2A6}"/>
          </ac:spMkLst>
        </pc:spChg>
      </pc:sldChg>
      <pc:sldChg chg="modSp mod">
        <pc:chgData name="VitaLab Apprendimento" userId="2853100a07147497" providerId="LiveId" clId="{25409857-BBF8-4192-BC3B-9857AF82C05A}" dt="2026-02-27T13:28:48.556" v="1662" actId="20577"/>
        <pc:sldMkLst>
          <pc:docMk/>
          <pc:sldMk cId="2549376738" sldId="1410"/>
        </pc:sldMkLst>
        <pc:spChg chg="mod">
          <ac:chgData name="VitaLab Apprendimento" userId="2853100a07147497" providerId="LiveId" clId="{25409857-BBF8-4192-BC3B-9857AF82C05A}" dt="2026-02-27T11:23:17.584" v="233" actId="1076"/>
          <ac:spMkLst>
            <pc:docMk/>
            <pc:sldMk cId="2549376738" sldId="1410"/>
            <ac:spMk id="2" creationId="{2222FEF3-D99A-2309-6764-755C19D41DA7}"/>
          </ac:spMkLst>
        </pc:spChg>
        <pc:spChg chg="mod">
          <ac:chgData name="VitaLab Apprendimento" userId="2853100a07147497" providerId="LiveId" clId="{25409857-BBF8-4192-BC3B-9857AF82C05A}" dt="2026-02-27T13:28:48.556" v="1662" actId="20577"/>
          <ac:spMkLst>
            <pc:docMk/>
            <pc:sldMk cId="2549376738" sldId="1410"/>
            <ac:spMk id="3" creationId="{C6600012-DE96-229C-69A5-07ADAFC7E999}"/>
          </ac:spMkLst>
        </pc:spChg>
      </pc:sldChg>
      <pc:sldChg chg="modSp mod">
        <pc:chgData name="VitaLab Apprendimento" userId="2853100a07147497" providerId="LiveId" clId="{25409857-BBF8-4192-BC3B-9857AF82C05A}" dt="2026-02-27T11:31:32.642" v="412" actId="313"/>
        <pc:sldMkLst>
          <pc:docMk/>
          <pc:sldMk cId="2405855380" sldId="1411"/>
        </pc:sldMkLst>
        <pc:spChg chg="mod">
          <ac:chgData name="VitaLab Apprendimento" userId="2853100a07147497" providerId="LiveId" clId="{25409857-BBF8-4192-BC3B-9857AF82C05A}" dt="2026-02-27T11:31:32.642" v="412" actId="313"/>
          <ac:spMkLst>
            <pc:docMk/>
            <pc:sldMk cId="2405855380" sldId="1411"/>
            <ac:spMk id="3" creationId="{867F4C98-6D1D-31F0-3983-C63150B06CDC}"/>
          </ac:spMkLst>
        </pc:spChg>
      </pc:sldChg>
      <pc:sldChg chg="modSp mod">
        <pc:chgData name="VitaLab Apprendimento" userId="2853100a07147497" providerId="LiveId" clId="{25409857-BBF8-4192-BC3B-9857AF82C05A}" dt="2026-02-27T11:32:19.258" v="421" actId="20577"/>
        <pc:sldMkLst>
          <pc:docMk/>
          <pc:sldMk cId="2394487061" sldId="1421"/>
        </pc:sldMkLst>
        <pc:spChg chg="mod">
          <ac:chgData name="VitaLab Apprendimento" userId="2853100a07147497" providerId="LiveId" clId="{25409857-BBF8-4192-BC3B-9857AF82C05A}" dt="2026-02-27T11:32:19.258" v="421" actId="20577"/>
          <ac:spMkLst>
            <pc:docMk/>
            <pc:sldMk cId="2394487061" sldId="1421"/>
            <ac:spMk id="3" creationId="{BB639771-C0ED-2174-4155-8AD503CF1EB7}"/>
          </ac:spMkLst>
        </pc:spChg>
      </pc:sldChg>
      <pc:sldChg chg="modSp mod">
        <pc:chgData name="VitaLab Apprendimento" userId="2853100a07147497" providerId="LiveId" clId="{25409857-BBF8-4192-BC3B-9857AF82C05A}" dt="2026-02-27T13:34:01.633" v="1756" actId="113"/>
        <pc:sldMkLst>
          <pc:docMk/>
          <pc:sldMk cId="2291628668" sldId="1422"/>
        </pc:sldMkLst>
        <pc:spChg chg="mod">
          <ac:chgData name="VitaLab Apprendimento" userId="2853100a07147497" providerId="LiveId" clId="{25409857-BBF8-4192-BC3B-9857AF82C05A}" dt="2026-02-27T13:34:01.633" v="1756" actId="113"/>
          <ac:spMkLst>
            <pc:docMk/>
            <pc:sldMk cId="2291628668" sldId="1422"/>
            <ac:spMk id="3" creationId="{B27077AF-AD8E-C1D9-885B-824969974CFA}"/>
          </ac:spMkLst>
        </pc:spChg>
        <pc:spChg chg="mod">
          <ac:chgData name="VitaLab Apprendimento" userId="2853100a07147497" providerId="LiveId" clId="{25409857-BBF8-4192-BC3B-9857AF82C05A}" dt="2026-02-27T11:27:03.264" v="371" actId="1076"/>
          <ac:spMkLst>
            <pc:docMk/>
            <pc:sldMk cId="2291628668" sldId="1422"/>
            <ac:spMk id="4" creationId="{441A5BDA-B773-0FDE-4437-71129EC0E3B0}"/>
          </ac:spMkLst>
        </pc:spChg>
      </pc:sldChg>
      <pc:sldChg chg="addSp modSp mod">
        <pc:chgData name="VitaLab Apprendimento" userId="2853100a07147497" providerId="LiveId" clId="{25409857-BBF8-4192-BC3B-9857AF82C05A}" dt="2026-02-27T13:39:21.428" v="1811" actId="20577"/>
        <pc:sldMkLst>
          <pc:docMk/>
          <pc:sldMk cId="4007013371" sldId="1424"/>
        </pc:sldMkLst>
        <pc:spChg chg="add mod">
          <ac:chgData name="VitaLab Apprendimento" userId="2853100a07147497" providerId="LiveId" clId="{25409857-BBF8-4192-BC3B-9857AF82C05A}" dt="2026-02-27T13:22:32.401" v="1466" actId="2085"/>
          <ac:spMkLst>
            <pc:docMk/>
            <pc:sldMk cId="4007013371" sldId="1424"/>
            <ac:spMk id="3" creationId="{6931A0CB-5191-2004-5938-8CF0BEA8BB7C}"/>
          </ac:spMkLst>
        </pc:spChg>
        <pc:spChg chg="mod">
          <ac:chgData name="VitaLab Apprendimento" userId="2853100a07147497" providerId="LiveId" clId="{25409857-BBF8-4192-BC3B-9857AF82C05A}" dt="2026-02-27T13:39:21.428" v="1811" actId="20577"/>
          <ac:spMkLst>
            <pc:docMk/>
            <pc:sldMk cId="4007013371" sldId="1424"/>
            <ac:spMk id="4" creationId="{1F536AE7-E439-55DA-7B0B-30DB38C2958A}"/>
          </ac:spMkLst>
        </pc:spChg>
      </pc:sldChg>
      <pc:sldChg chg="modSp mod">
        <pc:chgData name="VitaLab Apprendimento" userId="2853100a07147497" providerId="LiveId" clId="{25409857-BBF8-4192-BC3B-9857AF82C05A}" dt="2026-02-27T11:52:22.052" v="432" actId="20577"/>
        <pc:sldMkLst>
          <pc:docMk/>
          <pc:sldMk cId="3122918412" sldId="1425"/>
        </pc:sldMkLst>
        <pc:spChg chg="mod">
          <ac:chgData name="VitaLab Apprendimento" userId="2853100a07147497" providerId="LiveId" clId="{25409857-BBF8-4192-BC3B-9857AF82C05A}" dt="2026-02-27T11:52:22.052" v="432" actId="20577"/>
          <ac:spMkLst>
            <pc:docMk/>
            <pc:sldMk cId="3122918412" sldId="1425"/>
            <ac:spMk id="27" creationId="{04EE4EF6-5363-371E-50F1-F391CA4A4E7D}"/>
          </ac:spMkLst>
        </pc:spChg>
      </pc:sldChg>
      <pc:sldChg chg="ord">
        <pc:chgData name="VitaLab Apprendimento" userId="2853100a07147497" providerId="LiveId" clId="{25409857-BBF8-4192-BC3B-9857AF82C05A}" dt="2026-02-27T13:36:44.124" v="1766"/>
        <pc:sldMkLst>
          <pc:docMk/>
          <pc:sldMk cId="3351673266" sldId="1426"/>
        </pc:sldMkLst>
      </pc:sldChg>
      <pc:sldChg chg="modSp mod ord">
        <pc:chgData name="VitaLab Apprendimento" userId="2853100a07147497" providerId="LiveId" clId="{25409857-BBF8-4192-BC3B-9857AF82C05A}" dt="2026-02-27T12:18:51.279" v="865"/>
        <pc:sldMkLst>
          <pc:docMk/>
          <pc:sldMk cId="3765078448" sldId="1427"/>
        </pc:sldMkLst>
        <pc:spChg chg="mod">
          <ac:chgData name="VitaLab Apprendimento" userId="2853100a07147497" providerId="LiveId" clId="{25409857-BBF8-4192-BC3B-9857AF82C05A}" dt="2026-02-27T12:18:28.716" v="863" actId="113"/>
          <ac:spMkLst>
            <pc:docMk/>
            <pc:sldMk cId="3765078448" sldId="1427"/>
            <ac:spMk id="3" creationId="{03A0D673-B694-BF51-6AC0-DACCC76A265D}"/>
          </ac:spMkLst>
        </pc:spChg>
      </pc:sldChg>
      <pc:sldChg chg="modSp mod">
        <pc:chgData name="VitaLab Apprendimento" userId="2853100a07147497" providerId="LiveId" clId="{25409857-BBF8-4192-BC3B-9857AF82C05A}" dt="2026-02-27T13:32:12.641" v="1743" actId="20577"/>
        <pc:sldMkLst>
          <pc:docMk/>
          <pc:sldMk cId="1767275891" sldId="1428"/>
        </pc:sldMkLst>
        <pc:spChg chg="mod">
          <ac:chgData name="VitaLab Apprendimento" userId="2853100a07147497" providerId="LiveId" clId="{25409857-BBF8-4192-BC3B-9857AF82C05A}" dt="2026-02-27T13:32:12.641" v="1743" actId="20577"/>
          <ac:spMkLst>
            <pc:docMk/>
            <pc:sldMk cId="1767275891" sldId="1428"/>
            <ac:spMk id="3" creationId="{AFDA221D-5906-44D8-D750-C7663F701351}"/>
          </ac:spMkLst>
        </pc:spChg>
        <pc:spChg chg="mod">
          <ac:chgData name="VitaLab Apprendimento" userId="2853100a07147497" providerId="LiveId" clId="{25409857-BBF8-4192-BC3B-9857AF82C05A}" dt="2026-02-27T11:26:46.833" v="370" actId="20577"/>
          <ac:spMkLst>
            <pc:docMk/>
            <pc:sldMk cId="1767275891" sldId="1428"/>
            <ac:spMk id="4" creationId="{0B34285A-7D7C-D7DF-7689-ED31E028B460}"/>
          </ac:spMkLst>
        </pc:spChg>
      </pc:sldChg>
      <pc:sldChg chg="ord">
        <pc:chgData name="VitaLab Apprendimento" userId="2853100a07147497" providerId="LiveId" clId="{25409857-BBF8-4192-BC3B-9857AF82C05A}" dt="2026-02-27T12:18:51.279" v="865"/>
        <pc:sldMkLst>
          <pc:docMk/>
          <pc:sldMk cId="2533578536" sldId="1433"/>
        </pc:sldMkLst>
      </pc:sldChg>
      <pc:sldChg chg="modSp mod">
        <pc:chgData name="VitaLab Apprendimento" userId="2853100a07147497" providerId="LiveId" clId="{25409857-BBF8-4192-BC3B-9857AF82C05A}" dt="2026-02-27T13:27:32.026" v="1661" actId="20577"/>
        <pc:sldMkLst>
          <pc:docMk/>
          <pc:sldMk cId="3625426795" sldId="1436"/>
        </pc:sldMkLst>
        <pc:spChg chg="mod">
          <ac:chgData name="VitaLab Apprendimento" userId="2853100a07147497" providerId="LiveId" clId="{25409857-BBF8-4192-BC3B-9857AF82C05A}" dt="2026-02-27T13:27:32.026" v="1661" actId="20577"/>
          <ac:spMkLst>
            <pc:docMk/>
            <pc:sldMk cId="3625426795" sldId="1436"/>
            <ac:spMk id="2" creationId="{0EDD55D6-D6C6-9E25-D141-2F9C41422DF4}"/>
          </ac:spMkLst>
        </pc:spChg>
      </pc:sldChg>
      <pc:sldChg chg="delSp modSp mod">
        <pc:chgData name="VitaLab Apprendimento" userId="2853100a07147497" providerId="LiveId" clId="{25409857-BBF8-4192-BC3B-9857AF82C05A}" dt="2026-02-27T13:31:01.003" v="1737" actId="20577"/>
        <pc:sldMkLst>
          <pc:docMk/>
          <pc:sldMk cId="2204210024" sldId="1438"/>
        </pc:sldMkLst>
        <pc:spChg chg="del">
          <ac:chgData name="VitaLab Apprendimento" userId="2853100a07147497" providerId="LiveId" clId="{25409857-BBF8-4192-BC3B-9857AF82C05A}" dt="2026-02-27T11:23:32.678" v="234" actId="478"/>
          <ac:spMkLst>
            <pc:docMk/>
            <pc:sldMk cId="2204210024" sldId="1438"/>
            <ac:spMk id="2" creationId="{17DFD560-8426-4A40-C237-C05AEDB52595}"/>
          </ac:spMkLst>
        </pc:spChg>
        <pc:spChg chg="mod">
          <ac:chgData name="VitaLab Apprendimento" userId="2853100a07147497" providerId="LiveId" clId="{25409857-BBF8-4192-BC3B-9857AF82C05A}" dt="2026-02-27T13:31:01.003" v="1737" actId="20577"/>
          <ac:spMkLst>
            <pc:docMk/>
            <pc:sldMk cId="2204210024" sldId="1438"/>
            <ac:spMk id="3" creationId="{B105BC25-50EA-D389-2FC9-CC26D08DA38E}"/>
          </ac:spMkLst>
        </pc:spChg>
      </pc:sldChg>
      <pc:sldChg chg="addSp modSp add mod ord">
        <pc:chgData name="VitaLab Apprendimento" userId="2853100a07147497" providerId="LiveId" clId="{25409857-BBF8-4192-BC3B-9857AF82C05A}" dt="2026-02-27T13:33:34.156" v="1754"/>
        <pc:sldMkLst>
          <pc:docMk/>
          <pc:sldMk cId="3998109743" sldId="1439"/>
        </pc:sldMkLst>
        <pc:cxnChg chg="add mod">
          <ac:chgData name="VitaLab Apprendimento" userId="2853100a07147497" providerId="LiveId" clId="{25409857-BBF8-4192-BC3B-9857AF82C05A}" dt="2026-02-27T11:34:29.954" v="427" actId="1582"/>
          <ac:cxnSpMkLst>
            <pc:docMk/>
            <pc:sldMk cId="3998109743" sldId="1439"/>
            <ac:cxnSpMk id="22" creationId="{9B11EC54-62BC-EF40-4955-E6B03EAE2A0E}"/>
          </ac:cxnSpMkLst>
        </pc:cxnChg>
        <pc:cxnChg chg="add mod">
          <ac:chgData name="VitaLab Apprendimento" userId="2853100a07147497" providerId="LiveId" clId="{25409857-BBF8-4192-BC3B-9857AF82C05A}" dt="2026-02-27T11:35:33.735" v="430" actId="14100"/>
          <ac:cxnSpMkLst>
            <pc:docMk/>
            <pc:sldMk cId="3998109743" sldId="1439"/>
            <ac:cxnSpMk id="23" creationId="{9AA9A22C-D0DB-F750-B0E4-15F13B8243EF}"/>
          </ac:cxnSpMkLst>
        </pc:cxnChg>
      </pc:sldChg>
      <pc:sldChg chg="delSp modSp add mod">
        <pc:chgData name="VitaLab Apprendimento" userId="2853100a07147497" providerId="LiveId" clId="{25409857-BBF8-4192-BC3B-9857AF82C05A}" dt="2026-02-27T13:51:57.444" v="1914" actId="207"/>
        <pc:sldMkLst>
          <pc:docMk/>
          <pc:sldMk cId="371909657" sldId="1440"/>
        </pc:sldMkLst>
        <pc:spChg chg="del mod">
          <ac:chgData name="VitaLab Apprendimento" userId="2853100a07147497" providerId="LiveId" clId="{25409857-BBF8-4192-BC3B-9857AF82C05A}" dt="2026-02-27T12:21:53.586" v="924"/>
          <ac:spMkLst>
            <pc:docMk/>
            <pc:sldMk cId="371909657" sldId="1440"/>
            <ac:spMk id="20" creationId="{A9F59D8B-14E0-B173-3562-B6B3E302D1FE}"/>
          </ac:spMkLst>
        </pc:spChg>
        <pc:graphicFrameChg chg="modGraphic">
          <ac:chgData name="VitaLab Apprendimento" userId="2853100a07147497" providerId="LiveId" clId="{25409857-BBF8-4192-BC3B-9857AF82C05A}" dt="2026-02-27T13:51:57.444" v="1914" actId="207"/>
          <ac:graphicFrameMkLst>
            <pc:docMk/>
            <pc:sldMk cId="371909657" sldId="1440"/>
            <ac:graphicFrameMk id="18" creationId="{1E56DC99-3783-E883-620A-31EDBE6952CE}"/>
          </ac:graphicFrameMkLst>
        </pc:graphicFrameChg>
        <pc:cxnChg chg="del">
          <ac:chgData name="VitaLab Apprendimento" userId="2853100a07147497" providerId="LiveId" clId="{25409857-BBF8-4192-BC3B-9857AF82C05A}" dt="2026-02-27T12:21:53.586" v="922" actId="478"/>
          <ac:cxnSpMkLst>
            <pc:docMk/>
            <pc:sldMk cId="371909657" sldId="1440"/>
            <ac:cxnSpMk id="22" creationId="{E78FC929-67BD-7A9E-8015-FEFAA3A4EF5D}"/>
          </ac:cxnSpMkLst>
        </pc:cxnChg>
        <pc:cxnChg chg="mod">
          <ac:chgData name="VitaLab Apprendimento" userId="2853100a07147497" providerId="LiveId" clId="{25409857-BBF8-4192-BC3B-9857AF82C05A}" dt="2026-02-27T12:21:40.076" v="920" actId="1076"/>
          <ac:cxnSpMkLst>
            <pc:docMk/>
            <pc:sldMk cId="371909657" sldId="1440"/>
            <ac:cxnSpMk id="23" creationId="{D7CC5C62-AD3E-7CB1-29FF-1F0DDFEF20F8}"/>
          </ac:cxnSpMkLst>
        </pc:cxnChg>
      </pc:sldChg>
      <pc:sldChg chg="delSp modSp add mod">
        <pc:chgData name="VitaLab Apprendimento" userId="2853100a07147497" providerId="LiveId" clId="{25409857-BBF8-4192-BC3B-9857AF82C05A}" dt="2026-02-27T13:52:08.201" v="1915" actId="207"/>
        <pc:sldMkLst>
          <pc:docMk/>
          <pc:sldMk cId="3102249204" sldId="1441"/>
        </pc:sldMkLst>
        <pc:spChg chg="mod topLvl">
          <ac:chgData name="VitaLab Apprendimento" userId="2853100a07147497" providerId="LiveId" clId="{25409857-BBF8-4192-BC3B-9857AF82C05A}" dt="2026-02-27T12:27:37.933" v="997" actId="478"/>
          <ac:spMkLst>
            <pc:docMk/>
            <pc:sldMk cId="3102249204" sldId="1441"/>
            <ac:spMk id="15" creationId="{6C3E1A6C-399A-FB6A-3A9C-B42CEEF98B63}"/>
          </ac:spMkLst>
        </pc:spChg>
        <pc:spChg chg="del topLvl">
          <ac:chgData name="VitaLab Apprendimento" userId="2853100a07147497" providerId="LiveId" clId="{25409857-BBF8-4192-BC3B-9857AF82C05A}" dt="2026-02-27T12:27:37.933" v="997" actId="478"/>
          <ac:spMkLst>
            <pc:docMk/>
            <pc:sldMk cId="3102249204" sldId="1441"/>
            <ac:spMk id="16" creationId="{29AE03CB-9EA7-664C-FEDD-0AB2A0155716}"/>
          </ac:spMkLst>
        </pc:spChg>
        <pc:spChg chg="mod">
          <ac:chgData name="VitaLab Apprendimento" userId="2853100a07147497" providerId="LiveId" clId="{25409857-BBF8-4192-BC3B-9857AF82C05A}" dt="2026-02-27T12:27:29.886" v="996" actId="1076"/>
          <ac:spMkLst>
            <pc:docMk/>
            <pc:sldMk cId="3102249204" sldId="1441"/>
            <ac:spMk id="17" creationId="{F218E4EE-FF13-FEC9-1C0B-963416F7A46F}"/>
          </ac:spMkLst>
        </pc:spChg>
        <pc:spChg chg="mod">
          <ac:chgData name="VitaLab Apprendimento" userId="2853100a07147497" providerId="LiveId" clId="{25409857-BBF8-4192-BC3B-9857AF82C05A}" dt="2026-02-27T13:20:00.210" v="1434" actId="21"/>
          <ac:spMkLst>
            <pc:docMk/>
            <pc:sldMk cId="3102249204" sldId="1441"/>
            <ac:spMk id="20" creationId="{B71DA9D0-E535-887A-1BAF-9EF934BD0F4D}"/>
          </ac:spMkLst>
        </pc:spChg>
        <pc:grpChg chg="del mod">
          <ac:chgData name="VitaLab Apprendimento" userId="2853100a07147497" providerId="LiveId" clId="{25409857-BBF8-4192-BC3B-9857AF82C05A}" dt="2026-02-27T12:27:37.933" v="997" actId="478"/>
          <ac:grpSpMkLst>
            <pc:docMk/>
            <pc:sldMk cId="3102249204" sldId="1441"/>
            <ac:grpSpMk id="14" creationId="{75E2F5D8-F3A6-FE2A-C5AB-C97D9C34CA63}"/>
          </ac:grpSpMkLst>
        </pc:grpChg>
        <pc:graphicFrameChg chg="modGraphic">
          <ac:chgData name="VitaLab Apprendimento" userId="2853100a07147497" providerId="LiveId" clId="{25409857-BBF8-4192-BC3B-9857AF82C05A}" dt="2026-02-27T13:52:08.201" v="1915" actId="207"/>
          <ac:graphicFrameMkLst>
            <pc:docMk/>
            <pc:sldMk cId="3102249204" sldId="1441"/>
            <ac:graphicFrameMk id="18" creationId="{A296F276-17EC-2FB6-FF45-7636E383BBDB}"/>
          </ac:graphicFrameMkLst>
        </pc:graphicFrameChg>
        <pc:cxnChg chg="del">
          <ac:chgData name="VitaLab Apprendimento" userId="2853100a07147497" providerId="LiveId" clId="{25409857-BBF8-4192-BC3B-9857AF82C05A}" dt="2026-02-27T12:23:31.309" v="955" actId="478"/>
          <ac:cxnSpMkLst>
            <pc:docMk/>
            <pc:sldMk cId="3102249204" sldId="1441"/>
            <ac:cxnSpMk id="22" creationId="{000C1203-A7CB-5A71-FDE7-9A9E373DE9BC}"/>
          </ac:cxnSpMkLst>
        </pc:cxnChg>
        <pc:cxnChg chg="mod">
          <ac:chgData name="VitaLab Apprendimento" userId="2853100a07147497" providerId="LiveId" clId="{25409857-BBF8-4192-BC3B-9857AF82C05A}" dt="2026-02-27T12:23:28.624" v="954" actId="1076"/>
          <ac:cxnSpMkLst>
            <pc:docMk/>
            <pc:sldMk cId="3102249204" sldId="1441"/>
            <ac:cxnSpMk id="23" creationId="{9C35C2AE-1AB2-9E74-BB38-E565789731F4}"/>
          </ac:cxnSpMkLst>
        </pc:cxnChg>
      </pc:sldChg>
      <pc:sldChg chg="delSp modSp add mod">
        <pc:chgData name="VitaLab Apprendimento" userId="2853100a07147497" providerId="LiveId" clId="{25409857-BBF8-4192-BC3B-9857AF82C05A}" dt="2026-02-27T13:52:14.851" v="1916" actId="207"/>
        <pc:sldMkLst>
          <pc:docMk/>
          <pc:sldMk cId="1598958364" sldId="1442"/>
        </pc:sldMkLst>
        <pc:spChg chg="mod">
          <ac:chgData name="VitaLab Apprendimento" userId="2853100a07147497" providerId="LiveId" clId="{25409857-BBF8-4192-BC3B-9857AF82C05A}" dt="2026-02-27T12:30:30.786" v="1016" actId="1076"/>
          <ac:spMkLst>
            <pc:docMk/>
            <pc:sldMk cId="1598958364" sldId="1442"/>
            <ac:spMk id="5" creationId="{3DDC8727-14B4-AF4C-D6A9-217AAC4D1C6C}"/>
          </ac:spMkLst>
        </pc:spChg>
        <pc:spChg chg="mod">
          <ac:chgData name="VitaLab Apprendimento" userId="2853100a07147497" providerId="LiveId" clId="{25409857-BBF8-4192-BC3B-9857AF82C05A}" dt="2026-02-27T12:29:53.032" v="1011" actId="1076"/>
          <ac:spMkLst>
            <pc:docMk/>
            <pc:sldMk cId="1598958364" sldId="1442"/>
            <ac:spMk id="9" creationId="{4DABAF12-8486-ECE0-A572-097143EA58E8}"/>
          </ac:spMkLst>
        </pc:spChg>
        <pc:spChg chg="mod">
          <ac:chgData name="VitaLab Apprendimento" userId="2853100a07147497" providerId="LiveId" clId="{25409857-BBF8-4192-BC3B-9857AF82C05A}" dt="2026-02-27T12:28:57.352" v="1002" actId="1076"/>
          <ac:spMkLst>
            <pc:docMk/>
            <pc:sldMk cId="1598958364" sldId="1442"/>
            <ac:spMk id="13" creationId="{8A285830-9218-68C5-9E6F-446A688B735B}"/>
          </ac:spMkLst>
        </pc:spChg>
        <pc:spChg chg="del">
          <ac:chgData name="VitaLab Apprendimento" userId="2853100a07147497" providerId="LiveId" clId="{25409857-BBF8-4192-BC3B-9857AF82C05A}" dt="2026-02-27T12:28:59.471" v="1003" actId="478"/>
          <ac:spMkLst>
            <pc:docMk/>
            <pc:sldMk cId="1598958364" sldId="1442"/>
            <ac:spMk id="15" creationId="{E90AD917-E119-8AAD-D3DD-D24F24E2F003}"/>
          </ac:spMkLst>
        </pc:spChg>
        <pc:spChg chg="mod">
          <ac:chgData name="VitaLab Apprendimento" userId="2853100a07147497" providerId="LiveId" clId="{25409857-BBF8-4192-BC3B-9857AF82C05A}" dt="2026-02-27T13:19:42.939" v="1433" actId="21"/>
          <ac:spMkLst>
            <pc:docMk/>
            <pc:sldMk cId="1598958364" sldId="1442"/>
            <ac:spMk id="20" creationId="{8D8AC917-8D97-8733-D7C1-9209E3EE07BD}"/>
          </ac:spMkLst>
        </pc:spChg>
        <pc:grpChg chg="mod">
          <ac:chgData name="VitaLab Apprendimento" userId="2853100a07147497" providerId="LiveId" clId="{25409857-BBF8-4192-BC3B-9857AF82C05A}" dt="2026-02-27T12:30:37.610" v="1017" actId="1076"/>
          <ac:grpSpMkLst>
            <pc:docMk/>
            <pc:sldMk cId="1598958364" sldId="1442"/>
            <ac:grpSpMk id="2" creationId="{E4A68BFB-65F6-A04C-9CA9-AF5AF332545A}"/>
          </ac:grpSpMkLst>
        </pc:grpChg>
        <pc:grpChg chg="mod">
          <ac:chgData name="VitaLab Apprendimento" userId="2853100a07147497" providerId="LiveId" clId="{25409857-BBF8-4192-BC3B-9857AF82C05A}" dt="2026-02-27T12:30:08.336" v="1013" actId="1076"/>
          <ac:grpSpMkLst>
            <pc:docMk/>
            <pc:sldMk cId="1598958364" sldId="1442"/>
            <ac:grpSpMk id="6" creationId="{28212A5B-1C10-1CB6-E0E3-C830A2E38263}"/>
          </ac:grpSpMkLst>
        </pc:grpChg>
        <pc:grpChg chg="mod">
          <ac:chgData name="VitaLab Apprendimento" userId="2853100a07147497" providerId="LiveId" clId="{25409857-BBF8-4192-BC3B-9857AF82C05A}" dt="2026-02-27T12:28:48.207" v="1001" actId="1076"/>
          <ac:grpSpMkLst>
            <pc:docMk/>
            <pc:sldMk cId="1598958364" sldId="1442"/>
            <ac:grpSpMk id="10" creationId="{F28381B5-2592-7CA6-C198-AF2839A387EE}"/>
          </ac:grpSpMkLst>
        </pc:grpChg>
        <pc:graphicFrameChg chg="modGraphic">
          <ac:chgData name="VitaLab Apprendimento" userId="2853100a07147497" providerId="LiveId" clId="{25409857-BBF8-4192-BC3B-9857AF82C05A}" dt="2026-02-27T13:52:14.851" v="1916" actId="207"/>
          <ac:graphicFrameMkLst>
            <pc:docMk/>
            <pc:sldMk cId="1598958364" sldId="1442"/>
            <ac:graphicFrameMk id="18" creationId="{90BD2410-AE31-1B36-95FF-8008892542F0}"/>
          </ac:graphicFrameMkLst>
        </pc:graphicFrameChg>
        <pc:cxnChg chg="mod">
          <ac:chgData name="VitaLab Apprendimento" userId="2853100a07147497" providerId="LiveId" clId="{25409857-BBF8-4192-BC3B-9857AF82C05A}" dt="2026-02-27T12:28:15.257" v="999" actId="1076"/>
          <ac:cxnSpMkLst>
            <pc:docMk/>
            <pc:sldMk cId="1598958364" sldId="1442"/>
            <ac:cxnSpMk id="23" creationId="{D7977924-BA7F-DC3E-197D-41D76627CB0D}"/>
          </ac:cxnSpMkLst>
        </pc:cxnChg>
      </pc:sldChg>
      <pc:sldChg chg="delSp modSp add mod">
        <pc:chgData name="VitaLab Apprendimento" userId="2853100a07147497" providerId="LiveId" clId="{25409857-BBF8-4192-BC3B-9857AF82C05A}" dt="2026-02-27T13:52:25.053" v="1917" actId="207"/>
        <pc:sldMkLst>
          <pc:docMk/>
          <pc:sldMk cId="24761688" sldId="1443"/>
        </pc:sldMkLst>
        <pc:spChg chg="mod">
          <ac:chgData name="VitaLab Apprendimento" userId="2853100a07147497" providerId="LiveId" clId="{25409857-BBF8-4192-BC3B-9857AF82C05A}" dt="2026-02-27T12:32:04.164" v="1022" actId="1076"/>
          <ac:spMkLst>
            <pc:docMk/>
            <pc:sldMk cId="24761688" sldId="1443"/>
            <ac:spMk id="5" creationId="{7409A4F6-62E1-8508-77CC-BA96C802487B}"/>
          </ac:spMkLst>
        </pc:spChg>
        <pc:spChg chg="mod">
          <ac:chgData name="VitaLab Apprendimento" userId="2853100a07147497" providerId="LiveId" clId="{25409857-BBF8-4192-BC3B-9857AF82C05A}" dt="2026-02-27T12:33:23.130" v="1029" actId="1076"/>
          <ac:spMkLst>
            <pc:docMk/>
            <pc:sldMk cId="24761688" sldId="1443"/>
            <ac:spMk id="9" creationId="{6C1197D7-3FD9-74E0-F0AB-6245A941C576}"/>
          </ac:spMkLst>
        </pc:spChg>
        <pc:spChg chg="mod">
          <ac:chgData name="VitaLab Apprendimento" userId="2853100a07147497" providerId="LiveId" clId="{25409857-BBF8-4192-BC3B-9857AF82C05A}" dt="2026-02-27T12:33:26.595" v="1030" actId="1076"/>
          <ac:spMkLst>
            <pc:docMk/>
            <pc:sldMk cId="24761688" sldId="1443"/>
            <ac:spMk id="13" creationId="{47A5CA41-3018-B79B-69FD-3F2766189166}"/>
          </ac:spMkLst>
        </pc:spChg>
        <pc:spChg chg="del mod">
          <ac:chgData name="VitaLab Apprendimento" userId="2853100a07147497" providerId="LiveId" clId="{25409857-BBF8-4192-BC3B-9857AF82C05A}" dt="2026-02-27T12:32:50.046" v="1025" actId="478"/>
          <ac:spMkLst>
            <pc:docMk/>
            <pc:sldMk cId="24761688" sldId="1443"/>
            <ac:spMk id="17" creationId="{1C0AB650-5503-C9C8-7794-B704AABAAD0C}"/>
          </ac:spMkLst>
        </pc:spChg>
        <pc:grpChg chg="mod">
          <ac:chgData name="VitaLab Apprendimento" userId="2853100a07147497" providerId="LiveId" clId="{25409857-BBF8-4192-BC3B-9857AF82C05A}" dt="2026-02-27T12:31:55.305" v="1021" actId="1076"/>
          <ac:grpSpMkLst>
            <pc:docMk/>
            <pc:sldMk cId="24761688" sldId="1443"/>
            <ac:grpSpMk id="2" creationId="{16870D69-97E3-38AB-CC34-394B81C24475}"/>
          </ac:grpSpMkLst>
        </pc:grpChg>
        <pc:grpChg chg="mod">
          <ac:chgData name="VitaLab Apprendimento" userId="2853100a07147497" providerId="LiveId" clId="{25409857-BBF8-4192-BC3B-9857AF82C05A}" dt="2026-02-27T12:33:14.720" v="1028" actId="1076"/>
          <ac:grpSpMkLst>
            <pc:docMk/>
            <pc:sldMk cId="24761688" sldId="1443"/>
            <ac:grpSpMk id="6" creationId="{0B842B3D-1A48-20DD-511F-6B24D6F2CAA3}"/>
          </ac:grpSpMkLst>
        </pc:grpChg>
        <pc:grpChg chg="mod">
          <ac:chgData name="VitaLab Apprendimento" userId="2853100a07147497" providerId="LiveId" clId="{25409857-BBF8-4192-BC3B-9857AF82C05A}" dt="2026-02-27T12:33:31.732" v="1031" actId="1076"/>
          <ac:grpSpMkLst>
            <pc:docMk/>
            <pc:sldMk cId="24761688" sldId="1443"/>
            <ac:grpSpMk id="10" creationId="{9449059F-D8B6-94DC-B48F-5330D9BC1249}"/>
          </ac:grpSpMkLst>
        </pc:grpChg>
        <pc:graphicFrameChg chg="modGraphic">
          <ac:chgData name="VitaLab Apprendimento" userId="2853100a07147497" providerId="LiveId" clId="{25409857-BBF8-4192-BC3B-9857AF82C05A}" dt="2026-02-27T13:52:25.053" v="1917" actId="207"/>
          <ac:graphicFrameMkLst>
            <pc:docMk/>
            <pc:sldMk cId="24761688" sldId="1443"/>
            <ac:graphicFrameMk id="18" creationId="{D7234E1E-399E-C5AD-CC20-957ACA8D10EE}"/>
          </ac:graphicFrameMkLst>
        </pc:graphicFrameChg>
        <pc:cxnChg chg="mod">
          <ac:chgData name="VitaLab Apprendimento" userId="2853100a07147497" providerId="LiveId" clId="{25409857-BBF8-4192-BC3B-9857AF82C05A}" dt="2026-02-27T12:31:40.329" v="1019" actId="1076"/>
          <ac:cxnSpMkLst>
            <pc:docMk/>
            <pc:sldMk cId="24761688" sldId="1443"/>
            <ac:cxnSpMk id="23" creationId="{922570DF-2657-090B-E2D8-7F627E60F7B2}"/>
          </ac:cxnSpMkLst>
        </pc:cxnChg>
      </pc:sldChg>
      <pc:sldChg chg="modSp add mod">
        <pc:chgData name="VitaLab Apprendimento" userId="2853100a07147497" providerId="LiveId" clId="{25409857-BBF8-4192-BC3B-9857AF82C05A}" dt="2026-02-27T13:45:49.033" v="1913" actId="5793"/>
        <pc:sldMkLst>
          <pc:docMk/>
          <pc:sldMk cId="3936956881" sldId="1444"/>
        </pc:sldMkLst>
        <pc:spChg chg="mod">
          <ac:chgData name="VitaLab Apprendimento" userId="2853100a07147497" providerId="LiveId" clId="{25409857-BBF8-4192-BC3B-9857AF82C05A}" dt="2026-02-27T13:45:49.033" v="1913" actId="5793"/>
          <ac:spMkLst>
            <pc:docMk/>
            <pc:sldMk cId="3936956881" sldId="1444"/>
            <ac:spMk id="3" creationId="{36AC7C8C-6ABB-8389-04FB-B587B169C064}"/>
          </ac:spMkLst>
        </pc:spChg>
      </pc:sldChg>
      <pc:sldChg chg="new del">
        <pc:chgData name="VitaLab Apprendimento" userId="2853100a07147497" providerId="LiveId" clId="{25409857-BBF8-4192-BC3B-9857AF82C05A}" dt="2026-02-27T13:06:20.221" v="1165" actId="680"/>
        <pc:sldMkLst>
          <pc:docMk/>
          <pc:sldMk cId="1774389822" sldId="1445"/>
        </pc:sldMkLst>
      </pc:sldChg>
      <pc:sldChg chg="modSp add mod">
        <pc:chgData name="VitaLab Apprendimento" userId="2853100a07147497" providerId="LiveId" clId="{25409857-BBF8-4192-BC3B-9857AF82C05A}" dt="2026-02-27T13:15:40.594" v="1397" actId="20577"/>
        <pc:sldMkLst>
          <pc:docMk/>
          <pc:sldMk cId="3263246383" sldId="1445"/>
        </pc:sldMkLst>
        <pc:spChg chg="mod">
          <ac:chgData name="VitaLab Apprendimento" userId="2853100a07147497" providerId="LiveId" clId="{25409857-BBF8-4192-BC3B-9857AF82C05A}" dt="2026-02-27T13:15:40.594" v="1397" actId="20577"/>
          <ac:spMkLst>
            <pc:docMk/>
            <pc:sldMk cId="3263246383" sldId="1445"/>
            <ac:spMk id="3" creationId="{59BBBD3F-1F75-D75B-9A76-9070EAA29C9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31EE3-8B11-4E6E-8345-A5BD0C7579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1824F-02A8-4F98-A679-51725C70E826}">
      <dgm:prSet/>
      <dgm:spPr/>
      <dgm:t>
        <a:bodyPr/>
        <a:lstStyle/>
        <a:p>
          <a:r>
            <a:rPr lang="it-IT" dirty="0"/>
            <a:t>Siamo nel nord Italia e la nostra situazione riguardo all'inclusione delle persone autistiche e </a:t>
          </a:r>
          <a:r>
            <a:rPr lang="it-IT" dirty="0" err="1"/>
            <a:t>multidisabili</a:t>
          </a:r>
          <a:r>
            <a:rPr lang="it-IT" dirty="0"/>
            <a:t> sul posto di lavoro è simile a QUELLA descritta nella letteratura in molti paesi europei. </a:t>
          </a:r>
          <a:br>
            <a:rPr lang="it-IT" dirty="0"/>
          </a:br>
          <a:r>
            <a:rPr lang="it-IT" dirty="0"/>
            <a:t>Secondo i dati del Parlamento Europeo*, meno del 10% delle persone autistiche è presente nel mondo del lavoro, una percentuale significativamente inferiore rispetto a quelle con altre disabilità (47%) e a quelle senza disabilità (72%).</a:t>
          </a:r>
        </a:p>
        <a:p>
          <a:r>
            <a:rPr lang="it-IT" dirty="0"/>
            <a:t>https://www.europarl.europa.eu/doceo/document/O-9-2021-000017_EN.html?utm_source</a:t>
          </a:r>
          <a:endParaRPr lang="en-US" dirty="0"/>
        </a:p>
      </dgm:t>
    </dgm:pt>
    <dgm:pt modelId="{E01C4A17-9266-4148-8B23-D82357310D8B}" type="sibTrans" cxnId="{AD9C8F1D-6F42-4CD2-9E4D-3A42595A9404}">
      <dgm:prSet/>
      <dgm:spPr/>
      <dgm:t>
        <a:bodyPr/>
        <a:lstStyle/>
        <a:p>
          <a:endParaRPr lang="en-US"/>
        </a:p>
      </dgm:t>
    </dgm:pt>
    <dgm:pt modelId="{D018B891-AC9B-4461-8A1B-7378343073C6}" type="parTrans" cxnId="{AD9C8F1D-6F42-4CD2-9E4D-3A42595A9404}">
      <dgm:prSet/>
      <dgm:spPr/>
      <dgm:t>
        <a:bodyPr/>
        <a:lstStyle/>
        <a:p>
          <a:endParaRPr lang="en-US"/>
        </a:p>
      </dgm:t>
    </dgm:pt>
    <dgm:pt modelId="{B9FAFE7F-5265-4402-80A9-1C2950DD812B}" type="pres">
      <dgm:prSet presAssocID="{6C531EE3-8B11-4E6E-8345-A5BD0C757953}" presName="linear" presStyleCnt="0">
        <dgm:presLayoutVars>
          <dgm:animLvl val="lvl"/>
          <dgm:resizeHandles val="exact"/>
        </dgm:presLayoutVars>
      </dgm:prSet>
      <dgm:spPr/>
    </dgm:pt>
    <dgm:pt modelId="{CD3B8ABB-EA06-46A9-9C86-85B5A12857F4}" type="pres">
      <dgm:prSet presAssocID="{41C1824F-02A8-4F98-A679-51725C70E826}" presName="parentText" presStyleLbl="node1" presStyleIdx="0" presStyleCnt="1" custLinFactNeighborY="-10738">
        <dgm:presLayoutVars>
          <dgm:chMax val="0"/>
          <dgm:bulletEnabled val="1"/>
        </dgm:presLayoutVars>
      </dgm:prSet>
      <dgm:spPr/>
    </dgm:pt>
  </dgm:ptLst>
  <dgm:cxnLst>
    <dgm:cxn modelId="{AD9C8F1D-6F42-4CD2-9E4D-3A42595A9404}" srcId="{6C531EE3-8B11-4E6E-8345-A5BD0C757953}" destId="{41C1824F-02A8-4F98-A679-51725C70E826}" srcOrd="0" destOrd="0" parTransId="{D018B891-AC9B-4461-8A1B-7378343073C6}" sibTransId="{E01C4A17-9266-4148-8B23-D82357310D8B}"/>
    <dgm:cxn modelId="{505A196B-8E61-4530-995B-67D7CB4B6739}" type="presOf" srcId="{41C1824F-02A8-4F98-A679-51725C70E826}" destId="{CD3B8ABB-EA06-46A9-9C86-85B5A12857F4}" srcOrd="0" destOrd="0" presId="urn:microsoft.com/office/officeart/2005/8/layout/vList2"/>
    <dgm:cxn modelId="{E5FE2987-A7D9-4EA4-9B3E-8C691B13CAEA}" type="presOf" srcId="{6C531EE3-8B11-4E6E-8345-A5BD0C757953}" destId="{B9FAFE7F-5265-4402-80A9-1C2950DD812B}" srcOrd="0" destOrd="0" presId="urn:microsoft.com/office/officeart/2005/8/layout/vList2"/>
    <dgm:cxn modelId="{5F093230-A426-4510-94CC-B37B78AC0A04}" type="presParOf" srcId="{B9FAFE7F-5265-4402-80A9-1C2950DD812B}" destId="{CD3B8ABB-EA06-46A9-9C86-85B5A12857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43F71-DC84-4F1C-A75C-A1CF4697BA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DC2A74-49E3-4E77-A685-FFAFAB8EAC7A}">
      <dgm:prSet/>
      <dgm:spPr/>
      <dgm:t>
        <a:bodyPr/>
        <a:lstStyle/>
        <a:p>
          <a:r>
            <a:rPr lang="it-IT"/>
            <a:t>Orientamento lavorativo spesso non personalizzato, con alto rischio di fallimento (Di Sarro et al., 2020).</a:t>
          </a:r>
          <a:endParaRPr lang="en-US"/>
        </a:p>
      </dgm:t>
    </dgm:pt>
    <dgm:pt modelId="{99B5FF24-7D07-4F97-831D-C1E19F7DF49C}" type="parTrans" cxnId="{371DDDB1-28AD-4B1D-A167-D92D4D3488C3}">
      <dgm:prSet/>
      <dgm:spPr/>
      <dgm:t>
        <a:bodyPr/>
        <a:lstStyle/>
        <a:p>
          <a:endParaRPr lang="en-US"/>
        </a:p>
      </dgm:t>
    </dgm:pt>
    <dgm:pt modelId="{B61431EF-43D1-421C-AD77-5F8C7C4B34AB}" type="sibTrans" cxnId="{371DDDB1-28AD-4B1D-A167-D92D4D3488C3}">
      <dgm:prSet/>
      <dgm:spPr/>
      <dgm:t>
        <a:bodyPr/>
        <a:lstStyle/>
        <a:p>
          <a:endParaRPr lang="en-US"/>
        </a:p>
      </dgm:t>
    </dgm:pt>
    <dgm:pt modelId="{8750F4C7-47D9-4E1B-9CCB-C08A559E7672}">
      <dgm:prSet/>
      <dgm:spPr/>
      <dgm:t>
        <a:bodyPr/>
        <a:lstStyle/>
        <a:p>
          <a:r>
            <a:rPr lang="it-IT"/>
            <a:t>Transizione scuola–vita adulta: fase critica nel percorso di vita (Kraemer et al., 2024).</a:t>
          </a:r>
          <a:endParaRPr lang="en-US"/>
        </a:p>
      </dgm:t>
    </dgm:pt>
    <dgm:pt modelId="{CB760F2B-BBF2-4DAD-AAAB-CD1FB3EAB973}" type="parTrans" cxnId="{1A679256-D4F7-443D-8566-B6CEC59F7D43}">
      <dgm:prSet/>
      <dgm:spPr/>
      <dgm:t>
        <a:bodyPr/>
        <a:lstStyle/>
        <a:p>
          <a:endParaRPr lang="en-US"/>
        </a:p>
      </dgm:t>
    </dgm:pt>
    <dgm:pt modelId="{F00495F3-F9F3-493A-9482-56B716AB4676}" type="sibTrans" cxnId="{1A679256-D4F7-443D-8566-B6CEC59F7D43}">
      <dgm:prSet/>
      <dgm:spPr/>
      <dgm:t>
        <a:bodyPr/>
        <a:lstStyle/>
        <a:p>
          <a:endParaRPr lang="en-US"/>
        </a:p>
      </dgm:t>
    </dgm:pt>
    <dgm:pt modelId="{8E235D20-0396-47D5-A6F7-FB46D8DE86C1}">
      <dgm:prSet/>
      <dgm:spPr/>
      <dgm:t>
        <a:bodyPr/>
        <a:lstStyle/>
        <a:p>
          <a:r>
            <a:rPr lang="it-IT"/>
            <a:t>Senza job matching e supporto strutturato, difficile raggiungere occupazione stabile e qualità di vita.</a:t>
          </a:r>
          <a:endParaRPr lang="en-US"/>
        </a:p>
      </dgm:t>
    </dgm:pt>
    <dgm:pt modelId="{DDDC902D-BAA8-43F4-A73E-C6ADD2CB1AEF}" type="parTrans" cxnId="{5697794C-C44C-4A4D-8746-EB6DB87AF6AB}">
      <dgm:prSet/>
      <dgm:spPr/>
      <dgm:t>
        <a:bodyPr/>
        <a:lstStyle/>
        <a:p>
          <a:endParaRPr lang="en-US"/>
        </a:p>
      </dgm:t>
    </dgm:pt>
    <dgm:pt modelId="{49378D42-DB50-4155-873F-7A71CA48D21D}" type="sibTrans" cxnId="{5697794C-C44C-4A4D-8746-EB6DB87AF6AB}">
      <dgm:prSet/>
      <dgm:spPr/>
      <dgm:t>
        <a:bodyPr/>
        <a:lstStyle/>
        <a:p>
          <a:endParaRPr lang="en-US"/>
        </a:p>
      </dgm:t>
    </dgm:pt>
    <dgm:pt modelId="{82072835-D339-4E36-B846-EE58A61F1C7A}" type="pres">
      <dgm:prSet presAssocID="{C2C43F71-DC84-4F1C-A75C-A1CF4697BAC8}" presName="linear" presStyleCnt="0">
        <dgm:presLayoutVars>
          <dgm:animLvl val="lvl"/>
          <dgm:resizeHandles val="exact"/>
        </dgm:presLayoutVars>
      </dgm:prSet>
      <dgm:spPr/>
    </dgm:pt>
    <dgm:pt modelId="{D3D0E0E7-D295-4553-A63E-0EE040A833E1}" type="pres">
      <dgm:prSet presAssocID="{E9DC2A74-49E3-4E77-A685-FFAFAB8EAC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43CE3D-392F-4668-B7BA-592522C888F9}" type="pres">
      <dgm:prSet presAssocID="{B61431EF-43D1-421C-AD77-5F8C7C4B34AB}" presName="spacer" presStyleCnt="0"/>
      <dgm:spPr/>
    </dgm:pt>
    <dgm:pt modelId="{3461D5B2-6E65-4506-A52A-90592D12067B}" type="pres">
      <dgm:prSet presAssocID="{8750F4C7-47D9-4E1B-9CCB-C08A559E767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949400-63A6-4CB0-8B47-4283A293E132}" type="pres">
      <dgm:prSet presAssocID="{F00495F3-F9F3-493A-9482-56B716AB4676}" presName="spacer" presStyleCnt="0"/>
      <dgm:spPr/>
    </dgm:pt>
    <dgm:pt modelId="{7AD07393-53DA-46CC-9447-97078F4E6D74}" type="pres">
      <dgm:prSet presAssocID="{8E235D20-0396-47D5-A6F7-FB46D8DE86C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3B3D03-2F84-40EA-A602-302234D32110}" type="presOf" srcId="{8750F4C7-47D9-4E1B-9CCB-C08A559E7672}" destId="{3461D5B2-6E65-4506-A52A-90592D12067B}" srcOrd="0" destOrd="0" presId="urn:microsoft.com/office/officeart/2005/8/layout/vList2"/>
    <dgm:cxn modelId="{FAD41214-0A7F-4903-986F-C9C6C651530A}" type="presOf" srcId="{E9DC2A74-49E3-4E77-A685-FFAFAB8EAC7A}" destId="{D3D0E0E7-D295-4553-A63E-0EE040A833E1}" srcOrd="0" destOrd="0" presId="urn:microsoft.com/office/officeart/2005/8/layout/vList2"/>
    <dgm:cxn modelId="{5697794C-C44C-4A4D-8746-EB6DB87AF6AB}" srcId="{C2C43F71-DC84-4F1C-A75C-A1CF4697BAC8}" destId="{8E235D20-0396-47D5-A6F7-FB46D8DE86C1}" srcOrd="2" destOrd="0" parTransId="{DDDC902D-BAA8-43F4-A73E-C6ADD2CB1AEF}" sibTransId="{49378D42-DB50-4155-873F-7A71CA48D21D}"/>
    <dgm:cxn modelId="{05A4C64F-B629-4453-ACA4-CE8D38B9863A}" type="presOf" srcId="{C2C43F71-DC84-4F1C-A75C-A1CF4697BAC8}" destId="{82072835-D339-4E36-B846-EE58A61F1C7A}" srcOrd="0" destOrd="0" presId="urn:microsoft.com/office/officeart/2005/8/layout/vList2"/>
    <dgm:cxn modelId="{1A679256-D4F7-443D-8566-B6CEC59F7D43}" srcId="{C2C43F71-DC84-4F1C-A75C-A1CF4697BAC8}" destId="{8750F4C7-47D9-4E1B-9CCB-C08A559E7672}" srcOrd="1" destOrd="0" parTransId="{CB760F2B-BBF2-4DAD-AAAB-CD1FB3EAB973}" sibTransId="{F00495F3-F9F3-493A-9482-56B716AB4676}"/>
    <dgm:cxn modelId="{76022483-CEE5-4DFE-B02D-3C72F565E225}" type="presOf" srcId="{8E235D20-0396-47D5-A6F7-FB46D8DE86C1}" destId="{7AD07393-53DA-46CC-9447-97078F4E6D74}" srcOrd="0" destOrd="0" presId="urn:microsoft.com/office/officeart/2005/8/layout/vList2"/>
    <dgm:cxn modelId="{371DDDB1-28AD-4B1D-A167-D92D4D3488C3}" srcId="{C2C43F71-DC84-4F1C-A75C-A1CF4697BAC8}" destId="{E9DC2A74-49E3-4E77-A685-FFAFAB8EAC7A}" srcOrd="0" destOrd="0" parTransId="{99B5FF24-7D07-4F97-831D-C1E19F7DF49C}" sibTransId="{B61431EF-43D1-421C-AD77-5F8C7C4B34AB}"/>
    <dgm:cxn modelId="{C80A0540-07AD-496F-B03D-BBE56B3DA351}" type="presParOf" srcId="{82072835-D339-4E36-B846-EE58A61F1C7A}" destId="{D3D0E0E7-D295-4553-A63E-0EE040A833E1}" srcOrd="0" destOrd="0" presId="urn:microsoft.com/office/officeart/2005/8/layout/vList2"/>
    <dgm:cxn modelId="{4D233CC0-7001-4887-87CC-E8DA29573862}" type="presParOf" srcId="{82072835-D339-4E36-B846-EE58A61F1C7A}" destId="{2843CE3D-392F-4668-B7BA-592522C888F9}" srcOrd="1" destOrd="0" presId="urn:microsoft.com/office/officeart/2005/8/layout/vList2"/>
    <dgm:cxn modelId="{49A7FE25-97D0-4E28-B955-E81135476DC7}" type="presParOf" srcId="{82072835-D339-4E36-B846-EE58A61F1C7A}" destId="{3461D5B2-6E65-4506-A52A-90592D12067B}" srcOrd="2" destOrd="0" presId="urn:microsoft.com/office/officeart/2005/8/layout/vList2"/>
    <dgm:cxn modelId="{79DB8C9D-64AE-4163-88E2-C71C30F37129}" type="presParOf" srcId="{82072835-D339-4E36-B846-EE58A61F1C7A}" destId="{39949400-63A6-4CB0-8B47-4283A293E132}" srcOrd="3" destOrd="0" presId="urn:microsoft.com/office/officeart/2005/8/layout/vList2"/>
    <dgm:cxn modelId="{DD5F173C-13AA-4A2B-88D9-E422E394DE6E}" type="presParOf" srcId="{82072835-D339-4E36-B846-EE58A61F1C7A}" destId="{7AD07393-53DA-46CC-9447-97078F4E6D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B8ABB-EA06-46A9-9C86-85B5A12857F4}">
      <dsp:nvSpPr>
        <dsp:cNvPr id="0" name=""/>
        <dsp:cNvSpPr/>
      </dsp:nvSpPr>
      <dsp:spPr>
        <a:xfrm>
          <a:off x="0" y="0"/>
          <a:ext cx="10515600" cy="4324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Siamo nel nord Italia e la nostra situazione riguardo all'inclusione delle persone autistiche e </a:t>
          </a:r>
          <a:r>
            <a:rPr lang="it-IT" sz="2800" kern="1200" dirty="0" err="1"/>
            <a:t>multidisabili</a:t>
          </a:r>
          <a:r>
            <a:rPr lang="it-IT" sz="2800" kern="1200" dirty="0"/>
            <a:t> sul posto di lavoro è simile a QUELLA descritta nella letteratura in molti paesi europei. </a:t>
          </a:r>
          <a:br>
            <a:rPr lang="it-IT" sz="2800" kern="1200" dirty="0"/>
          </a:br>
          <a:r>
            <a:rPr lang="it-IT" sz="2800" kern="1200" dirty="0"/>
            <a:t>Secondo i dati del Parlamento Europeo*, meno del 10% delle persone autistiche è presente nel mondo del lavoro, una percentuale significativamente inferiore rispetto a quelle con altre disabilità (47%) e a quelle senza disabilità (72%).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https://www.europarl.europa.eu/doceo/document/O-9-2021-000017_EN.html?utm_source</a:t>
          </a:r>
          <a:endParaRPr lang="en-US" sz="2800" kern="1200" dirty="0"/>
        </a:p>
      </dsp:txBody>
      <dsp:txXfrm>
        <a:off x="211096" y="211096"/>
        <a:ext cx="10093408" cy="3902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0E0E7-D295-4553-A63E-0EE040A833E1}">
      <dsp:nvSpPr>
        <dsp:cNvPr id="0" name=""/>
        <dsp:cNvSpPr/>
      </dsp:nvSpPr>
      <dsp:spPr>
        <a:xfrm>
          <a:off x="0" y="148358"/>
          <a:ext cx="6245265" cy="1704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Orientamento lavorativo spesso non personalizzato, con alto rischio di fallimento (Di Sarro et al., 2020).</a:t>
          </a:r>
          <a:endParaRPr lang="en-US" sz="3100" kern="1200"/>
        </a:p>
      </dsp:txBody>
      <dsp:txXfrm>
        <a:off x="83216" y="231574"/>
        <a:ext cx="6078833" cy="1538258"/>
      </dsp:txXfrm>
    </dsp:sp>
    <dsp:sp modelId="{3461D5B2-6E65-4506-A52A-90592D12067B}">
      <dsp:nvSpPr>
        <dsp:cNvPr id="0" name=""/>
        <dsp:cNvSpPr/>
      </dsp:nvSpPr>
      <dsp:spPr>
        <a:xfrm>
          <a:off x="0" y="1942328"/>
          <a:ext cx="6245265" cy="170469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Transizione scuola–vita adulta: fase critica nel percorso di vita (Kraemer et al., 2024).</a:t>
          </a:r>
          <a:endParaRPr lang="en-US" sz="3100" kern="1200"/>
        </a:p>
      </dsp:txBody>
      <dsp:txXfrm>
        <a:off x="83216" y="2025544"/>
        <a:ext cx="6078833" cy="1538258"/>
      </dsp:txXfrm>
    </dsp:sp>
    <dsp:sp modelId="{7AD07393-53DA-46CC-9447-97078F4E6D74}">
      <dsp:nvSpPr>
        <dsp:cNvPr id="0" name=""/>
        <dsp:cNvSpPr/>
      </dsp:nvSpPr>
      <dsp:spPr>
        <a:xfrm>
          <a:off x="0" y="3736298"/>
          <a:ext cx="6245265" cy="17046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Senza job matching e supporto strutturato, difficile raggiungere occupazione stabile e qualità di vita.</a:t>
          </a:r>
          <a:endParaRPr lang="en-US" sz="3100" kern="1200"/>
        </a:p>
      </dsp:txBody>
      <dsp:txXfrm>
        <a:off x="83216" y="3819514"/>
        <a:ext cx="6078833" cy="153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6:22.4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26:00.6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19:45.6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5797 838 23584,'-2'33'0,"-5"0"0,-4 0 0,-4-1 0,-5 1 0,-5-1 0,-4 0 0,-4-1 0,-4 0 0,-4 0 0,-5-1 0,-4 0 0,-3-1 0,-5-1 0,-3 0 0,-4-1 0,-4-1 0,-3-1 0,-4 0 0,-3-1 0,-3-2 0,-3 0 0,-3-1 0,-3-1 0,-2-1 0,-3-1 0,-2-2 0,-2 0 0,-3-2 0,-1-1 0,-2-1 0,-2-1 0,0-1 0,-3-2 0,0-1 0,-1-1 0,-1-2 0,0-1 0,0-1 0,-1-1 0,0-2 0,0-1 0,1-1 0,0-1 0,1-2 0,1-1 0,1-1 0,1-2 0,2-1 0,1-1 0,1-1 0,3-1 0,1-2 0,3 0 0,2-2 0,3-1 0,2-1 0,3-1 0,3-1 0,3 0 0,3-2 0,4-1 0,2 0 0,5-1 0,3-1 0,3-1 0,5 0 0,3-1 0,4-1 0,5 0 0,3-1 0,5 0 0,4 0 0,4-1 0,5 0 0,4-1 0,4 1 0,5-1 0,4 0 0,5 0 0,4 0 0,5 0 0,4 1 0,5-1 0,4 1 0,4 0 0,5 0 0,4 0 0,4 1 0,5 1 0,3-1 0,5 2 0,4 0 0,3 0 0,5 2 0,3 0 0,3 0 0,5 2 0,2 0 0,4 2 0,3 0 0,3 1 0,3 1 0,3 1 0,2 1 0,3 2 0,2 0 0,3 2 0,1 0 0,3 2 0,1 1 0,1 1 0,2 2 0,1 0 0,1 2 0,1 2 0,1 0 0,0 2 0,1 1 0,0 1 0,0 2 0,-1 1 0,0 1 0,0 2 0,-1 0 0,-1 2 0,0 2 0,-3 0 0,0 2 0,-2 1 0,-2 1 0,-1 2 0,-3 0 0,-2 2 0,-2 0 0,-3 2 0,-2 1 0,-3 1 0,-3 1 0,-3 1 0,-3 0 0,-3 2 0,-4 0 0,-3 2 0,-4 0 0,-4 0 0,-3 2 0,-5 0 0,-3 0 0,-4 2 0,-5-1 0,-4 1 0,-4 1 0,-4 0 0,-4 0 0,-5 0 0,-5 1 0,-4-1 0,-4 1 0,-5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6:22.4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6:32.9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26:13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11249 1059 23584,'-5'41'0,"-8"1"0,-8-1 0,-10 0 0,-7 0 0,-10 0 0,-7-1 0,-10 0 0,-7-1 0,-8 0 0,-9-1 0,-7-1 0,-8 0 0,-8-1 0,-7-1 0,-7-1 0,-8-1 0,-6-1 0,-7-1 0,-6-1 0,-6-1 0,-6-1 0,-6-2 0,-5-1 0,-5-1 0,-5-2 0,-4-1 0,-5-1 0,-4-2 0,-3-1 0,-4-2 0,-2-1 0,-4-2 0,-2-2 0,-1-1 0,-3-2 0,0-1 0,-2-2 0,-1-1 0,1-3 0,-1 0 0,0-3 0,1-1 0,2-2 0,0-1 0,3-2 0,1-1 0,3-2 0,2-2 0,3-1 0,4-2 0,3-1 0,4-2 0,5-1 0,4-1 0,5-2 0,5-1 0,5-1 0,6-2 0,6-1 0,6-1 0,6-1 0,7-1 0,6-1 0,8-1 0,7-1 0,7-1 0,8-1 0,8 0 0,7-1 0,9-1 0,8 0 0,8-1 0,8 0 0,8-1 0,10 0 0,7 0 0,10 0 0,8-1 0,8 1 0,10-1 0,8 1 0,8-1 0,10 1 0,7 0 0,10 1 0,8 0 0,8 0 0,8 1 0,8 0 0,9 1 0,7 0 0,8 2 0,8 0 0,7 1 0,7 1 0,8 1 0,6 0 0,7 2 0,6 1 0,6 2 0,6 0 0,6 2 0,5 1 0,5 1 0,5 1 0,4 2 0,5 2 0,4 1 0,3 1 0,4 2 0,3 1 0,2 2 0,3 2 0,1 1 0,3 1 0,0 3 0,2 1 0,1 1 0,0 2 0,-1 2 0,1 2 0,-1 1 0,-2 1 0,0 3 0,-3 1 0,-1 1 0,-2 2 0,-4 2 0,-2 1 0,-4 2 0,-3 1 0,-4 1 0,-5 2 0,-4 2 0,-5 1 0,-5 1 0,-5 1 0,-6 2 0,-6 0 0,-6 2 0,-6 1 0,-7 2 0,-6 0 0,-8 1 0,-7 1 0,-7 1 0,-8 0 0,-8 2 0,-7 0 0,-9 1 0,-8 0 0,-7 1 0,-10 0 0,-7 0 0,-10 1 0,-7 0 0,-10 1 0,-8-1 0,-8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7T11:28:32.6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22928 2158 23584,'-10'84'0,"-17"2"0,-15-3 0,-22 1 0,-13-1 0,-21 1 0,-14-3 0,-20 1 0,-15-3 0,-16 1 0,-19-3 0,-13-1 0,-17-1 0,-17-1 0,-13-3 0,-15-2 0,-16-1 0,-12-3 0,-15-2 0,-12-2 0,-12-2 0,-12-2 0,-13-4 0,-10-2 0,-10-2 0,-10-4 0,-8-2 0,-10-2 0,-9-5 0,-6-1 0,-8-5 0,-4-1 0,-8-5 0,-4-3 0,-2-3 0,-6-4 0,-1-1 0,-3-5 0,-3-2 0,3-6 0,-2 0 0,-1-6 0,3-2 0,3-5 0,1-1 0,6-4 0,2-3 0,6-3 0,4-5 0,6-1 0,8-5 0,6-1 0,9-5 0,10-2 0,8-2 0,10-4 0,10-2 0,10-2 0,13-4 0,12-2 0,12-2 0,13-2 0,13-2 0,13-3 0,16-1 0,15-2 0,13-3 0,17-1 0,17-1 0,13-1 0,19-3 0,17 1 0,15-3 0,17 1 0,16-3 0,21 1 0,13-1 0,22 1 0,15-3 0,17 2 0,20-1 0,17 1 0,15-1 0,22 1 0,13 1 0,21 1 0,16 1 0,17-1 0,15 2 0,17 1 0,19 2 0,13-1 0,17 5 0,17-1 0,13 3 0,15 2 0,16 1 0,13 1 0,13 4 0,13 2 0,12 4 0,12 0 0,13 4 0,10 2 0,10 2 0,10 2 0,8 4 0,10 4 0,9 3 0,6 1 0,8 5 0,6 1 0,4 5 0,6 3 0,2 3 0,6 1 0,1 7 0,3 2 0,3 2 0,-1 4 0,-2 4 0,3 4 0,-3 2 0,-3 2 0,-1 7 0,-6 1 0,-2 3 0,-4 3 0,-8 5 0,-4 1 0,-8 5 0,-6 1 0,-9 3 0,-10 4 0,-8 4 0,-10 2 0,-10 2 0,-10 2 0,-13 4 0,-12 0 0,-12 4 0,-12 2 0,-15 4 0,-12 1 0,-16 1 0,-15 2 0,-13 3 0,-17-1 0,-17 5 0,-13-1 0,-19 2 0,-16 1 0,-15 2 0,-20-1 0,-14 1 0,-21 1 0,-13 1 0,-22 1 0,-15-1 0,-17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6:22.4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6:32.9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26:13.3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11249 1059 23584,'-5'41'0,"-8"1"0,-8-1 0,-10 0 0,-7 0 0,-10 0 0,-7-1 0,-10 0 0,-7-1 0,-8 0 0,-9-1 0,-7-1 0,-8 0 0,-8-1 0,-7-1 0,-7-1 0,-8-1 0,-6-1 0,-7-1 0,-6-1 0,-6-1 0,-6-1 0,-6-2 0,-5-1 0,-5-1 0,-5-2 0,-4-1 0,-5-1 0,-4-2 0,-3-1 0,-4-2 0,-2-1 0,-4-2 0,-2-2 0,-1-1 0,-3-2 0,0-1 0,-2-2 0,-1-1 0,1-3 0,-1 0 0,0-3 0,1-1 0,2-2 0,0-1 0,3-2 0,1-1 0,3-2 0,2-2 0,3-1 0,4-2 0,3-1 0,4-2 0,5-1 0,4-1 0,5-2 0,5-1 0,5-1 0,6-2 0,6-1 0,6-1 0,6-1 0,7-1 0,6-1 0,8-1 0,7-1 0,7-1 0,8-1 0,8 0 0,7-1 0,9-1 0,8 0 0,8-1 0,8 0 0,8-1 0,10 0 0,7 0 0,10 0 0,8-1 0,8 1 0,10-1 0,8 1 0,8-1 0,10 1 0,7 0 0,10 1 0,8 0 0,8 0 0,8 1 0,8 0 0,9 1 0,7 0 0,8 2 0,8 0 0,7 1 0,7 1 0,8 1 0,6 0 0,7 2 0,6 1 0,6 2 0,6 0 0,6 2 0,5 1 0,5 1 0,5 1 0,4 2 0,5 2 0,4 1 0,3 1 0,4 2 0,3 1 0,2 2 0,3 2 0,1 1 0,3 1 0,0 3 0,2 1 0,1 1 0,0 2 0,-1 2 0,1 2 0,-1 1 0,-2 1 0,0 3 0,-3 1 0,-1 1 0,-2 2 0,-4 2 0,-2 1 0,-4 2 0,-3 1 0,-4 1 0,-5 2 0,-4 2 0,-5 1 0,-5 1 0,-5 1 0,-6 2 0,-6 0 0,-6 2 0,-6 1 0,-7 2 0,-6 0 0,-8 1 0,-7 1 0,-7 1 0,-8 0 0,-8 2 0,-7 0 0,-9 1 0,-8 0 0,-7 1 0,-10 0 0,-7 0 0,-10 1 0,-7 0 0,-10 1 0,-8-1 0,-8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19:45.6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5797 838 23584,'-2'33'0,"-5"0"0,-4 0 0,-4-1 0,-5 1 0,-5-1 0,-4 0 0,-4-1 0,-4 0 0,-4 0 0,-5-1 0,-4 0 0,-3-1 0,-5-1 0,-3 0 0,-4-1 0,-4-1 0,-3-1 0,-4 0 0,-3-1 0,-3-2 0,-3 0 0,-3-1 0,-3-1 0,-2-1 0,-3-1 0,-2-2 0,-2 0 0,-3-2 0,-1-1 0,-2-1 0,-2-1 0,0-1 0,-3-2 0,0-1 0,-1-1 0,-1-2 0,0-1 0,0-1 0,-1-1 0,0-2 0,0-1 0,1-1 0,0-1 0,1-2 0,1-1 0,1-1 0,1-2 0,2-1 0,1-1 0,1-1 0,3-1 0,1-2 0,3 0 0,2-2 0,3-1 0,2-1 0,3-1 0,3-1 0,3 0 0,3-2 0,4-1 0,2 0 0,5-1 0,3-1 0,3-1 0,5 0 0,3-1 0,4-1 0,5 0 0,3-1 0,5 0 0,4 0 0,4-1 0,5 0 0,4-1 0,4 1 0,5-1 0,4 0 0,5 0 0,4 0 0,5 0 0,4 1 0,5-1 0,4 1 0,4 0 0,5 0 0,4 0 0,4 1 0,5 1 0,3-1 0,5 2 0,4 0 0,3 0 0,5 2 0,3 0 0,3 0 0,5 2 0,2 0 0,4 2 0,3 0 0,3 1 0,3 1 0,3 1 0,2 1 0,3 2 0,2 0 0,3 2 0,1 0 0,3 2 0,1 1 0,1 1 0,2 2 0,1 0 0,1 2 0,1 2 0,1 0 0,0 2 0,1 1 0,0 1 0,0 2 0,-1 1 0,0 1 0,0 2 0,-1 0 0,-1 2 0,0 2 0,-3 0 0,0 2 0,-2 1 0,-2 1 0,-1 2 0,-3 0 0,-2 2 0,-2 0 0,-3 2 0,-2 1 0,-3 1 0,-3 1 0,-3 1 0,-3 0 0,-3 2 0,-4 0 0,-3 2 0,-4 0 0,-4 0 0,-3 2 0,-5 0 0,-3 0 0,-4 2 0,-5-1 0,-4 1 0,-4 1 0,-4 0 0,-4 0 0,-5 0 0,-5 1 0,-4-1 0,-4 1 0,-5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6:32.9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21:32.3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6808 984 23584,'-2'39'0,"-6"0"0,-5-1 0,-5 0 0,-6 0 0,-5 0 0,-4-1 0,-6 0 0,-5 0 0,-5-1 0,-4-1 0,-6 0 0,-4-1 0,-4-1 0,-5 0 0,-5-1 0,-3-1 0,-5-2 0,-4 0 0,-4-1 0,-3-1 0,-4-1 0,-3-2 0,-4-1 0,-2-1 0,-4-1 0,-2-1 0,-3-2 0,-2-1 0,-3-2 0,-1-1 0,-3-1 0,-1-2 0,-1-1 0,-2-2 0,0-1 0,-2-2 0,0-1 0,0-1 0,-1-3 0,1 0 0,-1-3 0,1-1 0,1-1 0,0-2 0,2-1 0,0-2 0,2-1 0,2-2 0,2-1 0,1-1 0,3-2 0,2-1 0,3-2 0,2-1 0,3-1 0,4-1 0,3-1 0,3-2 0,3-1 0,5-1 0,3-1 0,4 0 0,4-2 0,5-1 0,4-1 0,4 0 0,5-1 0,5-1 0,4 0 0,6-1 0,4-1 0,5 0 0,5 0 0,6-1 0,4 0 0,6 0 0,5 0 0,5-1 0,5 0 0,6 1 0,5-1 0,5 1 0,5-1 0,6 1 0,4 1 0,6-1 0,5 1 0,5 1 0,4 0 0,6 0 0,4 2 0,5 0 0,5 0 0,4 2 0,4 0 0,5 1 0,4 1 0,4 1 0,3 2 0,5 0 0,3 1 0,3 2 0,3 0 0,4 2 0,3 1 0,2 2 0,3 1 0,2 1 0,3 1 0,1 2 0,2 2 0,2 0 0,2 3 0,0 0 0,2 2 0,0 2 0,1 1 0,1 2 0,-1 1 0,1 2 0,-1 1 0,0 2 0,0 1 0,-2 2 0,0 2 0,-2 0 0,-1 3 0,-1 0 0,-3 2 0,-1 2 0,-3 1 0,-2 1 0,-3 1 0,-2 2 0,-4 1 0,-2 2 0,-4 0 0,-3 2 0,-4 1 0,-3 0 0,-4 2 0,-4 1 0,-5 1 0,-3 1 0,-5 0 0,-5 2 0,-4 0 0,-4 0 0,-6 2 0,-4 0 0,-5 0 0,-5 1 0,-6 1 0,-4-1 0,-5 1 0,-6 1 0,-5-1 0,-5 1 0,-6-1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25:51.6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6808 984 23584,'-2'39'0,"-6"0"0,-5-1 0,-5 0 0,-6 0 0,-5 0 0,-4-1 0,-6 0 0,-5 0 0,-5-1 0,-4-1 0,-6 0 0,-4-1 0,-4-1 0,-5 0 0,-5-1 0,-3-1 0,-5-2 0,-4 0 0,-4-1 0,-3-1 0,-4-1 0,-3-2 0,-4-1 0,-2-1 0,-4-1 0,-2-1 0,-3-2 0,-2-1 0,-3-2 0,-1-1 0,-3-1 0,-1-2 0,-1-1 0,-2-2 0,0-1 0,-2-2 0,0-1 0,0-1 0,-1-3 0,1 0 0,-1-3 0,1-1 0,1-1 0,0-2 0,2-1 0,0-2 0,2-1 0,2-2 0,2-1 0,1-1 0,3-2 0,2-1 0,3-2 0,2-1 0,3-1 0,4-1 0,3-1 0,3-2 0,3-1 0,5-1 0,3-1 0,4 0 0,4-2 0,5-1 0,4-1 0,4 0 0,5-1 0,5-1 0,4 0 0,6-1 0,4-1 0,5 0 0,5 0 0,6-1 0,4 0 0,6 0 0,5 0 0,5-1 0,5 0 0,6 1 0,5-1 0,5 1 0,5-1 0,6 1 0,4 1 0,6-1 0,5 1 0,5 1 0,4 0 0,6 0 0,4 2 0,5 0 0,5 0 0,4 2 0,4 0 0,5 1 0,4 1 0,4 1 0,3 2 0,5 0 0,3 1 0,3 2 0,3 0 0,4 2 0,3 1 0,2 2 0,3 1 0,2 1 0,3 1 0,1 2 0,2 2 0,2 0 0,2 3 0,0 0 0,2 2 0,0 2 0,1 1 0,1 2 0,-1 1 0,1 2 0,-1 1 0,0 2 0,0 1 0,-2 2 0,0 2 0,-2 0 0,-1 3 0,-1 0 0,-3 2 0,-1 2 0,-3 1 0,-2 1 0,-3 1 0,-2 2 0,-4 1 0,-2 2 0,-4 0 0,-3 2 0,-4 1 0,-3 0 0,-4 2 0,-4 1 0,-5 1 0,-3 1 0,-5 0 0,-5 2 0,-4 0 0,-4 0 0,-6 2 0,-4 0 0,-5 0 0,-5 1 0,-6 1 0,-4-1 0,-5 1 0,-6 1 0,-5-1 0,-5 1 0,-6-1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27:18.1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6808 984 23584,'-2'39'0,"-6"0"0,-5-1 0,-5 0 0,-6 0 0,-5 0 0,-4-1 0,-6 0 0,-5 0 0,-5-1 0,-4-1 0,-6 0 0,-4-1 0,-4-1 0,-5 0 0,-5-1 0,-3-1 0,-5-2 0,-4 0 0,-4-1 0,-3-1 0,-4-1 0,-3-2 0,-4-1 0,-2-1 0,-4-1 0,-2-1 0,-3-2 0,-2-1 0,-3-2 0,-1-1 0,-3-1 0,-1-2 0,-1-1 0,-2-2 0,0-1 0,-2-2 0,0-1 0,0-1 0,-1-3 0,1 0 0,-1-3 0,1-1 0,1-1 0,0-2 0,2-1 0,0-2 0,2-1 0,2-2 0,2-1 0,1-1 0,3-2 0,2-1 0,3-2 0,2-1 0,3-1 0,4-1 0,3-1 0,3-2 0,3-1 0,5-1 0,3-1 0,4 0 0,4-2 0,5-1 0,4-1 0,4 0 0,5-1 0,5-1 0,4 0 0,6-1 0,4-1 0,5 0 0,5 0 0,6-1 0,4 0 0,6 0 0,5 0 0,5-1 0,5 0 0,6 1 0,5-1 0,5 1 0,5-1 0,6 1 0,4 1 0,6-1 0,5 1 0,5 1 0,4 0 0,6 0 0,4 2 0,5 0 0,5 0 0,4 2 0,4 0 0,5 1 0,4 1 0,4 1 0,3 2 0,5 0 0,3 1 0,3 2 0,3 0 0,4 2 0,3 1 0,2 2 0,3 1 0,2 1 0,3 1 0,1 2 0,2 2 0,2 0 0,2 3 0,0 0 0,2 2 0,0 2 0,1 1 0,1 2 0,-1 1 0,1 2 0,-1 1 0,0 2 0,0 1 0,-2 2 0,0 2 0,-2 0 0,-1 3 0,-1 0 0,-3 2 0,-1 2 0,-3 1 0,-2 1 0,-3 1 0,-2 2 0,-4 1 0,-2 2 0,-4 0 0,-3 2 0,-4 1 0,-3 0 0,-4 2 0,-4 1 0,-5 1 0,-3 1 0,-5 0 0,-5 2 0,-4 0 0,-4 0 0,-6 2 0,-4 0 0,-5 0 0,-5 1 0,-6 1 0,-4-1 0,-5 1 0,-6 1 0,-5-1 0,-5 1 0,-6-1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6T15:26:19.1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23182 2102 20110,'-9'82'0,"-18"1"0,-18-1 0,-17 0 0,-18-1 0,-18-1 0,-17 0 0,-17-1 0,-17-1 0,-17-1 0,-16-2 0,-17 0 0,-15-3 0,-16 0 0,-16-3 0,-14-1 0,-15-2 0,-13-3 0,-15-1 0,-12-2 0,-13-3 0,-13-2 0,-10-3 0,-12-2 0,-11-3 0,-9-3 0,-10-2 0,-8-3 0,-9-3 0,-7-3 0,-6-3 0,-7-3 0,-6-3 0,-4-3 0,-5-3 0,-3-4 0,-3-3 0,-2-2 0,-1-5 0,-1-2 0,0-4 0,0-2 0,2-5 0,3-2 0,2-3 0,3-4 0,5-3 0,4-3 0,6-3 0,6-3 0,7-3 0,8-3 0,7-3 0,10-3 0,8-2 0,11-3 0,10-3 0,11-2 0,12-3 0,12-2 0,12-3 0,14-2 0,13-1 0,15-3 0,13-2 0,16-1 0,15-3 0,15 0 0,17-3 0,15 0 0,17-2 0,17-1 0,17-1 0,17-1 0,18 0 0,17-1 0,17-1 0,19 0 0,17-1 0,18 1 0,18-1 0,18 1 0,17 0 0,19 0 0,17 1 0,17 0 0,18 1 0,17 1 0,17 2 0,17 0 0,17 1 0,15 2 0,17 1 0,15 2 0,15 1 0,16 3 0,13 1 0,15 2 0,13 3 0,14 1 0,12 3 0,12 2 0,12 3 0,11 2 0,10 3 0,11 2 0,8 4 0,10 2 0,7 3 0,8 3 0,7 2 0,6 4 0,6 3 0,4 4 0,5 2 0,3 3 0,2 4 0,3 3 0,2 3 0,0 4 0,0 2 0,-1 4 0,-1 3 0,-2 3 0,-3 4 0,-3 3 0,-5 2 0,-4 4 0,-6 3 0,-7 4 0,-6 2 0,-7 3 0,-9 3 0,-8 2 0,-10 4 0,-9 2 0,-11 3 0,-12 2 0,-10 3 0,-13 2 0,-13 3 0,-12 1 0,-15 3 0,-13 2 0,-15 1 0,-14 3 0,-16 1 0,-16 2 0,-15 1 0,-17 2 0,-16 1 0,-17 0 0,-17 2 0,-17 1 0,-17 1 0,-18 0 0,-18 1 0,-17 0 0,-18 0 0,-18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6T15:26:19.1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23182 2102 20110,'-9'82'0,"-18"1"0,-18-1 0,-17 0 0,-18-1 0,-18-1 0,-17 0 0,-17-1 0,-17-1 0,-17-1 0,-16-2 0,-17 0 0,-15-3 0,-16 0 0,-16-3 0,-14-1 0,-15-2 0,-13-3 0,-15-1 0,-12-2 0,-13-3 0,-13-2 0,-10-3 0,-12-2 0,-11-3 0,-9-3 0,-10-2 0,-8-3 0,-9-3 0,-7-3 0,-6-3 0,-7-3 0,-6-3 0,-4-3 0,-5-3 0,-3-4 0,-3-3 0,-2-2 0,-1-5 0,-1-2 0,0-4 0,0-2 0,2-5 0,3-2 0,2-3 0,3-4 0,5-3 0,4-3 0,6-3 0,6-3 0,7-3 0,8-3 0,7-3 0,10-3 0,8-2 0,11-3 0,10-3 0,11-2 0,12-3 0,12-2 0,12-3 0,14-2 0,13-1 0,15-3 0,13-2 0,16-1 0,15-3 0,15 0 0,17-3 0,15 0 0,17-2 0,17-1 0,17-1 0,17-1 0,18 0 0,17-1 0,17-1 0,19 0 0,17-1 0,18 1 0,18-1 0,18 1 0,17 0 0,19 0 0,17 1 0,17 0 0,18 1 0,17 1 0,17 2 0,17 0 0,17 1 0,15 2 0,17 1 0,15 2 0,15 1 0,16 3 0,13 1 0,15 2 0,13 3 0,14 1 0,12 3 0,12 2 0,12 3 0,11 2 0,10 3 0,11 2 0,8 4 0,10 2 0,7 3 0,8 3 0,7 2 0,6 4 0,6 3 0,4 4 0,5 2 0,3 3 0,2 4 0,3 3 0,2 3 0,0 4 0,0 2 0,-1 4 0,-1 3 0,-2 3 0,-3 4 0,-3 3 0,-5 2 0,-4 4 0,-6 3 0,-7 4 0,-6 2 0,-7 3 0,-9 3 0,-8 2 0,-10 4 0,-9 2 0,-11 3 0,-12 2 0,-10 3 0,-13 2 0,-13 3 0,-12 1 0,-15 3 0,-13 2 0,-15 1 0,-14 3 0,-16 1 0,-16 2 0,-15 1 0,-17 2 0,-16 1 0,-17 0 0,-17 2 0,-17 1 0,-17 1 0,-18 0 0,-18 1 0,-17 0 0,-18 0 0,-18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6T15:26:19.1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23241 2919 20110,'-9'111'0,"-18"2"0,-18-1 0,-17-1 0,-18 0 0,-18-2 0,-17-1 0,-17 0 0,-17-2 0,-17-1 0,-16-3 0,-17 0 0,-15-4 0,-16 0 0,-16-4 0,-14-1 0,-15-4 0,-13-3 0,-15-1 0,-12-4 0,-13-3 0,-13-3 0,-10-5 0,-12-2 0,-11-4 0,-9-4 0,-10-3 0,-8-3 0,-9-5 0,-7-5 0,-6-3 0,-7-4 0,-6-4 0,-4-5 0,-5-3 0,-3-6 0,-3-4 0,-2-3 0,-1-6 0,-1-4 0,0-4 0,0-4 0,2-6 0,3-3 0,2-4 0,3-6 0,5-3 0,4-5 0,6-4 0,6-4 0,7-3 0,8-5 0,7-5 0,10-3 0,8-3 0,11-4 0,10-4 0,11-2 0,12-5 0,12-3 0,12-3 0,14-4 0,13-1 0,15-3 0,13-4 0,16-1 0,15-4 0,15 0 0,17-4 0,15 0 0,17-3 0,17-1 0,17-2 0,17 0 0,18-1 0,17-2 0,17 0 0,19-1 0,17-1 0,18 2 0,18-2 0,18 1 0,17 0 0,19 1 0,17 1 0,17-1 0,18 2 0,17 2 0,17 2 0,17 0 0,17 2 0,15 2 0,17 2 0,15 2 0,15 2 0,16 4 0,13 1 0,15 3 0,13 4 0,14 1 0,12 4 0,12 4 0,12 3 0,11 3 0,10 4 0,11 3 0,8 5 0,10 3 0,7 4 0,8 4 0,7 3 0,6 5 0,6 4 0,4 6 0,5 2 0,3 5 0,2 5 0,3 4 0,2 4 0,0 6 0,0 2 0,-1 6 0,-1 4 0,-2 4 0,-3 5 0,-3 5 0,-5 2 0,-4 6 0,-6 4 0,-7 5 0,-6 3 0,-7 4 0,-9 4 0,-8 3 0,-10 5 0,-9 3 0,-11 4 0,-12 3 0,-10 3 0,-13 4 0,-13 4 0,-12 1 0,-15 4 0,-13 3 0,-15 1 0,-14 4 0,-16 2 0,-16 2 0,-15 2 0,-17 2 0,-16 2 0,-17 0 0,-17 2 0,-17 2 0,-17 2 0,-18-1 0,-18 1 0,-17 1 0,-18 0 0,-18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6T15:26:19.1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23241 2919 20110,'-9'111'0,"-18"2"0,-18-1 0,-17-1 0,-18 0 0,-18-2 0,-17-1 0,-17 0 0,-17-2 0,-17-1 0,-16-3 0,-17 0 0,-15-4 0,-16 0 0,-16-4 0,-14-1 0,-15-4 0,-13-3 0,-15-1 0,-12-4 0,-13-3 0,-13-3 0,-10-5 0,-12-2 0,-11-4 0,-9-4 0,-10-3 0,-8-3 0,-9-5 0,-7-5 0,-6-3 0,-7-4 0,-6-4 0,-4-5 0,-5-3 0,-3-6 0,-3-4 0,-2-3 0,-1-6 0,-1-4 0,0-4 0,0-4 0,2-6 0,3-3 0,2-4 0,3-6 0,5-3 0,4-5 0,6-4 0,6-4 0,7-3 0,8-5 0,7-5 0,10-3 0,8-3 0,11-4 0,10-4 0,11-2 0,12-5 0,12-3 0,12-3 0,14-4 0,13-1 0,15-3 0,13-4 0,16-1 0,15-4 0,15 0 0,17-4 0,15 0 0,17-3 0,17-1 0,17-2 0,17 0 0,18-1 0,17-2 0,17 0 0,19-1 0,17-1 0,18 2 0,18-2 0,18 1 0,17 0 0,19 1 0,17 1 0,17-1 0,18 2 0,17 2 0,17 2 0,17 0 0,17 2 0,15 2 0,17 2 0,15 2 0,15 2 0,16 4 0,13 1 0,15 3 0,13 4 0,14 1 0,12 4 0,12 4 0,12 3 0,11 3 0,10 4 0,11 3 0,8 5 0,10 3 0,7 4 0,8 4 0,7 3 0,6 5 0,6 4 0,4 6 0,5 2 0,3 5 0,2 5 0,3 4 0,2 4 0,0 6 0,0 2 0,-1 6 0,-1 4 0,-2 4 0,-3 5 0,-3 5 0,-5 2 0,-4 6 0,-6 4 0,-7 5 0,-6 3 0,-7 4 0,-9 4 0,-8 3 0,-10 5 0,-9 3 0,-11 4 0,-12 3 0,-10 3 0,-13 4 0,-13 4 0,-12 1 0,-15 4 0,-13 3 0,-15 1 0,-14 4 0,-16 2 0,-16 2 0,-15 2 0,-17 2 0,-16 2 0,-17 0 0,-17 2 0,-17 2 0,-17 2 0,-18-1 0,-18 1 0,-17 1 0,-18 0 0,-18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5:57.5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12055 1228 24254,'-4'48'0,"-10"0"0,-10 0 0,-8 0 0,-10-1 0,-8 0 0,-10 0 0,-9-1 0,-8-1 0,-10 0 0,-7 0 0,-10-2 0,-7-1 0,-9 0 0,-8-1 0,-7-2 0,-8 0 0,-7-2 0,-7-1 0,-7-1 0,-7-2 0,-6-1 0,-6-1 0,-5-2 0,-7-2 0,-4-1 0,-5-1 0,-5-3 0,-4-1 0,-4-1 0,-3-3 0,-4-1 0,-2-2 0,-3-2 0,-2-1 0,-2-3 0,-2-1 0,0-3 0,-2-1 0,1-2 0,-1-2 0,1-2 0,0-1 0,2-3 0,1-1 0,1-3 0,3-1 0,3-2 0,2-2 0,4-1 0,3-3 0,4-1 0,4-1 0,5-3 0,5-1 0,5-1 0,5-2 0,6-2 0,6-1 0,6-1 0,7-2 0,7-1 0,7-1 0,7-2 0,8 0 0,7-2 0,9-1 0,7 0 0,9-1 0,8-2 0,9 0 0,8 0 0,9-1 0,10-1 0,8 0 0,9 0 0,10-1 0,9 0 0,9 0 0,9 0 0,10-1 0,9 1 0,9 0 0,9 1 0,10-1 0,9 1 0,8 0 0,10 1 0,9 1 0,8 0 0,9 1 0,8 0 0,9 2 0,7 0 0,9 2 0,7 0 0,8 2 0,7 0 0,7 2 0,7 2 0,7 0 0,6 2 0,6 2 0,6 0 0,5 3 0,5 1 0,5 2 0,5 1 0,4 2 0,4 1 0,3 3 0,4 1 0,2 2 0,3 2 0,3 2 0,1 1 0,1 3 0,2 1 0,0 2 0,1 2 0,-1 2 0,1 2 0,-2 2 0,0 1 0,-2 3 0,-2 1 0,-2 2 0,-3 2 0,-2 2 0,-4 1 0,-3 3 0,-4 1 0,-4 2 0,-5 1 0,-5 2 0,-4 1 0,-7 3 0,-5 0 0,-6 2 0,-6 2 0,-7 0 0,-7 2 0,-7 2 0,-7 0 0,-8 2 0,-7 0 0,-8 2 0,-9 0 0,-7 2 0,-10 0 0,-7 1 0,-10 0 0,-8 1 0,-9 1 0,-10 0 0,-8 1 0,-10-1 0,-8 1 0,-10 0 0,-10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5:59.1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6:00.1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6:14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6:22.4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16:32.9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2:20:21.4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11249 1059 23584,'-5'41'0,"-8"1"0,-8-1 0,-10 0 0,-7 0 0,-10 0 0,-7-1 0,-10 0 0,-7-1 0,-8 0 0,-9-1 0,-7-1 0,-8 0 0,-8-1 0,-7-1 0,-7-1 0,-8-1 0,-6-1 0,-7-1 0,-6-1 0,-6-1 0,-6-1 0,-6-2 0,-5-1 0,-5-1 0,-5-2 0,-4-1 0,-5-1 0,-4-2 0,-3-1 0,-4-2 0,-2-1 0,-4-2 0,-2-2 0,-1-1 0,-3-2 0,0-1 0,-2-2 0,-1-1 0,1-3 0,-1 0 0,0-3 0,1-1 0,2-2 0,0-1 0,3-2 0,1-1 0,3-2 0,2-2 0,3-1 0,4-2 0,3-1 0,4-2 0,5-1 0,4-1 0,5-2 0,5-1 0,5-1 0,6-2 0,6-1 0,6-1 0,6-1 0,7-1 0,6-1 0,8-1 0,7-1 0,7-1 0,8-1 0,8 0 0,7-1 0,9-1 0,8 0 0,8-1 0,8 0 0,8-1 0,10 0 0,7 0 0,10 0 0,8-1 0,8 1 0,10-1 0,8 1 0,8-1 0,10 1 0,7 0 0,10 1 0,8 0 0,8 0 0,8 1 0,8 0 0,9 1 0,7 0 0,8 2 0,8 0 0,7 1 0,7 1 0,8 1 0,6 0 0,7 2 0,6 1 0,6 2 0,6 0 0,6 2 0,5 1 0,5 1 0,5 1 0,4 2 0,5 2 0,4 1 0,3 1 0,4 2 0,3 1 0,2 2 0,3 2 0,1 1 0,3 1 0,0 3 0,2 1 0,1 1 0,0 2 0,-1 2 0,1 2 0,-1 1 0,-2 1 0,0 3 0,-3 1 0,-1 1 0,-2 2 0,-4 2 0,-2 1 0,-4 2 0,-3 1 0,-4 1 0,-5 2 0,-4 2 0,-5 1 0,-5 1 0,-5 1 0,-6 2 0,-6 0 0,-6 2 0,-6 1 0,-7 2 0,-6 0 0,-8 1 0,-7 1 0,-7 1 0,-8 0 0,-8 2 0,-7 0 0,-9 1 0,-8 0 0,-7 1 0,-10 0 0,-7 0 0,-10 1 0,-7 0 0,-10 1 0,-8-1 0,-8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291E0-B020-F64A-B1C2-4E69F9A694EF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7F63E-0134-474C-A26A-4596F7746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20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563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A3CEF-D22A-3308-CD0E-93AC634CE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BFD997-FC25-D73C-C720-64F96DCA6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DE1D9A2-6E4F-357F-950C-6245B9053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Based</a:t>
            </a:r>
            <a:r>
              <a:rPr lang="it-IT" dirty="0"/>
              <a:t> on the assessment </a:t>
            </a:r>
            <a:r>
              <a:rPr lang="it-IT" dirty="0" err="1"/>
              <a:t>results</a:t>
            </a:r>
            <a:r>
              <a:rPr lang="it-IT" dirty="0"/>
              <a:t>, a </a:t>
            </a:r>
            <a:r>
              <a:rPr lang="it-IT" dirty="0" err="1"/>
              <a:t>workplace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selected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participant</a:t>
            </a:r>
            <a:r>
              <a:rPr lang="it-IT" dirty="0"/>
              <a:t>, </a:t>
            </a:r>
            <a:r>
              <a:rPr lang="it-IT" dirty="0" err="1"/>
              <a:t>choosing</a:t>
            </a:r>
            <a:r>
              <a:rPr lang="it-IT" dirty="0"/>
              <a:t> from 14 options in the area.</a:t>
            </a:r>
          </a:p>
          <a:p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more </a:t>
            </a:r>
            <a:r>
              <a:rPr lang="it-IT" dirty="0" err="1"/>
              <a:t>than</a:t>
            </a:r>
            <a:r>
              <a:rPr lang="it-IT" dirty="0"/>
              <a:t> 20 </a:t>
            </a:r>
            <a:r>
              <a:rPr lang="it-IT" dirty="0" err="1"/>
              <a:t>potential</a:t>
            </a:r>
            <a:r>
              <a:rPr lang="it-IT" dirty="0"/>
              <a:t> job openings, and the work </a:t>
            </a:r>
            <a:r>
              <a:rPr lang="it-IT" dirty="0" err="1"/>
              <a:t>settings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:</a:t>
            </a:r>
          </a:p>
          <a:p>
            <a:r>
              <a:rPr lang="it-IT" dirty="0"/>
              <a:t>- 2 </a:t>
            </a:r>
            <a:r>
              <a:rPr lang="it-IT" dirty="0" err="1"/>
              <a:t>farms</a:t>
            </a:r>
            <a:r>
              <a:rPr lang="it-IT" dirty="0"/>
              <a:t> with </a:t>
            </a:r>
            <a:r>
              <a:rPr lang="it-IT" dirty="0" err="1"/>
              <a:t>direct</a:t>
            </a:r>
            <a:r>
              <a:rPr lang="it-IT" dirty="0"/>
              <a:t> sales of produce and gardening</a:t>
            </a:r>
          </a:p>
          <a:p>
            <a:r>
              <a:rPr lang="it-IT" dirty="0"/>
              <a:t>- 1 </a:t>
            </a:r>
            <a:r>
              <a:rPr lang="it-IT" dirty="0" err="1"/>
              <a:t>foundation</a:t>
            </a:r>
            <a:r>
              <a:rPr lang="it-IT" dirty="0"/>
              <a:t> for </a:t>
            </a:r>
            <a:r>
              <a:rPr lang="it-IT" dirty="0" err="1"/>
              <a:t>women's</a:t>
            </a:r>
            <a:r>
              <a:rPr lang="it-IT" dirty="0"/>
              <a:t> </a:t>
            </a:r>
            <a:r>
              <a:rPr lang="it-IT" dirty="0" err="1"/>
              <a:t>empowerment</a:t>
            </a:r>
            <a:endParaRPr lang="it-IT" dirty="0"/>
          </a:p>
          <a:p>
            <a:r>
              <a:rPr lang="it-IT" dirty="0"/>
              <a:t>- 1 </a:t>
            </a:r>
            <a:r>
              <a:rPr lang="it-IT" dirty="0" err="1"/>
              <a:t>transportation</a:t>
            </a:r>
            <a:r>
              <a:rPr lang="it-IT" dirty="0"/>
              <a:t> company</a:t>
            </a:r>
          </a:p>
          <a:p>
            <a:r>
              <a:rPr lang="it-IT" dirty="0"/>
              <a:t>- 1 industrial </a:t>
            </a:r>
            <a:r>
              <a:rPr lang="it-IT" dirty="0" err="1"/>
              <a:t>assembly</a:t>
            </a:r>
            <a:r>
              <a:rPr lang="it-IT" dirty="0"/>
              <a:t> company</a:t>
            </a:r>
          </a:p>
          <a:p>
            <a:r>
              <a:rPr lang="it-IT" dirty="0"/>
              <a:t>- 1 </a:t>
            </a:r>
            <a:r>
              <a:rPr lang="it-IT" dirty="0" err="1"/>
              <a:t>electronics</a:t>
            </a:r>
            <a:r>
              <a:rPr lang="it-IT" dirty="0"/>
              <a:t> </a:t>
            </a:r>
            <a:r>
              <a:rPr lang="it-IT" dirty="0" err="1"/>
              <a:t>assembly</a:t>
            </a:r>
            <a:r>
              <a:rPr lang="it-IT" dirty="0"/>
              <a:t> company</a:t>
            </a:r>
          </a:p>
          <a:p>
            <a:r>
              <a:rPr lang="it-IT" dirty="0"/>
              <a:t>- 1 </a:t>
            </a:r>
            <a:r>
              <a:rPr lang="it-IT" dirty="0" err="1"/>
              <a:t>restaurant</a:t>
            </a:r>
            <a:endParaRPr lang="it-IT" dirty="0"/>
          </a:p>
          <a:p>
            <a:r>
              <a:rPr lang="it-IT" dirty="0"/>
              <a:t>- 1 pizzeria</a:t>
            </a:r>
          </a:p>
          <a:p>
            <a:r>
              <a:rPr lang="it-IT" dirty="0"/>
              <a:t>- 1 supermarket</a:t>
            </a:r>
          </a:p>
          <a:p>
            <a:r>
              <a:rPr lang="it-IT" dirty="0"/>
              <a:t>- ​​1 </a:t>
            </a:r>
            <a:r>
              <a:rPr lang="it-IT" dirty="0" err="1"/>
              <a:t>electronics</a:t>
            </a:r>
            <a:r>
              <a:rPr lang="it-IT" dirty="0"/>
              <a:t> company</a:t>
            </a:r>
          </a:p>
          <a:p>
            <a:r>
              <a:rPr lang="it-IT" dirty="0"/>
              <a:t>- 1 </a:t>
            </a:r>
            <a:r>
              <a:rPr lang="it-IT" dirty="0" err="1"/>
              <a:t>bookstore</a:t>
            </a:r>
            <a:endParaRPr lang="it-IT" dirty="0"/>
          </a:p>
          <a:p>
            <a:r>
              <a:rPr lang="it-IT" dirty="0"/>
              <a:t>- 1 auto </a:t>
            </a:r>
            <a:r>
              <a:rPr lang="it-IT" dirty="0" err="1"/>
              <a:t>repair</a:t>
            </a:r>
            <a:r>
              <a:rPr lang="it-IT" dirty="0"/>
              <a:t> shop</a:t>
            </a:r>
          </a:p>
          <a:p>
            <a:r>
              <a:rPr lang="it-IT" dirty="0"/>
              <a:t>- 1 social cooperative</a:t>
            </a:r>
          </a:p>
          <a:p>
            <a:r>
              <a:rPr lang="it-IT" dirty="0"/>
              <a:t>- 1 cultural center with </a:t>
            </a:r>
            <a:r>
              <a:rPr lang="it-IT" dirty="0" err="1"/>
              <a:t>exhibition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for </a:t>
            </a:r>
            <a:r>
              <a:rPr lang="it-IT" dirty="0" err="1"/>
              <a:t>events</a:t>
            </a:r>
            <a:r>
              <a:rPr lang="it-IT" dirty="0"/>
              <a:t> and shows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0F8FFE-8BD1-0001-B654-BA701735E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04A63-382A-47D7-8705-550F2F98831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513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CA056-A82E-3E5C-29EB-B1405EC83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07EA50A-BFFA-A935-7417-597B6F1D9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61CBEE1-E15A-4441-AB7D-D66B449F5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with consecutive steps and data-</a:t>
            </a:r>
            <a:r>
              <a:rPr lang="it-IT" dirty="0" err="1"/>
              <a:t>driven</a:t>
            </a:r>
            <a:r>
              <a:rPr lang="it-IT" dirty="0"/>
              <a:t> </a:t>
            </a:r>
            <a:r>
              <a:rPr lang="it-IT" dirty="0" err="1"/>
              <a:t>decisions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participant</a:t>
            </a:r>
            <a:r>
              <a:rPr lang="it-IT" dirty="0"/>
              <a:t>. </a:t>
            </a:r>
          </a:p>
          <a:p>
            <a:r>
              <a:rPr lang="it-IT" dirty="0"/>
              <a:t>The </a:t>
            </a:r>
            <a:r>
              <a:rPr lang="it-IT" dirty="0" err="1"/>
              <a:t>implementation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allowed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to </a:t>
            </a:r>
            <a:r>
              <a:rPr lang="it-IT" dirty="0" err="1"/>
              <a:t>make</a:t>
            </a:r>
            <a:r>
              <a:rPr lang="it-IT" dirty="0"/>
              <a:t> the </a:t>
            </a:r>
            <a:r>
              <a:rPr lang="it-IT" dirty="0" err="1"/>
              <a:t>project</a:t>
            </a:r>
            <a:r>
              <a:rPr lang="it-IT" dirty="0"/>
              <a:t> more </a:t>
            </a:r>
            <a:r>
              <a:rPr lang="it-IT" dirty="0" err="1"/>
              <a:t>consistent</a:t>
            </a:r>
            <a:r>
              <a:rPr lang="it-IT" dirty="0"/>
              <a:t> and to </a:t>
            </a:r>
            <a:r>
              <a:rPr lang="it-IT" dirty="0" err="1"/>
              <a:t>personalize</a:t>
            </a:r>
            <a:r>
              <a:rPr lang="it-IT" dirty="0"/>
              <a:t> the </a:t>
            </a:r>
            <a:r>
              <a:rPr lang="it-IT" dirty="0" err="1"/>
              <a:t>education</a:t>
            </a:r>
            <a:r>
              <a:rPr lang="it-IT" dirty="0"/>
              <a:t> of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individual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to </a:t>
            </a:r>
            <a:r>
              <a:rPr lang="it-IT" dirty="0" err="1"/>
              <a:t>analyze</a:t>
            </a:r>
            <a:r>
              <a:rPr lang="it-IT" dirty="0"/>
              <a:t> the cumulative data </a:t>
            </a:r>
          </a:p>
          <a:p>
            <a:r>
              <a:rPr lang="it-IT" dirty="0"/>
              <a:t>and </a:t>
            </a:r>
            <a:r>
              <a:rPr lang="it-IT" dirty="0" err="1"/>
              <a:t>make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an </a:t>
            </a:r>
            <a:r>
              <a:rPr lang="it-IT" dirty="0" err="1"/>
              <a:t>exploratory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on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and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done</a:t>
            </a:r>
            <a:r>
              <a:rPr lang="it-IT" dirty="0"/>
              <a:t> to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opportunities</a:t>
            </a:r>
            <a:r>
              <a:rPr lang="it-IT" dirty="0"/>
              <a:t> to </a:t>
            </a:r>
            <a:r>
              <a:rPr lang="it-IT" dirty="0" err="1"/>
              <a:t>people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similar</a:t>
            </a:r>
            <a:r>
              <a:rPr lang="it-IT" dirty="0"/>
              <a:t> to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participants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CFB306-ABE6-1E99-28BC-95ECBD4392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244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671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C892F-0E12-FAD3-3723-90CB075D9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F1955FA-F09E-1984-A855-BF39C70E0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2857F18-800F-1174-2673-5E5F44DA7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These </a:t>
            </a:r>
            <a:r>
              <a:rPr lang="it-IT" dirty="0" err="1"/>
              <a:t>were</a:t>
            </a:r>
            <a:r>
              <a:rPr lang="it-IT" dirty="0"/>
              <a:t> the </a:t>
            </a:r>
            <a:r>
              <a:rPr lang="it-IT" dirty="0" err="1"/>
              <a:t>targeted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behaviors</a:t>
            </a:r>
            <a:r>
              <a:rPr lang="it-IT" dirty="0"/>
              <a:t> and the </a:t>
            </a:r>
            <a:r>
              <a:rPr lang="it-IT" dirty="0" err="1"/>
              <a:t>tactics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training and work </a:t>
            </a:r>
            <a:r>
              <a:rPr lang="it-IT" dirty="0" err="1"/>
              <a:t>inclusion</a:t>
            </a:r>
            <a:r>
              <a:rPr lang="it-IT" dirty="0"/>
              <a:t> </a:t>
            </a:r>
            <a:r>
              <a:rPr lang="it-IT" dirty="0" err="1"/>
              <a:t>phases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2F454E-698C-12D8-1FB9-DE70886B4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7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E48AE-DD64-C327-C5E6-3B2A2B8D6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5B07D8-D3FC-29B5-0B92-DB97288F4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1662EEE-5C47-59C2-51B0-69D8375E3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3CBC5B-D429-C588-271E-79C89C2A5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301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DB8E5-216A-CF6F-88D3-3223C484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E454309-7E2E-4DAB-293D-B515DAF2C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4AC8F49-2C08-B8A5-493C-DF3262D7C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0EE821-72EA-54A7-2306-015C49EDB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38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52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findings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focused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project on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challenges, and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00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AA4D0-D72A-1F84-7CB6-66018BF9F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C3F3462-A56F-83C1-F10E-DCE8A992E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AB4E9E4-6C54-B87F-47B3-42A4075F6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findings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focused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project on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challenges, and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AEED8D-7523-5B17-68D1-022479798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223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FE70-90F0-1C61-1798-55A3A8A3E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16AB2C4-1DF9-1800-242F-8FB513B1E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91C2219-F161-B9C1-C38E-16FC85054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findings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focused</a:t>
            </a:r>
            <a:r>
              <a:rPr lang="it-IT" dirty="0"/>
              <a:t> </a:t>
            </a:r>
            <a:r>
              <a:rPr lang="it-IT" dirty="0" err="1"/>
              <a:t>our</a:t>
            </a:r>
            <a:r>
              <a:rPr lang="it-IT" dirty="0"/>
              <a:t> project on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challenges, and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6DD9CE-0D20-5FDC-9ADF-8F06ADCB3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75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are in the </a:t>
            </a:r>
            <a:r>
              <a:rPr lang="it-IT" dirty="0" err="1"/>
              <a:t>north</a:t>
            </a:r>
            <a:r>
              <a:rPr lang="it-IT" dirty="0"/>
              <a:t> of </a:t>
            </a:r>
            <a:r>
              <a:rPr lang="it-IT" dirty="0" err="1"/>
              <a:t>Italy</a:t>
            </a:r>
            <a:r>
              <a:rPr lang="it-IT" dirty="0"/>
              <a:t> and </a:t>
            </a:r>
            <a:r>
              <a:rPr lang="it-IT" dirty="0" err="1"/>
              <a:t>our</a:t>
            </a:r>
            <a:r>
              <a:rPr lang="it-IT" dirty="0"/>
              <a:t> situation </a:t>
            </a:r>
            <a:r>
              <a:rPr lang="it-IT" dirty="0" err="1"/>
              <a:t>regarding</a:t>
            </a:r>
            <a:r>
              <a:rPr lang="it-IT" dirty="0"/>
              <a:t> the </a:t>
            </a:r>
            <a:r>
              <a:rPr lang="it-IT" dirty="0" err="1"/>
              <a:t>inclusion</a:t>
            </a:r>
            <a:r>
              <a:rPr lang="it-IT" dirty="0"/>
              <a:t> of </a:t>
            </a:r>
            <a:r>
              <a:rPr lang="it-IT" dirty="0" err="1"/>
              <a:t>autistic</a:t>
            </a:r>
            <a:r>
              <a:rPr lang="it-IT" dirty="0"/>
              <a:t> and multi-</a:t>
            </a:r>
            <a:r>
              <a:rPr lang="it-IT" dirty="0" err="1"/>
              <a:t>disabled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/>
              <a:t> in the </a:t>
            </a:r>
            <a:r>
              <a:rPr lang="it-IT" dirty="0" err="1"/>
              <a:t>workplace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similar</a:t>
            </a:r>
            <a:r>
              <a:rPr lang="it-IT" dirty="0"/>
              <a:t> to THAT </a:t>
            </a:r>
            <a:r>
              <a:rPr lang="it-IT" dirty="0" err="1"/>
              <a:t>described</a:t>
            </a:r>
            <a:r>
              <a:rPr lang="it-IT" dirty="0"/>
              <a:t> in the </a:t>
            </a:r>
            <a:r>
              <a:rPr lang="it-IT" dirty="0" err="1"/>
              <a:t>literature</a:t>
            </a:r>
            <a:r>
              <a:rPr lang="it-IT" dirty="0"/>
              <a:t> in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countries</a:t>
            </a:r>
            <a:r>
              <a:rPr lang="it-IT" dirty="0"/>
              <a:t> and in the USA. </a:t>
            </a:r>
          </a:p>
          <a:p>
            <a:r>
              <a:rPr lang="it-IT" dirty="0"/>
              <a:t>According to data from the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Parliament</a:t>
            </a:r>
            <a:r>
              <a:rPr lang="it-IT" dirty="0"/>
              <a:t>*,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10% of </a:t>
            </a:r>
            <a:r>
              <a:rPr lang="it-IT" dirty="0" err="1"/>
              <a:t>autistic</a:t>
            </a:r>
            <a:r>
              <a:rPr lang="it-IT" dirty="0"/>
              <a:t> people are in the </a:t>
            </a:r>
            <a:r>
              <a:rPr lang="it-IT" dirty="0" err="1"/>
              <a:t>workforce</a:t>
            </a:r>
            <a:r>
              <a:rPr lang="it-IT" dirty="0"/>
              <a:t>, a </a:t>
            </a:r>
            <a:r>
              <a:rPr lang="it-IT" dirty="0" err="1"/>
              <a:t>significantly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percentage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people with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disabilities</a:t>
            </a:r>
            <a:r>
              <a:rPr lang="it-IT" dirty="0"/>
              <a:t> (47%) and </a:t>
            </a:r>
            <a:r>
              <a:rPr lang="it-IT" dirty="0" err="1"/>
              <a:t>those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disabilities</a:t>
            </a:r>
            <a:r>
              <a:rPr lang="it-IT" dirty="0"/>
              <a:t> (72%).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17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Quindi, il nostro progetto si è concentrato su queste tre grandi barriere all'inclusione e abbiamo selezionato i partecipanti in base a queste difficoltà specifiche. 
Attraverso un questionario scritto, sono stati selezionati per questo studio perché vivevano nella stessa città e avevano disabilità multiple,
Non avevano mai ricevuto servizi di transizione dalla scuola al lavoro né preparazione al lavoro e alla vita indipendente prima di questo progetto 
e i loro genitori non pensavano che sarebbero mai riusciti a lavorare in futuro. 
Inoltre, uno o entrambi i genitori avevano punteggi di carico totale, registrati con l'Inventario del carico per il caregiver, pari o superiori al livello di alto rischio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55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dependent</a:t>
            </a:r>
            <a:r>
              <a:rPr lang="it-IT" dirty="0"/>
              <a:t> </a:t>
            </a:r>
            <a:r>
              <a:rPr lang="it-IT" dirty="0" err="1"/>
              <a:t>variables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were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challenging</a:t>
            </a:r>
            <a:r>
              <a:rPr lang="it-IT" dirty="0"/>
              <a:t> </a:t>
            </a:r>
            <a:r>
              <a:rPr lang="it-IT" dirty="0" err="1"/>
              <a:t>behaviors</a:t>
            </a:r>
            <a:r>
              <a:rPr lang="it-IT" dirty="0"/>
              <a:t> </a:t>
            </a:r>
            <a:r>
              <a:rPr lang="it-IT" dirty="0" err="1"/>
              <a:t>emitted</a:t>
            </a:r>
            <a:r>
              <a:rPr lang="it-IT" dirty="0"/>
              <a:t> by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participant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3-hour </a:t>
            </a:r>
            <a:r>
              <a:rPr lang="it-IT" dirty="0" err="1"/>
              <a:t>observations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workplace</a:t>
            </a:r>
            <a:r>
              <a:rPr lang="it-IT" dirty="0"/>
              <a:t>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performing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tasks and </a:t>
            </a:r>
          </a:p>
          <a:p>
            <a:r>
              <a:rPr lang="it-IT" dirty="0"/>
              <a:t>the </a:t>
            </a:r>
            <a:r>
              <a:rPr lang="it-IT" dirty="0" err="1"/>
              <a:t>percentage</a:t>
            </a:r>
            <a:r>
              <a:rPr lang="it-IT" dirty="0"/>
              <a:t> of </a:t>
            </a:r>
            <a:r>
              <a:rPr lang="it-IT" dirty="0" err="1"/>
              <a:t>tasks</a:t>
            </a:r>
            <a:r>
              <a:rPr lang="it-IT" dirty="0"/>
              <a:t> </a:t>
            </a:r>
            <a:r>
              <a:rPr lang="it-IT" dirty="0" err="1"/>
              <a:t>completed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workplace</a:t>
            </a:r>
            <a:r>
              <a:rPr lang="it-IT" dirty="0"/>
              <a:t> with and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prompts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sz="1200" dirty="0"/>
              <a:t>The </a:t>
            </a:r>
            <a:r>
              <a:rPr lang="it-IT" sz="1200" dirty="0" err="1"/>
              <a:t>independent</a:t>
            </a:r>
            <a:r>
              <a:rPr lang="it-IT" sz="1200" dirty="0"/>
              <a:t> </a:t>
            </a:r>
            <a:r>
              <a:rPr lang="it-IT" sz="1200" dirty="0" err="1"/>
              <a:t>variables</a:t>
            </a:r>
            <a:r>
              <a:rPr lang="it-IT" sz="1200" dirty="0"/>
              <a:t> for </a:t>
            </a:r>
            <a:r>
              <a:rPr lang="it-IT" sz="1200" dirty="0" err="1"/>
              <a:t>this</a:t>
            </a:r>
            <a:r>
              <a:rPr lang="it-IT" sz="1200" dirty="0"/>
              <a:t> </a:t>
            </a:r>
            <a:r>
              <a:rPr lang="it-IT" sz="1200" dirty="0" err="1"/>
              <a:t>study</a:t>
            </a:r>
            <a:r>
              <a:rPr lang="it-IT" sz="1200" dirty="0"/>
              <a:t> </a:t>
            </a:r>
            <a:r>
              <a:rPr lang="it-IT" sz="1200" dirty="0" err="1"/>
              <a:t>were</a:t>
            </a:r>
            <a:r>
              <a:rPr lang="it-IT" sz="1200" dirty="0"/>
              <a:t> </a:t>
            </a:r>
            <a:r>
              <a:rPr lang="it-IT" sz="1200" dirty="0" err="1"/>
              <a:t>individualized</a:t>
            </a:r>
            <a:r>
              <a:rPr lang="it-IT" sz="1200" dirty="0"/>
              <a:t> </a:t>
            </a:r>
            <a:r>
              <a:rPr lang="it-IT" sz="1200" dirty="0" err="1"/>
              <a:t>teaching</a:t>
            </a:r>
            <a:r>
              <a:rPr lang="it-IT" sz="1200" dirty="0"/>
              <a:t> </a:t>
            </a:r>
            <a:r>
              <a:rPr lang="it-IT" sz="1200" dirty="0" err="1"/>
              <a:t>packages</a:t>
            </a:r>
            <a:r>
              <a:rPr lang="it-IT" sz="1200" dirty="0"/>
              <a:t> </a:t>
            </a:r>
          </a:p>
          <a:p>
            <a:r>
              <a:rPr lang="it-IT" sz="1200" b="1" dirty="0" err="1"/>
              <a:t>personalized</a:t>
            </a:r>
            <a:r>
              <a:rPr lang="it-IT" sz="1200" b="1" dirty="0"/>
              <a:t> training </a:t>
            </a:r>
            <a:r>
              <a:rPr lang="it-IT" sz="1200" dirty="0"/>
              <a:t>for </a:t>
            </a:r>
            <a:r>
              <a:rPr lang="it-IT" sz="1200" dirty="0" err="1"/>
              <a:t>independent</a:t>
            </a:r>
            <a:r>
              <a:rPr lang="it-IT" sz="1200" dirty="0"/>
              <a:t> task </a:t>
            </a:r>
            <a:r>
              <a:rPr lang="it-IT" sz="1200" dirty="0" err="1"/>
              <a:t>execution</a:t>
            </a:r>
            <a:r>
              <a:rPr lang="it-IT" sz="1200" dirty="0"/>
              <a:t> and </a:t>
            </a:r>
          </a:p>
          <a:p>
            <a:r>
              <a:rPr lang="it-IT" sz="1200" b="1" dirty="0"/>
              <a:t>work </a:t>
            </a:r>
            <a:r>
              <a:rPr lang="it-IT" sz="1200" b="1" dirty="0" err="1"/>
              <a:t>inclusion</a:t>
            </a:r>
            <a:r>
              <a:rPr lang="it-IT" sz="1200" dirty="0"/>
              <a:t>, </a:t>
            </a:r>
          </a:p>
          <a:p>
            <a:pPr marL="0" indent="0">
              <a:buNone/>
            </a:pPr>
            <a:r>
              <a:rPr lang="it-IT" sz="1200" dirty="0"/>
              <a:t>The training </a:t>
            </a:r>
            <a:r>
              <a:rPr lang="it-IT" sz="1200" dirty="0" err="1"/>
              <a:t>was</a:t>
            </a:r>
            <a:r>
              <a:rPr lang="it-IT" sz="1200" dirty="0"/>
              <a:t> </a:t>
            </a:r>
            <a:r>
              <a:rPr lang="it-IT" sz="1200" dirty="0" err="1"/>
              <a:t>implemented</a:t>
            </a:r>
            <a:r>
              <a:rPr lang="it-IT" sz="1200" dirty="0"/>
              <a:t> first in a </a:t>
            </a:r>
            <a:r>
              <a:rPr lang="it-IT" sz="1200" dirty="0" err="1"/>
              <a:t>naturalistic</a:t>
            </a:r>
            <a:r>
              <a:rPr lang="it-IT" sz="1200" dirty="0"/>
              <a:t> </a:t>
            </a:r>
            <a:r>
              <a:rPr lang="it-IT" sz="1200" dirty="0" err="1"/>
              <a:t>environment</a:t>
            </a:r>
            <a:r>
              <a:rPr lang="it-IT" sz="1200" dirty="0"/>
              <a:t> and </a:t>
            </a:r>
            <a:r>
              <a:rPr lang="it-IT" sz="1200" dirty="0" err="1"/>
              <a:t>then</a:t>
            </a:r>
            <a:r>
              <a:rPr lang="it-IT" sz="1200" dirty="0"/>
              <a:t> in a </a:t>
            </a:r>
            <a:r>
              <a:rPr lang="it-IT" sz="1200" dirty="0" err="1"/>
              <a:t>natural</a:t>
            </a:r>
            <a:r>
              <a:rPr lang="it-IT" sz="1200" dirty="0"/>
              <a:t> </a:t>
            </a:r>
            <a:r>
              <a:rPr lang="it-IT" sz="1200" dirty="0" err="1"/>
              <a:t>environment</a:t>
            </a:r>
            <a:r>
              <a:rPr lang="it-IT" sz="1200" dirty="0"/>
              <a:t> (the </a:t>
            </a:r>
            <a:r>
              <a:rPr lang="it-IT" sz="1200" dirty="0" err="1"/>
              <a:t>workplace</a:t>
            </a:r>
            <a:r>
              <a:rPr lang="it-IT" sz="1200" dirty="0"/>
              <a:t>), </a:t>
            </a:r>
            <a:r>
              <a:rPr lang="it-IT" sz="1200" dirty="0" err="1"/>
              <a:t>wich</a:t>
            </a:r>
            <a:r>
              <a:rPr lang="it-IT" sz="1200" dirty="0"/>
              <a:t> </a:t>
            </a:r>
            <a:r>
              <a:rPr lang="it-IT" sz="1200" dirty="0" err="1"/>
              <a:t>was</a:t>
            </a:r>
            <a:r>
              <a:rPr lang="it-IT" sz="1200" dirty="0"/>
              <a:t> </a:t>
            </a:r>
            <a:r>
              <a:rPr lang="it-IT" sz="1200" dirty="0" err="1"/>
              <a:t>what</a:t>
            </a:r>
            <a:r>
              <a:rPr lang="it-IT" sz="1200" dirty="0"/>
              <a:t> </a:t>
            </a:r>
            <a:r>
              <a:rPr lang="it-IT" sz="1200" dirty="0" err="1"/>
              <a:t>we</a:t>
            </a:r>
            <a:r>
              <a:rPr lang="it-IT" sz="1200" dirty="0"/>
              <a:t> </a:t>
            </a:r>
            <a:r>
              <a:rPr lang="it-IT" sz="1200" dirty="0" err="1"/>
              <a:t>called</a:t>
            </a:r>
            <a:r>
              <a:rPr lang="it-IT" sz="1200" dirty="0"/>
              <a:t> «the work </a:t>
            </a:r>
            <a:r>
              <a:rPr lang="it-IT" sz="1200" dirty="0" err="1"/>
              <a:t>inclsuion</a:t>
            </a:r>
            <a:r>
              <a:rPr lang="it-IT" sz="1200" dirty="0"/>
              <a:t> </a:t>
            </a:r>
            <a:r>
              <a:rPr lang="it-IT" sz="1200" dirty="0" err="1"/>
              <a:t>phase</a:t>
            </a:r>
            <a:r>
              <a:rPr lang="it-IT" sz="1200" dirty="0"/>
              <a:t>»</a:t>
            </a:r>
          </a:p>
          <a:p>
            <a:pPr marL="0" indent="0">
              <a:buNone/>
            </a:pPr>
            <a:r>
              <a:rPr lang="it-IT" sz="1200" dirty="0" err="1"/>
              <a:t>We</a:t>
            </a:r>
            <a:r>
              <a:rPr lang="it-IT" sz="1200" dirty="0"/>
              <a:t> </a:t>
            </a:r>
            <a:r>
              <a:rPr lang="it-IT" sz="1200" dirty="0" err="1"/>
              <a:t>used</a:t>
            </a:r>
            <a:r>
              <a:rPr lang="it-IT" sz="1200" dirty="0"/>
              <a:t> </a:t>
            </a:r>
            <a:r>
              <a:rPr lang="it-IT" sz="1200" dirty="0" err="1"/>
              <a:t>evidence-based</a:t>
            </a:r>
            <a:r>
              <a:rPr lang="it-IT" sz="1200" dirty="0"/>
              <a:t> </a:t>
            </a:r>
            <a:r>
              <a:rPr lang="it-IT" sz="1200" dirty="0" err="1"/>
              <a:t>tactics</a:t>
            </a:r>
            <a:r>
              <a:rPr lang="it-IT" sz="1200" dirty="0"/>
              <a:t> for </a:t>
            </a:r>
            <a:r>
              <a:rPr lang="it-IT" sz="1200" dirty="0" err="1"/>
              <a:t>teaching</a:t>
            </a:r>
            <a:r>
              <a:rPr lang="it-IT" sz="1200" dirty="0"/>
              <a:t> </a:t>
            </a:r>
            <a:r>
              <a:rPr lang="it-IT" sz="1200" dirty="0" err="1"/>
              <a:t>each</a:t>
            </a:r>
            <a:r>
              <a:rPr lang="it-IT" sz="1200" dirty="0"/>
              <a:t> </a:t>
            </a:r>
            <a:r>
              <a:rPr lang="it-IT" sz="1200" dirty="0" err="1"/>
              <a:t>participant</a:t>
            </a:r>
            <a:r>
              <a:rPr lang="it-IT" sz="1200" dirty="0"/>
              <a:t>: </a:t>
            </a:r>
          </a:p>
          <a:p>
            <a:pPr marL="0" indent="0">
              <a:buNone/>
            </a:pPr>
            <a:r>
              <a:rPr lang="it-IT" sz="1200" dirty="0"/>
              <a:t>A </a:t>
            </a:r>
            <a:r>
              <a:rPr lang="it-IT" sz="1200" dirty="0" err="1"/>
              <a:t>total</a:t>
            </a:r>
            <a:r>
              <a:rPr lang="it-IT" sz="1200" dirty="0"/>
              <a:t> task </a:t>
            </a:r>
            <a:r>
              <a:rPr lang="it-IT" sz="1200" dirty="0" err="1"/>
              <a:t>chaining</a:t>
            </a:r>
            <a:r>
              <a:rPr lang="it-IT" sz="1200" dirty="0"/>
              <a:t> and prompt delay </a:t>
            </a:r>
            <a:r>
              <a:rPr lang="it-IT" sz="1200" dirty="0" err="1"/>
              <a:t>was</a:t>
            </a:r>
            <a:r>
              <a:rPr lang="it-IT" sz="1200" dirty="0"/>
              <a:t> </a:t>
            </a:r>
            <a:r>
              <a:rPr lang="it-IT" sz="1200" dirty="0" err="1"/>
              <a:t>used</a:t>
            </a:r>
            <a:r>
              <a:rPr lang="it-IT" sz="1200" dirty="0"/>
              <a:t> to </a:t>
            </a:r>
            <a:r>
              <a:rPr lang="it-IT" sz="1200" dirty="0" err="1"/>
              <a:t>teach</a:t>
            </a:r>
            <a:r>
              <a:rPr lang="it-IT" sz="1200" dirty="0"/>
              <a:t> </a:t>
            </a:r>
            <a:r>
              <a:rPr lang="it-IT" sz="1200" dirty="0" err="1"/>
              <a:t>all</a:t>
            </a:r>
            <a:r>
              <a:rPr lang="it-IT" sz="1200" dirty="0"/>
              <a:t> steps of </a:t>
            </a:r>
            <a:r>
              <a:rPr lang="it-IT" sz="1200" dirty="0" err="1"/>
              <a:t>their</a:t>
            </a:r>
            <a:r>
              <a:rPr lang="it-IT" sz="1200" dirty="0"/>
              <a:t> tasks, </a:t>
            </a:r>
            <a:r>
              <a:rPr lang="it-IT" sz="1200" dirty="0" err="1"/>
              <a:t>based</a:t>
            </a:r>
            <a:r>
              <a:rPr lang="it-IT" sz="1200" dirty="0"/>
              <a:t> on task analysis and </a:t>
            </a:r>
            <a:r>
              <a:rPr lang="it-IT" sz="1200" dirty="0" err="1"/>
              <a:t>different</a:t>
            </a:r>
            <a:r>
              <a:rPr lang="it-IT" sz="1200" dirty="0"/>
              <a:t> </a:t>
            </a:r>
            <a:r>
              <a:rPr lang="it-IT" sz="1200" dirty="0" err="1"/>
              <a:t>tactics</a:t>
            </a:r>
            <a:r>
              <a:rPr lang="it-IT" sz="1200" dirty="0"/>
              <a:t> </a:t>
            </a:r>
            <a:r>
              <a:rPr lang="it-IT" sz="1200" dirty="0" err="1"/>
              <a:t>were</a:t>
            </a:r>
            <a:r>
              <a:rPr lang="it-IT" sz="1200" dirty="0"/>
              <a:t> </a:t>
            </a:r>
            <a:r>
              <a:rPr lang="it-IT" sz="1200" dirty="0" err="1"/>
              <a:t>implemented</a:t>
            </a:r>
            <a:r>
              <a:rPr lang="it-IT" sz="1200" dirty="0"/>
              <a:t> to reduce the target </a:t>
            </a:r>
            <a:r>
              <a:rPr lang="it-IT" sz="1200" dirty="0" err="1"/>
              <a:t>problem</a:t>
            </a:r>
            <a:r>
              <a:rPr lang="it-IT" sz="1200" dirty="0"/>
              <a:t> behavior.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32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with consecutive steps and data-</a:t>
            </a:r>
            <a:r>
              <a:rPr lang="it-IT" dirty="0" err="1"/>
              <a:t>driven</a:t>
            </a:r>
            <a:r>
              <a:rPr lang="it-IT" dirty="0"/>
              <a:t> </a:t>
            </a:r>
            <a:r>
              <a:rPr lang="it-IT" dirty="0" err="1"/>
              <a:t>decisions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participant</a:t>
            </a:r>
            <a:r>
              <a:rPr lang="it-IT" dirty="0"/>
              <a:t>. </a:t>
            </a:r>
          </a:p>
          <a:p>
            <a:r>
              <a:rPr lang="it-IT" dirty="0"/>
              <a:t>The </a:t>
            </a:r>
            <a:r>
              <a:rPr lang="it-IT" dirty="0" err="1"/>
              <a:t>implementation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allowed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to </a:t>
            </a:r>
            <a:r>
              <a:rPr lang="it-IT" dirty="0" err="1"/>
              <a:t>make</a:t>
            </a:r>
            <a:r>
              <a:rPr lang="it-IT" dirty="0"/>
              <a:t> the </a:t>
            </a:r>
            <a:r>
              <a:rPr lang="it-IT" dirty="0" err="1"/>
              <a:t>project</a:t>
            </a:r>
            <a:r>
              <a:rPr lang="it-IT" dirty="0"/>
              <a:t> more </a:t>
            </a:r>
            <a:r>
              <a:rPr lang="it-IT" dirty="0" err="1"/>
              <a:t>consistent</a:t>
            </a:r>
            <a:r>
              <a:rPr lang="it-IT" dirty="0"/>
              <a:t> and to </a:t>
            </a:r>
            <a:r>
              <a:rPr lang="it-IT" dirty="0" err="1"/>
              <a:t>personalize</a:t>
            </a:r>
            <a:r>
              <a:rPr lang="it-IT" dirty="0"/>
              <a:t> the </a:t>
            </a:r>
            <a:r>
              <a:rPr lang="it-IT" dirty="0" err="1"/>
              <a:t>education</a:t>
            </a:r>
            <a:r>
              <a:rPr lang="it-IT" dirty="0"/>
              <a:t> of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individual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to </a:t>
            </a:r>
            <a:r>
              <a:rPr lang="it-IT" dirty="0" err="1"/>
              <a:t>analyze</a:t>
            </a:r>
            <a:r>
              <a:rPr lang="it-IT" dirty="0"/>
              <a:t> the cumulative data </a:t>
            </a:r>
          </a:p>
          <a:p>
            <a:r>
              <a:rPr lang="it-IT" dirty="0"/>
              <a:t>and </a:t>
            </a:r>
            <a:r>
              <a:rPr lang="it-IT" dirty="0" err="1"/>
              <a:t>make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an </a:t>
            </a:r>
            <a:r>
              <a:rPr lang="it-IT" dirty="0" err="1"/>
              <a:t>exploratory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on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and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done</a:t>
            </a:r>
            <a:r>
              <a:rPr lang="it-IT" dirty="0"/>
              <a:t> to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opportunities</a:t>
            </a:r>
            <a:r>
              <a:rPr lang="it-IT" dirty="0"/>
              <a:t> to </a:t>
            </a:r>
            <a:r>
              <a:rPr lang="it-IT" dirty="0" err="1"/>
              <a:t>people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similar</a:t>
            </a:r>
            <a:r>
              <a:rPr lang="it-IT" dirty="0"/>
              <a:t> to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participants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85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96D79-D76D-EE3F-D855-F7188D4A7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510656F-9212-5E19-328E-2C2F31EFC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953A6A-3E17-8269-C2ED-3623E81CA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with consecutive steps and data-</a:t>
            </a:r>
            <a:r>
              <a:rPr lang="it-IT" dirty="0" err="1"/>
              <a:t>driven</a:t>
            </a:r>
            <a:r>
              <a:rPr lang="it-IT" dirty="0"/>
              <a:t> </a:t>
            </a:r>
            <a:r>
              <a:rPr lang="it-IT" dirty="0" err="1"/>
              <a:t>decisions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participant</a:t>
            </a:r>
            <a:r>
              <a:rPr lang="it-IT" dirty="0"/>
              <a:t>. </a:t>
            </a:r>
          </a:p>
          <a:p>
            <a:r>
              <a:rPr lang="it-IT" dirty="0"/>
              <a:t>The </a:t>
            </a:r>
            <a:r>
              <a:rPr lang="it-IT" dirty="0" err="1"/>
              <a:t>implementation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allowed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to </a:t>
            </a:r>
            <a:r>
              <a:rPr lang="it-IT" dirty="0" err="1"/>
              <a:t>make</a:t>
            </a:r>
            <a:r>
              <a:rPr lang="it-IT" dirty="0"/>
              <a:t> the </a:t>
            </a:r>
            <a:r>
              <a:rPr lang="it-IT" dirty="0" err="1"/>
              <a:t>project</a:t>
            </a:r>
            <a:r>
              <a:rPr lang="it-IT" dirty="0"/>
              <a:t> more </a:t>
            </a:r>
            <a:r>
              <a:rPr lang="it-IT" dirty="0" err="1"/>
              <a:t>consistent</a:t>
            </a:r>
            <a:r>
              <a:rPr lang="it-IT" dirty="0"/>
              <a:t> and to </a:t>
            </a:r>
            <a:r>
              <a:rPr lang="it-IT" dirty="0" err="1"/>
              <a:t>personalize</a:t>
            </a:r>
            <a:r>
              <a:rPr lang="it-IT" dirty="0"/>
              <a:t> the </a:t>
            </a:r>
            <a:r>
              <a:rPr lang="it-IT" dirty="0" err="1"/>
              <a:t>education</a:t>
            </a:r>
            <a:r>
              <a:rPr lang="it-IT" dirty="0"/>
              <a:t> of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individual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to </a:t>
            </a:r>
            <a:r>
              <a:rPr lang="it-IT" dirty="0" err="1"/>
              <a:t>analyze</a:t>
            </a:r>
            <a:r>
              <a:rPr lang="it-IT" dirty="0"/>
              <a:t> the cumulative data </a:t>
            </a:r>
          </a:p>
          <a:p>
            <a:r>
              <a:rPr lang="it-IT" dirty="0"/>
              <a:t>and </a:t>
            </a:r>
            <a:r>
              <a:rPr lang="it-IT" dirty="0" err="1"/>
              <a:t>make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an </a:t>
            </a:r>
            <a:r>
              <a:rPr lang="it-IT" dirty="0" err="1"/>
              <a:t>exploratory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on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and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done</a:t>
            </a:r>
            <a:r>
              <a:rPr lang="it-IT" dirty="0"/>
              <a:t> to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opportunities</a:t>
            </a:r>
            <a:r>
              <a:rPr lang="it-IT" dirty="0"/>
              <a:t> to </a:t>
            </a:r>
            <a:r>
              <a:rPr lang="it-IT" dirty="0" err="1"/>
              <a:t>people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similar</a:t>
            </a:r>
            <a:r>
              <a:rPr lang="it-IT" dirty="0"/>
              <a:t> to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participants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02AB1E-CA35-3DA7-4860-60950E6DD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18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C4A16-04DC-BA28-4C59-CE3B5DED1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CF5019-AE11-72B8-7D09-0DB0A6201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1CA2A80-3EA1-9D8C-54F8-B24F5FFD5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with consecutive steps and data-</a:t>
            </a:r>
            <a:r>
              <a:rPr lang="it-IT" dirty="0" err="1"/>
              <a:t>driven</a:t>
            </a:r>
            <a:r>
              <a:rPr lang="it-IT" dirty="0"/>
              <a:t> </a:t>
            </a:r>
            <a:r>
              <a:rPr lang="it-IT" dirty="0" err="1"/>
              <a:t>decisions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dirty="0" err="1"/>
              <a:t>every</a:t>
            </a:r>
            <a:r>
              <a:rPr lang="it-IT" dirty="0"/>
              <a:t> </a:t>
            </a:r>
            <a:r>
              <a:rPr lang="it-IT" dirty="0" err="1"/>
              <a:t>participant</a:t>
            </a:r>
            <a:r>
              <a:rPr lang="it-IT" dirty="0"/>
              <a:t>. </a:t>
            </a:r>
          </a:p>
          <a:p>
            <a:r>
              <a:rPr lang="it-IT" dirty="0"/>
              <a:t>The </a:t>
            </a:r>
            <a:r>
              <a:rPr lang="it-IT" dirty="0" err="1"/>
              <a:t>implementation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err="1"/>
              <a:t>allowed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to </a:t>
            </a:r>
            <a:r>
              <a:rPr lang="it-IT" dirty="0" err="1"/>
              <a:t>make</a:t>
            </a:r>
            <a:r>
              <a:rPr lang="it-IT" dirty="0"/>
              <a:t> the </a:t>
            </a:r>
            <a:r>
              <a:rPr lang="it-IT" dirty="0" err="1"/>
              <a:t>project</a:t>
            </a:r>
            <a:r>
              <a:rPr lang="it-IT" dirty="0"/>
              <a:t> more </a:t>
            </a:r>
            <a:r>
              <a:rPr lang="it-IT" dirty="0" err="1"/>
              <a:t>consistent</a:t>
            </a:r>
            <a:r>
              <a:rPr lang="it-IT" dirty="0"/>
              <a:t> and to </a:t>
            </a:r>
            <a:r>
              <a:rPr lang="it-IT" dirty="0" err="1"/>
              <a:t>personalize</a:t>
            </a:r>
            <a:r>
              <a:rPr lang="it-IT" dirty="0"/>
              <a:t> the </a:t>
            </a:r>
            <a:r>
              <a:rPr lang="it-IT" dirty="0" err="1"/>
              <a:t>education</a:t>
            </a:r>
            <a:r>
              <a:rPr lang="it-IT" dirty="0"/>
              <a:t> of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individual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to </a:t>
            </a:r>
            <a:r>
              <a:rPr lang="it-IT" dirty="0" err="1"/>
              <a:t>analyze</a:t>
            </a:r>
            <a:r>
              <a:rPr lang="it-IT" dirty="0"/>
              <a:t> the cumulative data </a:t>
            </a:r>
          </a:p>
          <a:p>
            <a:r>
              <a:rPr lang="it-IT" dirty="0"/>
              <a:t>and </a:t>
            </a:r>
            <a:r>
              <a:rPr lang="it-IT" dirty="0" err="1"/>
              <a:t>make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an </a:t>
            </a:r>
            <a:r>
              <a:rPr lang="it-IT" dirty="0" err="1"/>
              <a:t>exploratory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on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and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done</a:t>
            </a:r>
            <a:r>
              <a:rPr lang="it-IT" dirty="0"/>
              <a:t> to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opportunities</a:t>
            </a:r>
            <a:r>
              <a:rPr lang="it-IT" dirty="0"/>
              <a:t> to </a:t>
            </a:r>
            <a:r>
              <a:rPr lang="it-IT" dirty="0" err="1"/>
              <a:t>people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similar</a:t>
            </a:r>
            <a:r>
              <a:rPr lang="it-IT" dirty="0"/>
              <a:t> to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participants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AC3218-4752-EDF6-3A33-D13DE0673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65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48978-F007-10FF-9161-DFBD590C1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A045986-BAF0-9757-7714-4185DC4FA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865FA54-78EF-FD87-0852-C145FC757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We’ll go back to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graph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first I </a:t>
            </a:r>
            <a:r>
              <a:rPr lang="it-IT" dirty="0" err="1"/>
              <a:t>want</a:t>
            </a:r>
            <a:r>
              <a:rPr lang="it-IT" dirty="0"/>
              <a:t> to tell </a:t>
            </a:r>
            <a:r>
              <a:rPr lang="it-IT" dirty="0" err="1"/>
              <a:t>you</a:t>
            </a:r>
            <a:r>
              <a:rPr lang="it-IT" dirty="0"/>
              <a:t> more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happens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training starts. </a:t>
            </a:r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ran</a:t>
            </a:r>
            <a:r>
              <a:rPr lang="it-IT" dirty="0"/>
              <a:t> a </a:t>
            </a:r>
            <a:r>
              <a:rPr lang="it-IT" dirty="0" err="1"/>
              <a:t>criterion-based</a:t>
            </a:r>
            <a:r>
              <a:rPr lang="it-IT" dirty="0"/>
              <a:t> assessment 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participant</a:t>
            </a:r>
            <a:r>
              <a:rPr lang="it-IT" dirty="0"/>
              <a:t>, to </a:t>
            </a:r>
            <a:r>
              <a:rPr lang="it-IT" dirty="0" err="1"/>
              <a:t>identify</a:t>
            </a:r>
            <a:r>
              <a:rPr lang="it-IT" dirty="0"/>
              <a:t> </a:t>
            </a:r>
            <a:r>
              <a:rPr lang="it-IT" dirty="0" err="1"/>
              <a:t>behavioral</a:t>
            </a:r>
            <a:r>
              <a:rPr lang="it-IT" dirty="0"/>
              <a:t> </a:t>
            </a:r>
            <a:r>
              <a:rPr lang="it-IT" dirty="0" err="1"/>
              <a:t>prerequisites</a:t>
            </a:r>
            <a:r>
              <a:rPr lang="it-IT" dirty="0"/>
              <a:t> to work </a:t>
            </a:r>
            <a:r>
              <a:rPr lang="it-IT" dirty="0" err="1"/>
              <a:t>inclusion</a:t>
            </a:r>
            <a:r>
              <a:rPr lang="it-IT" dirty="0"/>
              <a:t>, and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did</a:t>
            </a:r>
            <a:r>
              <a:rPr lang="it-IT" dirty="0"/>
              <a:t> a </a:t>
            </a:r>
            <a:r>
              <a:rPr lang="it-IT" dirty="0" err="1"/>
              <a:t>preference</a:t>
            </a:r>
            <a:r>
              <a:rPr lang="it-IT" dirty="0"/>
              <a:t> assesment, with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stimuli</a:t>
            </a:r>
            <a:r>
              <a:rPr lang="it-IT" dirty="0"/>
              <a:t> and activities. </a:t>
            </a:r>
          </a:p>
          <a:p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went</a:t>
            </a:r>
            <a:r>
              <a:rPr lang="it-IT" dirty="0"/>
              <a:t> to the   </a:t>
            </a:r>
            <a:r>
              <a:rPr lang="it-IT" dirty="0" err="1"/>
              <a:t>person</a:t>
            </a:r>
            <a:r>
              <a:rPr lang="it-IT" dirty="0"/>
              <a:t>-to-job   </a:t>
            </a:r>
            <a:r>
              <a:rPr lang="it-IT" dirty="0" err="1"/>
              <a:t>matching</a:t>
            </a:r>
            <a:r>
              <a:rPr lang="it-IT" dirty="0"/>
              <a:t> </a:t>
            </a:r>
            <a:r>
              <a:rPr lang="it-IT" dirty="0" err="1"/>
              <a:t>phase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70775D-4939-A4C3-7AE7-C37F7288B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55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After the matching </a:t>
            </a:r>
            <a:r>
              <a:rPr lang="it-IT" sz="1200" dirty="0" err="1"/>
              <a:t>phase</a:t>
            </a:r>
            <a:r>
              <a:rPr lang="it-IT" sz="1200" dirty="0"/>
              <a:t>, the </a:t>
            </a:r>
            <a:r>
              <a:rPr lang="it-IT" sz="1200" dirty="0" err="1"/>
              <a:t>experimenters</a:t>
            </a:r>
            <a:r>
              <a:rPr lang="it-IT" sz="1200" dirty="0"/>
              <a:t> </a:t>
            </a:r>
            <a:r>
              <a:rPr lang="it-IT" sz="1200" dirty="0" err="1"/>
              <a:t>visited</a:t>
            </a:r>
            <a:r>
              <a:rPr lang="it-IT" sz="1200" dirty="0"/>
              <a:t> the company, </a:t>
            </a:r>
            <a:r>
              <a:rPr lang="it-IT" sz="1200" dirty="0" err="1"/>
              <a:t>where</a:t>
            </a:r>
            <a:r>
              <a:rPr lang="it-IT" sz="1200" dirty="0"/>
              <a:t> a manager </a:t>
            </a:r>
            <a:r>
              <a:rPr lang="it-IT" sz="1200" dirty="0" err="1"/>
              <a:t>described</a:t>
            </a:r>
            <a:r>
              <a:rPr lang="it-IT" sz="1200" dirty="0"/>
              <a:t> the </a:t>
            </a:r>
            <a:r>
              <a:rPr lang="it-IT" sz="1200" dirty="0" err="1"/>
              <a:t>tasks</a:t>
            </a:r>
            <a:r>
              <a:rPr lang="it-IT" sz="1200" dirty="0"/>
              <a:t> the </a:t>
            </a:r>
            <a:r>
              <a:rPr lang="it-IT" sz="1200" dirty="0" err="1"/>
              <a:t>subject</a:t>
            </a:r>
            <a:r>
              <a:rPr lang="it-IT" sz="1200" dirty="0"/>
              <a:t> </a:t>
            </a:r>
            <a:r>
              <a:rPr lang="it-IT" sz="1200" dirty="0" err="1"/>
              <a:t>would</a:t>
            </a:r>
            <a:r>
              <a:rPr lang="it-IT" sz="1200" dirty="0"/>
              <a:t> be </a:t>
            </a:r>
            <a:r>
              <a:rPr lang="it-IT" sz="1200" dirty="0" err="1"/>
              <a:t>expected</a:t>
            </a:r>
            <a:r>
              <a:rPr lang="it-IT" sz="1200" dirty="0"/>
              <a:t> to </a:t>
            </a:r>
            <a:r>
              <a:rPr lang="it-IT" sz="1200" dirty="0" err="1"/>
              <a:t>perform</a:t>
            </a:r>
            <a:r>
              <a:rPr lang="it-IT" sz="1200" dirty="0"/>
              <a:t> </a:t>
            </a:r>
            <a:r>
              <a:rPr lang="it-IT" sz="1200" dirty="0" err="1"/>
              <a:t>during</a:t>
            </a:r>
            <a:r>
              <a:rPr lang="it-IT" sz="1200" dirty="0"/>
              <a:t> work hours.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The </a:t>
            </a:r>
            <a:r>
              <a:rPr lang="it-IT" sz="1200" dirty="0" err="1"/>
              <a:t>company's</a:t>
            </a:r>
            <a:r>
              <a:rPr lang="it-IT" sz="1200" dirty="0"/>
              <a:t> </a:t>
            </a:r>
            <a:r>
              <a:rPr lang="it-IT" sz="1200" dirty="0" err="1"/>
              <a:t>expectations</a:t>
            </a:r>
            <a:r>
              <a:rPr lang="it-IT" sz="1200" dirty="0"/>
              <a:t> </a:t>
            </a:r>
            <a:r>
              <a:rPr lang="it-IT" sz="1200" dirty="0" err="1"/>
              <a:t>were</a:t>
            </a:r>
            <a:r>
              <a:rPr lang="it-IT" sz="1200" dirty="0"/>
              <a:t> </a:t>
            </a:r>
            <a:r>
              <a:rPr lang="it-IT" sz="1200" dirty="0" err="1"/>
              <a:t>modified</a:t>
            </a:r>
            <a:r>
              <a:rPr lang="it-IT" sz="1200" dirty="0"/>
              <a:t> (</a:t>
            </a:r>
            <a:r>
              <a:rPr lang="it-IT" sz="1200" dirty="0" err="1"/>
              <a:t>increased</a:t>
            </a:r>
            <a:r>
              <a:rPr lang="it-IT" sz="1200" dirty="0"/>
              <a:t> or </a:t>
            </a:r>
            <a:r>
              <a:rPr lang="it-IT" sz="1200" dirty="0" err="1"/>
              <a:t>lowered</a:t>
            </a:r>
            <a:r>
              <a:rPr lang="it-IT" sz="1200" dirty="0"/>
              <a:t>) </a:t>
            </a:r>
            <a:r>
              <a:rPr lang="it-IT" sz="1200" dirty="0" err="1"/>
              <a:t>based</a:t>
            </a:r>
            <a:r>
              <a:rPr lang="it-IT" sz="1200" dirty="0"/>
              <a:t> on the </a:t>
            </a:r>
            <a:r>
              <a:rPr lang="it-IT" sz="1200" dirty="0" err="1"/>
              <a:t>participant's</a:t>
            </a:r>
            <a:r>
              <a:rPr lang="it-IT" sz="1200" dirty="0"/>
              <a:t> </a:t>
            </a:r>
            <a:r>
              <a:rPr lang="it-IT" sz="1200" dirty="0" err="1"/>
              <a:t>prerequisite</a:t>
            </a:r>
            <a:r>
              <a:rPr lang="it-IT" sz="1200" dirty="0"/>
              <a:t> </a:t>
            </a:r>
            <a:r>
              <a:rPr lang="it-IT" sz="1200" dirty="0" err="1"/>
              <a:t>skills</a:t>
            </a:r>
            <a:r>
              <a:rPr lang="it-IT" sz="1200" dirty="0"/>
              <a:t>, </a:t>
            </a:r>
            <a:r>
              <a:rPr lang="it-IT" sz="1200" dirty="0" err="1"/>
              <a:t>which</a:t>
            </a:r>
            <a:r>
              <a:rPr lang="it-IT" sz="1200" dirty="0"/>
              <a:t> </a:t>
            </a:r>
            <a:r>
              <a:rPr lang="it-IT" sz="1200" dirty="0" err="1"/>
              <a:t>had</a:t>
            </a:r>
            <a:r>
              <a:rPr lang="it-IT" sz="1200" dirty="0"/>
              <a:t> </a:t>
            </a:r>
            <a:r>
              <a:rPr lang="it-IT" sz="1200" dirty="0" err="1"/>
              <a:t>already</a:t>
            </a:r>
            <a:r>
              <a:rPr lang="it-IT" sz="1200" dirty="0"/>
              <a:t> </a:t>
            </a:r>
            <a:r>
              <a:rPr lang="it-IT" sz="1200" dirty="0" err="1"/>
              <a:t>been</a:t>
            </a:r>
            <a:r>
              <a:rPr lang="it-IT" sz="1200" dirty="0"/>
              <a:t> </a:t>
            </a:r>
            <a:r>
              <a:rPr lang="it-IT" sz="1200" dirty="0" err="1"/>
              <a:t>recorded</a:t>
            </a:r>
            <a:r>
              <a:rPr lang="it-IT" sz="1200" dirty="0"/>
              <a:t> </a:t>
            </a:r>
            <a:r>
              <a:rPr lang="it-IT" sz="1200" dirty="0" err="1"/>
              <a:t>through</a:t>
            </a:r>
            <a:r>
              <a:rPr lang="it-IT" sz="1200" dirty="0"/>
              <a:t> the </a:t>
            </a:r>
            <a:r>
              <a:rPr lang="it-IT" sz="1200" dirty="0" err="1"/>
              <a:t>assessments</a:t>
            </a:r>
            <a:r>
              <a:rPr lang="it-IT" sz="12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An agreement </a:t>
            </a:r>
            <a:r>
              <a:rPr lang="it-IT" sz="1200" dirty="0" err="1"/>
              <a:t>was</a:t>
            </a:r>
            <a:r>
              <a:rPr lang="it-IT" sz="1200" dirty="0"/>
              <a:t> </a:t>
            </a:r>
            <a:r>
              <a:rPr lang="it-IT" sz="1200" dirty="0" err="1"/>
              <a:t>reached</a:t>
            </a:r>
            <a:r>
              <a:rPr lang="it-IT" sz="1200" dirty="0"/>
              <a:t> on the tasks </a:t>
            </a:r>
            <a:r>
              <a:rPr lang="it-IT" sz="1200" dirty="0" err="1"/>
              <a:t>assigned</a:t>
            </a:r>
            <a:r>
              <a:rPr lang="it-IT" sz="1200" dirty="0"/>
              <a:t> to the </a:t>
            </a:r>
            <a:r>
              <a:rPr lang="it-IT" sz="1200" dirty="0" err="1"/>
              <a:t>participant</a:t>
            </a:r>
            <a:r>
              <a:rPr lang="it-IT" sz="1200" dirty="0"/>
              <a:t> and </a:t>
            </a:r>
            <a:r>
              <a:rPr lang="it-IT" sz="1200" dirty="0" err="1"/>
              <a:t>each</a:t>
            </a:r>
            <a:r>
              <a:rPr lang="it-IT" sz="1200" dirty="0"/>
              <a:t> task </a:t>
            </a:r>
            <a:r>
              <a:rPr lang="it-IT" sz="1200" dirty="0" err="1"/>
              <a:t>was</a:t>
            </a:r>
            <a:r>
              <a:rPr lang="it-IT" sz="1200" dirty="0"/>
              <a:t> </a:t>
            </a:r>
            <a:r>
              <a:rPr lang="it-IT" sz="1200" dirty="0" err="1"/>
              <a:t>operationalized</a:t>
            </a:r>
            <a:r>
              <a:rPr lang="it-IT" sz="1200" dirty="0"/>
              <a:t> and </a:t>
            </a:r>
            <a:r>
              <a:rPr lang="it-IT" sz="1200" dirty="0" err="1"/>
              <a:t>divided</a:t>
            </a:r>
            <a:r>
              <a:rPr lang="it-IT" sz="1200" dirty="0"/>
              <a:t> </a:t>
            </a:r>
            <a:r>
              <a:rPr lang="it-IT" sz="1200" dirty="0" err="1"/>
              <a:t>into</a:t>
            </a:r>
            <a:r>
              <a:rPr lang="it-IT" sz="1200" dirty="0"/>
              <a:t> steps. Task </a:t>
            </a:r>
            <a:r>
              <a:rPr lang="it-IT" sz="1200" dirty="0" err="1"/>
              <a:t>analyses</a:t>
            </a:r>
            <a:r>
              <a:rPr lang="it-IT" sz="1200" dirty="0"/>
              <a:t> </a:t>
            </a:r>
            <a:r>
              <a:rPr lang="it-IT" sz="1200" dirty="0" err="1"/>
              <a:t>were</a:t>
            </a:r>
            <a:r>
              <a:rPr lang="it-IT" sz="1200" dirty="0"/>
              <a:t> </a:t>
            </a:r>
            <a:r>
              <a:rPr lang="it-IT" sz="1200" dirty="0" err="1"/>
              <a:t>then</a:t>
            </a:r>
            <a:r>
              <a:rPr lang="it-IT" sz="1200" dirty="0"/>
              <a:t> </a:t>
            </a:r>
            <a:r>
              <a:rPr lang="it-IT" sz="1200" dirty="0" err="1"/>
              <a:t>created</a:t>
            </a:r>
            <a:r>
              <a:rPr lang="it-IT" sz="1200" dirty="0"/>
              <a:t> to be </a:t>
            </a:r>
            <a:r>
              <a:rPr lang="it-IT" sz="1200" dirty="0" err="1"/>
              <a:t>implemented</a:t>
            </a:r>
            <a:r>
              <a:rPr lang="it-IT" sz="1200" dirty="0"/>
              <a:t> </a:t>
            </a:r>
            <a:r>
              <a:rPr lang="it-IT" sz="1200" dirty="0" err="1"/>
              <a:t>during</a:t>
            </a:r>
            <a:r>
              <a:rPr lang="it-IT" sz="1200" dirty="0"/>
              <a:t> the training and the work </a:t>
            </a:r>
            <a:r>
              <a:rPr lang="it-IT" sz="1200" dirty="0" err="1"/>
              <a:t>inclusion</a:t>
            </a:r>
            <a:r>
              <a:rPr lang="it-IT" sz="1200" dirty="0"/>
              <a:t> </a:t>
            </a:r>
            <a:r>
              <a:rPr lang="it-IT" sz="1200" dirty="0" err="1"/>
              <a:t>phase</a:t>
            </a:r>
            <a:r>
              <a:rPr lang="it-IT" sz="1200" dirty="0"/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/>
              <a:t>Before</a:t>
            </a:r>
            <a:r>
              <a:rPr lang="it-IT" sz="1200" dirty="0"/>
              <a:t> the training, an </a:t>
            </a:r>
            <a:r>
              <a:rPr lang="it-IT" sz="1200" dirty="0" err="1"/>
              <a:t>observation</a:t>
            </a:r>
            <a:r>
              <a:rPr lang="it-IT" sz="1200" dirty="0"/>
              <a:t> </a:t>
            </a:r>
            <a:r>
              <a:rPr lang="it-IT" sz="1200" dirty="0" err="1"/>
              <a:t>was</a:t>
            </a:r>
            <a:r>
              <a:rPr lang="it-IT" sz="1200" dirty="0"/>
              <a:t> </a:t>
            </a:r>
            <a:r>
              <a:rPr lang="it-IT" sz="1200" dirty="0" err="1"/>
              <a:t>conducted</a:t>
            </a:r>
            <a:r>
              <a:rPr lang="it-IT" sz="1200" dirty="0"/>
              <a:t> </a:t>
            </a:r>
            <a:r>
              <a:rPr lang="it-IT" sz="1200" dirty="0" err="1"/>
              <a:t>at</a:t>
            </a:r>
            <a:r>
              <a:rPr lang="it-IT" sz="1200" dirty="0"/>
              <a:t> the </a:t>
            </a:r>
            <a:r>
              <a:rPr lang="it-IT" sz="1200" dirty="0" err="1"/>
              <a:t>workplace</a:t>
            </a:r>
            <a:r>
              <a:rPr lang="it-IT" sz="1200" dirty="0"/>
              <a:t>. These </a:t>
            </a:r>
            <a:r>
              <a:rPr lang="it-IT" sz="1200" dirty="0" err="1"/>
              <a:t>were</a:t>
            </a:r>
            <a:r>
              <a:rPr lang="it-IT" sz="1200" dirty="0"/>
              <a:t> </a:t>
            </a:r>
            <a:r>
              <a:rPr lang="it-IT" sz="1200" dirty="0" err="1"/>
              <a:t>our</a:t>
            </a:r>
            <a:r>
              <a:rPr lang="it-IT" sz="1200" dirty="0"/>
              <a:t> </a:t>
            </a:r>
            <a:r>
              <a:rPr lang="it-IT" sz="1200" dirty="0" err="1"/>
              <a:t>pre</a:t>
            </a:r>
            <a:r>
              <a:rPr lang="it-IT" sz="1200" dirty="0"/>
              <a:t>-probes 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observation</a:t>
            </a:r>
            <a:r>
              <a:rPr lang="it-IT" dirty="0"/>
              <a:t>, the </a:t>
            </a:r>
            <a:r>
              <a:rPr lang="it-IT" dirty="0" err="1"/>
              <a:t>researcher</a:t>
            </a:r>
            <a:r>
              <a:rPr lang="it-IT" dirty="0"/>
              <a:t> </a:t>
            </a:r>
            <a:r>
              <a:rPr lang="it-IT" dirty="0" err="1"/>
              <a:t>provided</a:t>
            </a:r>
            <a:r>
              <a:rPr lang="it-IT" dirty="0"/>
              <a:t> an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vocal</a:t>
            </a:r>
            <a:r>
              <a:rPr lang="it-IT" dirty="0"/>
              <a:t> </a:t>
            </a:r>
            <a:r>
              <a:rPr lang="it-IT" dirty="0" err="1"/>
              <a:t>antecedent</a:t>
            </a:r>
            <a:r>
              <a:rPr lang="it-IT" dirty="0"/>
              <a:t> and </a:t>
            </a:r>
            <a:r>
              <a:rPr lang="it-IT" dirty="0" err="1"/>
              <a:t>recorded</a:t>
            </a:r>
            <a:r>
              <a:rPr lang="it-IT" dirty="0"/>
              <a:t>, for </a:t>
            </a:r>
            <a:r>
              <a:rPr lang="it-IT" dirty="0" err="1"/>
              <a:t>each</a:t>
            </a:r>
            <a:r>
              <a:rPr lang="it-IT" dirty="0"/>
              <a:t> step of </a:t>
            </a:r>
            <a:r>
              <a:rPr lang="it-IT" dirty="0" err="1"/>
              <a:t>each</a:t>
            </a:r>
            <a:r>
              <a:rPr lang="it-IT" dirty="0"/>
              <a:t> task, </a:t>
            </a:r>
            <a:r>
              <a:rPr lang="it-IT" dirty="0" err="1"/>
              <a:t>whether</a:t>
            </a:r>
            <a:r>
              <a:rPr lang="it-IT" dirty="0"/>
              <a:t> the </a:t>
            </a:r>
            <a:r>
              <a:rPr lang="it-IT" dirty="0" err="1"/>
              <a:t>participant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 the tasks </a:t>
            </a:r>
            <a:r>
              <a:rPr lang="it-IT" dirty="0" err="1"/>
              <a:t>independently</a:t>
            </a:r>
            <a:r>
              <a:rPr lang="it-IT" dirty="0"/>
              <a:t> and </a:t>
            </a:r>
            <a:r>
              <a:rPr lang="it-IT" dirty="0" err="1"/>
              <a:t>fluently</a:t>
            </a:r>
            <a:r>
              <a:rPr lang="it-IT" dirty="0"/>
              <a:t> or </a:t>
            </a:r>
            <a:r>
              <a:rPr lang="it-IT" dirty="0" err="1"/>
              <a:t>whether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a prompt to </a:t>
            </a:r>
            <a:r>
              <a:rPr lang="it-IT" dirty="0" err="1"/>
              <a:t>begin</a:t>
            </a:r>
            <a:r>
              <a:rPr lang="it-IT" dirty="0"/>
              <a:t> or complete the step. </a:t>
            </a:r>
            <a:r>
              <a:rPr lang="it-IT" dirty="0" err="1"/>
              <a:t>Also</a:t>
            </a:r>
            <a:r>
              <a:rPr lang="it-IT" dirty="0"/>
              <a:t>, data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collected</a:t>
            </a:r>
            <a:r>
              <a:rPr lang="it-IT" dirty="0"/>
              <a:t> on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events</a:t>
            </a:r>
            <a:r>
              <a:rPr lang="it-IT" dirty="0"/>
              <a:t> or </a:t>
            </a:r>
            <a:r>
              <a:rPr lang="it-IT" dirty="0" err="1"/>
              <a:t>episodes</a:t>
            </a:r>
            <a:r>
              <a:rPr lang="it-IT" dirty="0"/>
              <a:t> with target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behavior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observation</a:t>
            </a:r>
            <a:r>
              <a:rPr lang="it-IT" dirty="0"/>
              <a:t> session.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7F63E-0134-474C-A26A-4596F77463C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50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BD026-6220-6E46-B839-779E63073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73ED01-0329-574F-ABAA-AB370FE96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E3D3CC-0C2B-574B-85AA-FAE067BF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D42B48-2D19-1C4C-A5C9-805525CC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E2214C-1E45-8F4D-BC4D-E2AB0AC3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35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5A1DE-FDB3-004A-952B-94C8C83A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9DC60A-D2A4-4344-954B-13725ABDE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002377-159B-4D40-B6D3-A9E15EC3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9C655E-B13E-394D-9366-E7BE6C60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4379B0-D9DC-014C-843F-5CE38AB0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33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387BBA4-53C7-2B4E-BD2F-2612FAAC3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EDDD4A-FC08-9C49-A8C2-3537E2AB5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F25E93-E958-AA43-9DFD-6066C72F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21DC4F-A86C-684C-8D9B-33EFFF30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2F086D-584A-E84D-8C8B-3CDDE5C9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25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5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F2E56C-5659-AC49-9816-7CEA6604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A8C6F8-236A-AE43-BB30-79EC6D508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43F450-D433-CC4E-8A27-3D52811A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A546D6-E43F-A747-83FD-7FE88F27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940872-898C-A34D-A478-CFE70129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2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AC36D-0F88-E44E-B81B-0908E433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EEEDEA-5574-534A-8E89-DE24456CE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A7687E-D411-5F4B-BE52-DE257B6E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AFEA5A-7AA9-8D47-8423-B43B8D3E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FAA8AE-658D-EF4F-BBCB-F0D5B6E4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33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878B0F-9866-5547-98BF-71B039AA7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876A3E-B7E9-3E41-812B-D9DA8C3FD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3350ED-A7E8-E94E-8E5F-71274E8BF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E43DB4-ABFC-0349-B169-8B135561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DC74F2-BC3F-594F-99CA-789EF5F1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DDB738-9134-8D47-82ED-AB5F00A2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09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F6994-CD10-F34D-BF28-72D7B073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D39C68-B321-DA4E-92D5-3052582E5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25CBB7-A2D8-6343-94EC-DFAEC52E7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CD88A9-1710-EA47-A3CC-6BE7FF0BE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1DF9DC-42E5-284C-B7C4-F2DA146F3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6E66E2-AA6D-0343-9205-2BE115FA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28A2E6-315C-6449-AC9A-3C56765F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AB4114-C46F-4B44-809F-CBC179F4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08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8018BF-88CA-704D-945D-FD7EB5BA6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0E14E50-3D30-9845-A078-725CF15A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D7D1BD-D2BC-A24B-A5AE-DE68F8ED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4E0D74-6186-994A-8149-3B49D05B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90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754F83-EE42-FD41-9E7E-539C7B44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3172789-E96D-374C-A00D-0CF3AC2D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C718A3-281C-3C45-B1FD-018E50A9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25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02C61-F934-884A-B84C-9C1CF8A0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024032-C991-9340-9B88-B21B01946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8F8D37-71E2-3547-A0FC-38B8D8FE8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E110EF-C590-2B42-BEFB-BB4C4563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6D34F2-C527-8341-9D51-D57979F6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F87120-B78C-6647-8F46-4B98FA60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22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32255E-23D6-8D4D-9C71-F12BB244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FC1F7F-2994-D446-9615-279DC768B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8A24B3-0CAE-AB4F-A1C6-D1F34996E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B62B76-92C2-4D43-A133-BC2A62CA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CBD966-D8BC-3744-A467-1FCA933A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4C397C-3F42-4E4F-9FF8-FFA72945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98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729F49D-1FF1-DD48-AB21-3E302DF5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A6AC5E-4FFF-1C4E-B7B3-B7C997EDD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BAE334-8FEB-D346-9EC8-98F070CE1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9899B-6348-3C4C-BC35-55F6415CA256}" type="datetimeFigureOut">
              <a:rPr lang="it-IT" smtClean="0"/>
              <a:t>27/02/2026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FC02A0-486D-834F-840E-1B1B36A20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9E74D6-F729-4943-A342-DF87E2628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0E2E-B38A-5647-9CAA-0AB2242FDE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41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customXml" Target="../ink/ink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9992908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7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5" Type="http://schemas.openxmlformats.org/officeDocument/2006/relationships/customXml" Target="../ink/ink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5" Type="http://schemas.openxmlformats.org/officeDocument/2006/relationships/customXml" Target="../ink/ink1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.xml"/><Relationship Id="rId5" Type="http://schemas.openxmlformats.org/officeDocument/2006/relationships/customXml" Target="../ink/ink1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customXml" Target="../ink/ink20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errepiu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087D56-BC1C-5C13-8315-41F6FB413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it-IT" sz="4800" dirty="0">
                <a:solidFill>
                  <a:srgbClr val="FFFFFF"/>
                </a:solidFill>
              </a:rPr>
              <a:t>Criteri di efficacia degli interventi di inclusione lavorativa per giovani con autismo a partire dell’esperienza del progetto FISH «Lavorare in rete»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C1EAB9-F34F-BF85-230D-F6DC7562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r"/>
            <a:r>
              <a:rPr lang="it-IT" dirty="0"/>
              <a:t>Relatore: Gianluca Amato Vice presidente Errepiù APS</a:t>
            </a:r>
          </a:p>
        </p:txBody>
      </p:sp>
    </p:spTree>
    <p:extLst>
      <p:ext uri="{BB962C8B-B14F-4D97-AF65-F5344CB8AC3E}">
        <p14:creationId xmlns:p14="http://schemas.microsoft.com/office/powerpoint/2010/main" val="13898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922D60-0641-EE4E-83D0-008B76CB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Design and Variables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C85EA1-7C12-4E4E-BD16-241989B6E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600" dirty="0"/>
              <a:t>VARIABILI DIPENDENTI (DV):</a:t>
            </a:r>
          </a:p>
          <a:p>
            <a:r>
              <a:rPr lang="it-IT" sz="2600" b="1" dirty="0"/>
              <a:t>Percentuale di mansioni </a:t>
            </a:r>
            <a:r>
              <a:rPr lang="it-IT" sz="2600" dirty="0"/>
              <a:t>completati sul posto di lavoro con e senza prompt.</a:t>
            </a:r>
          </a:p>
          <a:p>
            <a:r>
              <a:rPr lang="it-IT" sz="2600" b="1" dirty="0"/>
              <a:t>Numero di comportamenti problema </a:t>
            </a:r>
            <a:r>
              <a:rPr lang="it-IT" sz="2600" dirty="0"/>
              <a:t>target sul posto di lavoro</a:t>
            </a:r>
          </a:p>
          <a:p>
            <a:pPr marL="0" indent="0">
              <a:buNone/>
            </a:pPr>
            <a:r>
              <a:rPr lang="it-IT" sz="2600" dirty="0"/>
              <a:t>VARIABILI INDIPENDENTI (IV):</a:t>
            </a:r>
          </a:p>
          <a:p>
            <a:r>
              <a:rPr lang="it-IT" sz="2600" b="1" dirty="0"/>
              <a:t>Training</a:t>
            </a:r>
            <a:r>
              <a:rPr lang="it-IT" sz="2600" dirty="0"/>
              <a:t> per l’esecuzione indipendente dei compiti (al centro di apprendimento)</a:t>
            </a:r>
          </a:p>
          <a:p>
            <a:r>
              <a:rPr lang="it-IT" sz="2600" b="1" dirty="0"/>
              <a:t>Work </a:t>
            </a:r>
            <a:r>
              <a:rPr lang="it-IT" sz="2600" b="1" dirty="0" err="1"/>
              <a:t>Inclusion</a:t>
            </a:r>
            <a:r>
              <a:rPr lang="it-IT" sz="2600" b="1" dirty="0"/>
              <a:t> </a:t>
            </a:r>
            <a:r>
              <a:rPr lang="it-IT" sz="2600" dirty="0"/>
              <a:t>(sul posto di lavoro)</a:t>
            </a:r>
          </a:p>
          <a:p>
            <a:pPr marL="0" indent="0">
              <a:buNone/>
            </a:pPr>
            <a:r>
              <a:rPr lang="it-IT" sz="2600" dirty="0"/>
              <a:t>Disegno sperimentale:</a:t>
            </a:r>
          </a:p>
          <a:p>
            <a:pPr marL="0" indent="0">
              <a:buNone/>
            </a:pPr>
            <a:r>
              <a:rPr lang="it-IT" sz="2600" b="1" dirty="0"/>
              <a:t>Single </a:t>
            </a:r>
            <a:r>
              <a:rPr lang="it-IT" sz="2600" b="1" dirty="0" err="1"/>
              <a:t>subject</a:t>
            </a:r>
            <a:r>
              <a:rPr lang="it-IT" sz="2600" b="1" dirty="0"/>
              <a:t> con </a:t>
            </a:r>
            <a:r>
              <a:rPr lang="it-IT" sz="2600" b="1" dirty="0" err="1"/>
              <a:t>pre</a:t>
            </a:r>
            <a:r>
              <a:rPr lang="it-IT" sz="2600" b="1" dirty="0"/>
              <a:t>‑ e post‑probe per ciascun partecipante</a:t>
            </a:r>
          </a:p>
        </p:txBody>
      </p:sp>
    </p:spTree>
    <p:extLst>
      <p:ext uri="{BB962C8B-B14F-4D97-AF65-F5344CB8AC3E}">
        <p14:creationId xmlns:p14="http://schemas.microsoft.com/office/powerpoint/2010/main" val="89229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7506B3-E278-A19C-0A7E-861F4F8356AF}"/>
              </a:ext>
            </a:extLst>
          </p:cNvPr>
          <p:cNvSpPr txBox="1"/>
          <p:nvPr/>
        </p:nvSpPr>
        <p:spPr>
          <a:xfrm>
            <a:off x="5638800" y="27105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AF7AAE4-8E07-85BF-9E45-51AC111FF34A}"/>
              </a:ext>
            </a:extLst>
          </p:cNvPr>
          <p:cNvSpPr/>
          <p:nvPr/>
        </p:nvSpPr>
        <p:spPr>
          <a:xfrm>
            <a:off x="5061857" y="108858"/>
            <a:ext cx="2601685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Behavioral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4739833-77B7-470F-6F16-341D4B69EF9C}"/>
              </a:ext>
            </a:extLst>
          </p:cNvPr>
          <p:cNvCxnSpPr>
            <a:cxnSpLocks/>
          </p:cNvCxnSpPr>
          <p:nvPr/>
        </p:nvCxnSpPr>
        <p:spPr>
          <a:xfrm flipH="1">
            <a:off x="6357257" y="642258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FDBEBB3-D2A6-63DA-2987-E1C0F96BE252}"/>
              </a:ext>
            </a:extLst>
          </p:cNvPr>
          <p:cNvSpPr/>
          <p:nvPr/>
        </p:nvSpPr>
        <p:spPr>
          <a:xfrm>
            <a:off x="5061857" y="925286"/>
            <a:ext cx="2601685" cy="5334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Preference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19A29F4-79CC-78A4-54C7-F3EE6B38802C}"/>
              </a:ext>
            </a:extLst>
          </p:cNvPr>
          <p:cNvCxnSpPr>
            <a:cxnSpLocks/>
          </p:cNvCxnSpPr>
          <p:nvPr/>
        </p:nvCxnSpPr>
        <p:spPr>
          <a:xfrm flipH="1">
            <a:off x="6357257" y="15022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36BC3DF-38E8-A983-97F7-B8D11E0A5999}"/>
              </a:ext>
            </a:extLst>
          </p:cNvPr>
          <p:cNvSpPr/>
          <p:nvPr/>
        </p:nvSpPr>
        <p:spPr>
          <a:xfrm>
            <a:off x="5061857" y="1807029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Person-Job Matching</a:t>
            </a:r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C245965-9DF2-4B2E-D5A9-1E54F4F5E044}"/>
              </a:ext>
            </a:extLst>
          </p:cNvPr>
          <p:cNvCxnSpPr>
            <a:cxnSpLocks/>
          </p:cNvCxnSpPr>
          <p:nvPr/>
        </p:nvCxnSpPr>
        <p:spPr>
          <a:xfrm flipH="1">
            <a:off x="6417129" y="23404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FE38CF0E-5DD7-EC29-6D62-DF8B82CBAFFD}"/>
              </a:ext>
            </a:extLst>
          </p:cNvPr>
          <p:cNvSpPr/>
          <p:nvPr/>
        </p:nvSpPr>
        <p:spPr>
          <a:xfrm>
            <a:off x="5105400" y="2662917"/>
            <a:ext cx="2601685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Training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217DA02-0423-DBEF-703A-9E55BC302290}"/>
              </a:ext>
            </a:extLst>
          </p:cNvPr>
          <p:cNvCxnSpPr>
            <a:cxnSpLocks/>
          </p:cNvCxnSpPr>
          <p:nvPr/>
        </p:nvCxnSpPr>
        <p:spPr>
          <a:xfrm flipH="1">
            <a:off x="6411686" y="3192236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B72CACDC-216F-0323-E494-BF4190E876B3}"/>
              </a:ext>
            </a:extLst>
          </p:cNvPr>
          <p:cNvSpPr/>
          <p:nvPr/>
        </p:nvSpPr>
        <p:spPr>
          <a:xfrm>
            <a:off x="5127172" y="3502477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Data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44A26FEF-F84C-2B2C-DDE8-AA4ACD0CBBB0}"/>
              </a:ext>
            </a:extLst>
          </p:cNvPr>
          <p:cNvSpPr/>
          <p:nvPr/>
        </p:nvSpPr>
        <p:spPr>
          <a:xfrm>
            <a:off x="2503715" y="3505899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Fluency Criterion Achieved?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2F8D234E-4221-F818-B3B8-196287BE4FCD}"/>
              </a:ext>
            </a:extLst>
          </p:cNvPr>
          <p:cNvSpPr/>
          <p:nvPr/>
        </p:nvSpPr>
        <p:spPr>
          <a:xfrm>
            <a:off x="5099958" y="4342037"/>
            <a:ext cx="2601685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Work </a:t>
            </a:r>
            <a:r>
              <a:rPr lang="it-IT" dirty="0" err="1"/>
              <a:t>inclusion</a:t>
            </a:r>
            <a:endParaRPr lang="it-IT" dirty="0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44A26FEF-F84C-2B2C-DDE8-AA4ACD0CBBB0}"/>
              </a:ext>
            </a:extLst>
          </p:cNvPr>
          <p:cNvSpPr/>
          <p:nvPr/>
        </p:nvSpPr>
        <p:spPr>
          <a:xfrm>
            <a:off x="8164285" y="3474564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Problem Behavior Decrease?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59C32711-082E-A5A5-838A-A9BA31CF3EAF}"/>
              </a:ext>
            </a:extLst>
          </p:cNvPr>
          <p:cNvSpPr/>
          <p:nvPr/>
        </p:nvSpPr>
        <p:spPr>
          <a:xfrm>
            <a:off x="3492953" y="459380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A1E4EF6B-CBC5-16B9-9D92-A5ABD962FE92}"/>
              </a:ext>
            </a:extLst>
          </p:cNvPr>
          <p:cNvSpPr/>
          <p:nvPr/>
        </p:nvSpPr>
        <p:spPr>
          <a:xfrm>
            <a:off x="3423557" y="2730789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743C2F8C-CA67-6471-8016-3EB5C0B94B7B}"/>
              </a:ext>
            </a:extLst>
          </p:cNvPr>
          <p:cNvSpPr/>
          <p:nvPr/>
        </p:nvSpPr>
        <p:spPr>
          <a:xfrm>
            <a:off x="8594271" y="2732650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66164997-F391-7FFF-41DF-5936C1774B3E}"/>
              </a:ext>
            </a:extLst>
          </p:cNvPr>
          <p:cNvSpPr/>
          <p:nvPr/>
        </p:nvSpPr>
        <p:spPr>
          <a:xfrm>
            <a:off x="8594271" y="458101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BCFDBFC9-7A04-5BBF-C865-01D313C1AA5B}"/>
              </a:ext>
            </a:extLst>
          </p:cNvPr>
          <p:cNvCxnSpPr>
            <a:cxnSpLocks/>
          </p:cNvCxnSpPr>
          <p:nvPr/>
        </p:nvCxnSpPr>
        <p:spPr>
          <a:xfrm>
            <a:off x="7728857" y="3767842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C6E94924-3467-DBD5-0792-A925E61562EF}"/>
              </a:ext>
            </a:extLst>
          </p:cNvPr>
          <p:cNvCxnSpPr>
            <a:cxnSpLocks/>
          </p:cNvCxnSpPr>
          <p:nvPr/>
        </p:nvCxnSpPr>
        <p:spPr>
          <a:xfrm>
            <a:off x="7598228" y="4881800"/>
            <a:ext cx="462643" cy="59334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8B4E527B-6499-36C0-EFAD-DF08365E4DB3}"/>
              </a:ext>
            </a:extLst>
          </p:cNvPr>
          <p:cNvCxnSpPr>
            <a:cxnSpLocks/>
          </p:cNvCxnSpPr>
          <p:nvPr/>
        </p:nvCxnSpPr>
        <p:spPr>
          <a:xfrm flipH="1">
            <a:off x="4882241" y="4875437"/>
            <a:ext cx="538845" cy="59971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D19A6EEF-A949-3B2E-FC21-0DA5F2625D2A}"/>
              </a:ext>
            </a:extLst>
          </p:cNvPr>
          <p:cNvSpPr/>
          <p:nvPr/>
        </p:nvSpPr>
        <p:spPr>
          <a:xfrm>
            <a:off x="2291443" y="5499726"/>
            <a:ext cx="2601685" cy="533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No job </a:t>
            </a:r>
            <a:r>
              <a:rPr lang="it-IT" dirty="0" err="1"/>
              <a:t>offer</a:t>
            </a:r>
            <a:endParaRPr lang="it-IT" dirty="0"/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0BAB27CA-4DC5-6108-A782-7841069FB7E0}"/>
              </a:ext>
            </a:extLst>
          </p:cNvPr>
          <p:cNvSpPr/>
          <p:nvPr/>
        </p:nvSpPr>
        <p:spPr>
          <a:xfrm>
            <a:off x="7772400" y="5479985"/>
            <a:ext cx="2601685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Job </a:t>
            </a:r>
            <a:r>
              <a:rPr lang="it-IT" dirty="0" err="1"/>
              <a:t>offer</a:t>
            </a:r>
            <a:endParaRPr lang="it-IT" dirty="0"/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AC7B1C23-C1B0-9ABE-F04A-CBDA72706E88}"/>
              </a:ext>
            </a:extLst>
          </p:cNvPr>
          <p:cNvCxnSpPr>
            <a:cxnSpLocks/>
          </p:cNvCxnSpPr>
          <p:nvPr/>
        </p:nvCxnSpPr>
        <p:spPr>
          <a:xfrm flipV="1">
            <a:off x="2383972" y="2073729"/>
            <a:ext cx="0" cy="3404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BC045102-CB89-C24B-FC03-784CF6AB4B8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383972" y="2073729"/>
            <a:ext cx="26778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0B2E407E-026C-066A-1208-949DDA93AC8C}"/>
              </a:ext>
            </a:extLst>
          </p:cNvPr>
          <p:cNvCxnSpPr>
            <a:cxnSpLocks/>
          </p:cNvCxnSpPr>
          <p:nvPr/>
        </p:nvCxnSpPr>
        <p:spPr>
          <a:xfrm flipH="1">
            <a:off x="8909955" y="4220287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D83E66FA-9233-9E6B-5302-7AEDA5EC1C01}"/>
              </a:ext>
            </a:extLst>
          </p:cNvPr>
          <p:cNvCxnSpPr/>
          <p:nvPr/>
        </p:nvCxnSpPr>
        <p:spPr>
          <a:xfrm flipH="1">
            <a:off x="4735284" y="3869209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FEA8B27F-18F6-83CB-FD99-1B4A07D05408}"/>
              </a:ext>
            </a:extLst>
          </p:cNvPr>
          <p:cNvCxnSpPr>
            <a:cxnSpLocks/>
          </p:cNvCxnSpPr>
          <p:nvPr/>
        </p:nvCxnSpPr>
        <p:spPr>
          <a:xfrm flipH="1">
            <a:off x="3814080" y="423251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134D35A3-19DA-CA95-0A5F-A4BB63C5042F}"/>
              </a:ext>
            </a:extLst>
          </p:cNvPr>
          <p:cNvCxnSpPr>
            <a:cxnSpLocks/>
          </p:cNvCxnSpPr>
          <p:nvPr/>
        </p:nvCxnSpPr>
        <p:spPr>
          <a:xfrm>
            <a:off x="4087584" y="2959857"/>
            <a:ext cx="9742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B40B4389-9220-7F82-3BAC-2C2BF5B29D73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744685" y="3253302"/>
            <a:ext cx="0" cy="22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ttore 2 100">
            <a:extLst>
              <a:ext uri="{FF2B5EF4-FFF2-40B4-BE49-F238E27FC236}">
                <a16:creationId xmlns:a16="http://schemas.microsoft.com/office/drawing/2014/main" id="{527AD2D5-1978-CC6D-AA0D-84A0E13F4B5F}"/>
              </a:ext>
            </a:extLst>
          </p:cNvPr>
          <p:cNvCxnSpPr>
            <a:cxnSpLocks/>
          </p:cNvCxnSpPr>
          <p:nvPr/>
        </p:nvCxnSpPr>
        <p:spPr>
          <a:xfrm flipV="1">
            <a:off x="8915397" y="3279652"/>
            <a:ext cx="1" cy="1704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6EDC892F-26AB-8379-42BC-F887531D581A}"/>
              </a:ext>
            </a:extLst>
          </p:cNvPr>
          <p:cNvCxnSpPr>
            <a:cxnSpLocks/>
          </p:cNvCxnSpPr>
          <p:nvPr/>
        </p:nvCxnSpPr>
        <p:spPr>
          <a:xfrm flipH="1">
            <a:off x="7728857" y="2961746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4A904AF-3C68-1939-A1CC-C0302B56E2CF}"/>
              </a:ext>
            </a:extLst>
          </p:cNvPr>
          <p:cNvCxnSpPr>
            <a:cxnSpLocks/>
          </p:cNvCxnSpPr>
          <p:nvPr/>
        </p:nvCxnSpPr>
        <p:spPr>
          <a:xfrm>
            <a:off x="4152899" y="4689870"/>
            <a:ext cx="974273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31D99A2-6B41-003E-50D5-5F8556A8B468}"/>
              </a:ext>
            </a:extLst>
          </p:cNvPr>
          <p:cNvCxnSpPr>
            <a:cxnSpLocks/>
          </p:cNvCxnSpPr>
          <p:nvPr/>
        </p:nvCxnSpPr>
        <p:spPr>
          <a:xfrm flipH="1">
            <a:off x="7701643" y="4689870"/>
            <a:ext cx="8382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CB160E-1BCD-3838-FAD7-BC95911C643F}"/>
              </a:ext>
            </a:extLst>
          </p:cNvPr>
          <p:cNvSpPr txBox="1"/>
          <p:nvPr/>
        </p:nvSpPr>
        <p:spPr>
          <a:xfrm>
            <a:off x="7658099" y="21172"/>
            <a:ext cx="45339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dirty="0">
                <a:solidFill>
                  <a:srgbClr val="000000"/>
                </a:solidFill>
                <a:effectLst/>
                <a:latin typeface="Segoe UI Web (West European)"/>
              </a:rPr>
              <a:t>Lo stesso processo, con passaggi consecutivi e decisioni basate sui dati, è stato utilizzato per ogni partecipante. L'implementazione di questo algoritmo ci ha permesso di rendere il progetto più coerente e di personalizzare la </a:t>
            </a:r>
            <a:r>
              <a:rPr lang="it-IT" sz="1600" dirty="0">
                <a:solidFill>
                  <a:srgbClr val="000000"/>
                </a:solidFill>
                <a:latin typeface="Segoe UI Web (West European)"/>
              </a:rPr>
              <a:t>programmazione 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Segoe UI Web (West European)"/>
              </a:rPr>
              <a:t>di ogni individuo, ma anche di analizzare i dati cumulativi e rendere questo uno studio esplorativo su cosa si potrebbe e si dovrebbe fare per offrire opportunità a persone simili ai nostri partecipanti</a:t>
            </a:r>
            <a:endParaRPr lang="it-IT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8C3C355C-381B-54A6-584B-4A565711C994}"/>
                  </a:ext>
                </a:extLst>
              </p14:cNvPr>
              <p14:cNvContentPartPr/>
              <p14:nvPr/>
            </p14:nvContentPartPr>
            <p14:xfrm>
              <a:off x="9587960" y="1447980"/>
              <a:ext cx="36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8C3C355C-381B-54A6-584B-4A565711C9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0320" y="14299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B0AE2A51-73E0-3620-BA95-068F8CF18E9F}"/>
                  </a:ext>
                </a:extLst>
              </p14:cNvPr>
              <p14:cNvContentPartPr/>
              <p14:nvPr/>
            </p14:nvContentPartPr>
            <p14:xfrm>
              <a:off x="10134800" y="1168260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B0AE2A51-73E0-3620-BA95-068F8CF18E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6800" y="115062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FC5F116-E388-6403-FAC4-8BD79BB8F7FB}"/>
              </a:ext>
            </a:extLst>
          </p:cNvPr>
          <p:cNvSpPr txBox="1"/>
          <p:nvPr/>
        </p:nvSpPr>
        <p:spPr>
          <a:xfrm>
            <a:off x="140607" y="503522"/>
            <a:ext cx="4411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+mj-lt"/>
                <a:ea typeface="+mj-ea"/>
                <a:cs typeface="+mj-cs"/>
              </a:rPr>
              <a:t>Il </a:t>
            </a:r>
            <a:r>
              <a:rPr lang="en-US" sz="2000" b="1" dirty="0" err="1">
                <a:effectLst/>
                <a:latin typeface="+mj-lt"/>
                <a:ea typeface="+mj-ea"/>
                <a:cs typeface="+mj-cs"/>
              </a:rPr>
              <a:t>processo</a:t>
            </a:r>
            <a:r>
              <a:rPr lang="en-US" sz="2000" b="1" dirty="0">
                <a:effectLst/>
                <a:latin typeface="+mj-lt"/>
                <a:ea typeface="+mj-ea"/>
                <a:cs typeface="+mj-cs"/>
              </a:rPr>
              <a:t> di </a:t>
            </a:r>
            <a:r>
              <a:rPr lang="en-US" sz="2000" b="1" dirty="0" err="1">
                <a:effectLst/>
                <a:latin typeface="+mj-lt"/>
                <a:ea typeface="+mj-ea"/>
                <a:cs typeface="+mj-cs"/>
              </a:rPr>
              <a:t>inserimento</a:t>
            </a:r>
            <a:r>
              <a:rPr lang="en-US" sz="20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effectLst/>
                <a:latin typeface="+mj-lt"/>
                <a:ea typeface="+mj-ea"/>
                <a:cs typeface="+mj-cs"/>
              </a:rPr>
              <a:t>lavorativo</a:t>
            </a:r>
            <a:r>
              <a:rPr lang="en-US" sz="20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effectLst/>
                <a:latin typeface="+mj-lt"/>
                <a:ea typeface="+mj-ea"/>
                <a:cs typeface="+mj-cs"/>
              </a:rPr>
              <a:t>testato</a:t>
            </a:r>
            <a:r>
              <a:rPr lang="en-US" sz="20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effectLst/>
                <a:latin typeface="+mj-lt"/>
                <a:ea typeface="+mj-ea"/>
                <a:cs typeface="+mj-cs"/>
              </a:rPr>
              <a:t>nello</a:t>
            </a:r>
            <a:r>
              <a:rPr lang="en-US" sz="2000" b="1" dirty="0">
                <a:effectLst/>
                <a:latin typeface="+mj-lt"/>
                <a:ea typeface="+mj-ea"/>
                <a:cs typeface="+mj-cs"/>
              </a:rPr>
              <a:t> studio è </a:t>
            </a:r>
            <a:r>
              <a:rPr lang="en-US" sz="2000" b="1" dirty="0" err="1">
                <a:effectLst/>
                <a:latin typeface="+mj-lt"/>
                <a:ea typeface="+mj-ea"/>
                <a:cs typeface="+mj-cs"/>
              </a:rPr>
              <a:t>composto</a:t>
            </a:r>
            <a:r>
              <a:rPr lang="en-US" sz="2000" b="1" dirty="0">
                <a:effectLst/>
                <a:latin typeface="+mj-lt"/>
                <a:ea typeface="+mj-ea"/>
                <a:cs typeface="+mj-cs"/>
              </a:rPr>
              <a:t> da cinque </a:t>
            </a:r>
            <a:r>
              <a:rPr lang="en-US" sz="2000" b="1" dirty="0" err="1">
                <a:effectLst/>
                <a:latin typeface="+mj-lt"/>
                <a:ea typeface="+mj-ea"/>
                <a:cs typeface="+mj-cs"/>
              </a:rPr>
              <a:t>fasi</a:t>
            </a:r>
            <a:endParaRPr lang="en-US" sz="2000" b="1" dirty="0"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485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632F4-8BF6-BF1D-CAE3-3FBF1F870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130F0E-93BD-31E3-DC32-B9CF7E42DDBC}"/>
              </a:ext>
            </a:extLst>
          </p:cNvPr>
          <p:cNvSpPr txBox="1"/>
          <p:nvPr/>
        </p:nvSpPr>
        <p:spPr>
          <a:xfrm>
            <a:off x="5638800" y="27105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FE3EDE5-683D-49F3-9F93-B4959BADE933}"/>
              </a:ext>
            </a:extLst>
          </p:cNvPr>
          <p:cNvSpPr/>
          <p:nvPr/>
        </p:nvSpPr>
        <p:spPr>
          <a:xfrm>
            <a:off x="5061857" y="108858"/>
            <a:ext cx="2601685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Behavioral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45197D1-24D0-9F54-D0A4-E3C20E1A1E3D}"/>
              </a:ext>
            </a:extLst>
          </p:cNvPr>
          <p:cNvCxnSpPr>
            <a:cxnSpLocks/>
          </p:cNvCxnSpPr>
          <p:nvPr/>
        </p:nvCxnSpPr>
        <p:spPr>
          <a:xfrm flipH="1">
            <a:off x="6357257" y="642258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8A0A26B-B9BA-4CD2-7C1E-4E8B4726162D}"/>
              </a:ext>
            </a:extLst>
          </p:cNvPr>
          <p:cNvSpPr/>
          <p:nvPr/>
        </p:nvSpPr>
        <p:spPr>
          <a:xfrm>
            <a:off x="5061857" y="925286"/>
            <a:ext cx="2601685" cy="5334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Preference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E375088-66ED-366E-3895-72E4FD957BFC}"/>
              </a:ext>
            </a:extLst>
          </p:cNvPr>
          <p:cNvCxnSpPr>
            <a:cxnSpLocks/>
          </p:cNvCxnSpPr>
          <p:nvPr/>
        </p:nvCxnSpPr>
        <p:spPr>
          <a:xfrm flipH="1">
            <a:off x="6357257" y="15022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F8AD6EDC-3EE3-8006-6083-9A983904B3FA}"/>
              </a:ext>
            </a:extLst>
          </p:cNvPr>
          <p:cNvSpPr/>
          <p:nvPr/>
        </p:nvSpPr>
        <p:spPr>
          <a:xfrm>
            <a:off x="5061857" y="1807029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Person-Job Matching</a:t>
            </a:r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4A5A1192-5FC9-1316-66C2-095294774E13}"/>
              </a:ext>
            </a:extLst>
          </p:cNvPr>
          <p:cNvCxnSpPr>
            <a:cxnSpLocks/>
          </p:cNvCxnSpPr>
          <p:nvPr/>
        </p:nvCxnSpPr>
        <p:spPr>
          <a:xfrm flipH="1">
            <a:off x="6417129" y="23404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6346FC8-3154-5783-7744-D1B2BC890368}"/>
              </a:ext>
            </a:extLst>
          </p:cNvPr>
          <p:cNvSpPr/>
          <p:nvPr/>
        </p:nvSpPr>
        <p:spPr>
          <a:xfrm>
            <a:off x="5105400" y="2662917"/>
            <a:ext cx="2601685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Training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4F356DF-CBD3-D5D0-5836-0EF3CE468572}"/>
              </a:ext>
            </a:extLst>
          </p:cNvPr>
          <p:cNvCxnSpPr>
            <a:cxnSpLocks/>
          </p:cNvCxnSpPr>
          <p:nvPr/>
        </p:nvCxnSpPr>
        <p:spPr>
          <a:xfrm flipH="1">
            <a:off x="6411686" y="3192236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1D09BFC6-DD62-8C59-B488-682EEC8A6949}"/>
              </a:ext>
            </a:extLst>
          </p:cNvPr>
          <p:cNvSpPr/>
          <p:nvPr/>
        </p:nvSpPr>
        <p:spPr>
          <a:xfrm>
            <a:off x="5127172" y="3502477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Data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260E0E5C-F3FA-4AB0-C417-D7CAF072C07E}"/>
              </a:ext>
            </a:extLst>
          </p:cNvPr>
          <p:cNvSpPr/>
          <p:nvPr/>
        </p:nvSpPr>
        <p:spPr>
          <a:xfrm>
            <a:off x="2503715" y="3505899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Fluency Criterion Achieved?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674BAF86-CA24-1CCF-8789-025C82C61EC8}"/>
              </a:ext>
            </a:extLst>
          </p:cNvPr>
          <p:cNvSpPr/>
          <p:nvPr/>
        </p:nvSpPr>
        <p:spPr>
          <a:xfrm>
            <a:off x="5099958" y="4342037"/>
            <a:ext cx="2601685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Work </a:t>
            </a:r>
            <a:r>
              <a:rPr lang="it-IT" dirty="0" err="1"/>
              <a:t>inclusion</a:t>
            </a:r>
            <a:endParaRPr lang="it-IT" dirty="0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6E5890B3-572D-9F5C-5B4C-3CB391225593}"/>
              </a:ext>
            </a:extLst>
          </p:cNvPr>
          <p:cNvSpPr/>
          <p:nvPr/>
        </p:nvSpPr>
        <p:spPr>
          <a:xfrm>
            <a:off x="8164285" y="3474564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Problem Behavior Decrease?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7FA07662-56D8-7745-9602-B8D512A3EF4A}"/>
              </a:ext>
            </a:extLst>
          </p:cNvPr>
          <p:cNvSpPr/>
          <p:nvPr/>
        </p:nvSpPr>
        <p:spPr>
          <a:xfrm>
            <a:off x="3492953" y="459380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9E09553D-10E7-873D-34FB-2E154AE9C442}"/>
              </a:ext>
            </a:extLst>
          </p:cNvPr>
          <p:cNvSpPr/>
          <p:nvPr/>
        </p:nvSpPr>
        <p:spPr>
          <a:xfrm>
            <a:off x="3423557" y="2730789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184C6302-747A-F5F3-3E79-4F1F533A3AF1}"/>
              </a:ext>
            </a:extLst>
          </p:cNvPr>
          <p:cNvSpPr/>
          <p:nvPr/>
        </p:nvSpPr>
        <p:spPr>
          <a:xfrm>
            <a:off x="8594271" y="2732650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3E0CE01F-B130-A17A-5477-5BB1923010D7}"/>
              </a:ext>
            </a:extLst>
          </p:cNvPr>
          <p:cNvSpPr/>
          <p:nvPr/>
        </p:nvSpPr>
        <p:spPr>
          <a:xfrm>
            <a:off x="8594271" y="458101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EB5417AB-5601-E068-E223-E15E399C4EDD}"/>
              </a:ext>
            </a:extLst>
          </p:cNvPr>
          <p:cNvCxnSpPr>
            <a:cxnSpLocks/>
          </p:cNvCxnSpPr>
          <p:nvPr/>
        </p:nvCxnSpPr>
        <p:spPr>
          <a:xfrm>
            <a:off x="7728857" y="3767842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7FF398EE-833E-7428-5AFB-B5D7D1E64F98}"/>
              </a:ext>
            </a:extLst>
          </p:cNvPr>
          <p:cNvCxnSpPr>
            <a:cxnSpLocks/>
          </p:cNvCxnSpPr>
          <p:nvPr/>
        </p:nvCxnSpPr>
        <p:spPr>
          <a:xfrm>
            <a:off x="7598228" y="4881800"/>
            <a:ext cx="462643" cy="59334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17E05DB8-7A97-516D-5795-3B22DFE63381}"/>
              </a:ext>
            </a:extLst>
          </p:cNvPr>
          <p:cNvCxnSpPr>
            <a:cxnSpLocks/>
          </p:cNvCxnSpPr>
          <p:nvPr/>
        </p:nvCxnSpPr>
        <p:spPr>
          <a:xfrm flipH="1">
            <a:off x="4882241" y="4875437"/>
            <a:ext cx="538845" cy="59971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240793F9-5CEB-B23E-9149-B298BB3A0AA8}"/>
              </a:ext>
            </a:extLst>
          </p:cNvPr>
          <p:cNvSpPr/>
          <p:nvPr/>
        </p:nvSpPr>
        <p:spPr>
          <a:xfrm>
            <a:off x="2291443" y="5499726"/>
            <a:ext cx="2601685" cy="533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No job </a:t>
            </a:r>
            <a:r>
              <a:rPr lang="it-IT" dirty="0" err="1"/>
              <a:t>offer</a:t>
            </a:r>
            <a:endParaRPr lang="it-IT" dirty="0"/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803BB238-5373-B33E-AB2D-B59EA8FDD4AE}"/>
              </a:ext>
            </a:extLst>
          </p:cNvPr>
          <p:cNvSpPr/>
          <p:nvPr/>
        </p:nvSpPr>
        <p:spPr>
          <a:xfrm>
            <a:off x="7772400" y="5479985"/>
            <a:ext cx="2601685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Job </a:t>
            </a:r>
            <a:r>
              <a:rPr lang="it-IT" dirty="0" err="1"/>
              <a:t>offer</a:t>
            </a:r>
            <a:endParaRPr lang="it-IT" dirty="0"/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9548E12E-FF90-2C8C-34C0-5746FA539EEE}"/>
              </a:ext>
            </a:extLst>
          </p:cNvPr>
          <p:cNvCxnSpPr>
            <a:cxnSpLocks/>
          </p:cNvCxnSpPr>
          <p:nvPr/>
        </p:nvCxnSpPr>
        <p:spPr>
          <a:xfrm flipV="1">
            <a:off x="2383972" y="2073729"/>
            <a:ext cx="0" cy="3404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CD9A5F92-F9B5-54E7-91F6-BDC1A320DFC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383972" y="2073729"/>
            <a:ext cx="26778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FA99BCBA-11C3-A5E7-FB36-84D95256E24C}"/>
              </a:ext>
            </a:extLst>
          </p:cNvPr>
          <p:cNvCxnSpPr>
            <a:cxnSpLocks/>
          </p:cNvCxnSpPr>
          <p:nvPr/>
        </p:nvCxnSpPr>
        <p:spPr>
          <a:xfrm flipH="1">
            <a:off x="8909955" y="4220287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55C0D663-F2CA-CF49-08FA-315EFE39366C}"/>
              </a:ext>
            </a:extLst>
          </p:cNvPr>
          <p:cNvCxnSpPr/>
          <p:nvPr/>
        </p:nvCxnSpPr>
        <p:spPr>
          <a:xfrm flipH="1">
            <a:off x="4735284" y="3869209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15BA7C38-73C3-6E61-D32B-F124696873DF}"/>
              </a:ext>
            </a:extLst>
          </p:cNvPr>
          <p:cNvCxnSpPr>
            <a:cxnSpLocks/>
          </p:cNvCxnSpPr>
          <p:nvPr/>
        </p:nvCxnSpPr>
        <p:spPr>
          <a:xfrm flipH="1">
            <a:off x="3814080" y="423251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0C06B057-DC53-9D86-5448-20DDE264764E}"/>
              </a:ext>
            </a:extLst>
          </p:cNvPr>
          <p:cNvCxnSpPr>
            <a:cxnSpLocks/>
          </p:cNvCxnSpPr>
          <p:nvPr/>
        </p:nvCxnSpPr>
        <p:spPr>
          <a:xfrm>
            <a:off x="4087584" y="2959857"/>
            <a:ext cx="9742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53B3F53B-72B8-A50B-875E-2E1CD12A7B84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744685" y="3253302"/>
            <a:ext cx="0" cy="22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ttore 2 100">
            <a:extLst>
              <a:ext uri="{FF2B5EF4-FFF2-40B4-BE49-F238E27FC236}">
                <a16:creationId xmlns:a16="http://schemas.microsoft.com/office/drawing/2014/main" id="{3E61424A-C6C8-1674-E854-0592D4C10142}"/>
              </a:ext>
            </a:extLst>
          </p:cNvPr>
          <p:cNvCxnSpPr>
            <a:cxnSpLocks/>
          </p:cNvCxnSpPr>
          <p:nvPr/>
        </p:nvCxnSpPr>
        <p:spPr>
          <a:xfrm flipV="1">
            <a:off x="8915397" y="3279652"/>
            <a:ext cx="1" cy="1704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09EC2F14-87CE-5A7F-B394-02C51C83E73A}"/>
              </a:ext>
            </a:extLst>
          </p:cNvPr>
          <p:cNvCxnSpPr>
            <a:cxnSpLocks/>
          </p:cNvCxnSpPr>
          <p:nvPr/>
        </p:nvCxnSpPr>
        <p:spPr>
          <a:xfrm flipH="1">
            <a:off x="7728857" y="2961746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EC7355A-189B-D1E9-3AEB-C1429119EE83}"/>
              </a:ext>
            </a:extLst>
          </p:cNvPr>
          <p:cNvCxnSpPr>
            <a:cxnSpLocks/>
          </p:cNvCxnSpPr>
          <p:nvPr/>
        </p:nvCxnSpPr>
        <p:spPr>
          <a:xfrm>
            <a:off x="4152899" y="4689870"/>
            <a:ext cx="974273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A32A814-63C5-3731-F3BD-39E0A3F234AF}"/>
              </a:ext>
            </a:extLst>
          </p:cNvPr>
          <p:cNvCxnSpPr>
            <a:cxnSpLocks/>
          </p:cNvCxnSpPr>
          <p:nvPr/>
        </p:nvCxnSpPr>
        <p:spPr>
          <a:xfrm flipH="1">
            <a:off x="7701643" y="4689870"/>
            <a:ext cx="8382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15AF7EF3-85D4-E6F2-A609-0B8A9ABBC002}"/>
                  </a:ext>
                </a:extLst>
              </p14:cNvPr>
              <p14:cNvContentPartPr/>
              <p14:nvPr/>
            </p14:nvContentPartPr>
            <p14:xfrm>
              <a:off x="3980400" y="46500"/>
              <a:ext cx="4340160" cy="8841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15AF7EF3-85D4-E6F2-A609-0B8A9ABBC0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2400" y="28500"/>
                <a:ext cx="4375800" cy="9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8F4F7C51-1F12-C0D6-729A-983726C91D71}"/>
                  </a:ext>
                </a:extLst>
              </p14:cNvPr>
              <p14:cNvContentPartPr/>
              <p14:nvPr/>
            </p14:nvContentPartPr>
            <p14:xfrm>
              <a:off x="9791360" y="2031900"/>
              <a:ext cx="360" cy="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8F4F7C51-1F12-C0D6-729A-983726C91D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3720" y="20139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A0A11E3B-6C3C-C509-4FC5-F8FB7E52F2C5}"/>
                  </a:ext>
                </a:extLst>
              </p14:cNvPr>
              <p14:cNvContentPartPr/>
              <p14:nvPr/>
            </p14:nvContentPartPr>
            <p14:xfrm>
              <a:off x="9740600" y="2349060"/>
              <a:ext cx="360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A0A11E3B-6C3C-C509-4FC5-F8FB7E52F2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22600" y="23314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E6F4F3DE-EE5F-01A8-CE2D-E29821B49AEC}"/>
                  </a:ext>
                </a:extLst>
              </p14:cNvPr>
              <p14:cNvContentPartPr/>
              <p14:nvPr/>
            </p14:nvContentPartPr>
            <p14:xfrm>
              <a:off x="8165960" y="2273100"/>
              <a:ext cx="360" cy="36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E6F4F3DE-EE5F-01A8-CE2D-E29821B49A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8320" y="225510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35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CCFC6-0C63-6C12-B26D-95D6B15F8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a mano che tiene una penna e cerchi ombreggiati su un foglio">
            <a:extLst>
              <a:ext uri="{FF2B5EF4-FFF2-40B4-BE49-F238E27FC236}">
                <a16:creationId xmlns:a16="http://schemas.microsoft.com/office/drawing/2014/main" id="{7F08819E-A363-AD7B-6951-E3B4C72B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69" r="-1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249410-D502-A5B0-F403-A2DAC9D391DF}"/>
              </a:ext>
            </a:extLst>
          </p:cNvPr>
          <p:cNvSpPr txBox="1"/>
          <p:nvPr/>
        </p:nvSpPr>
        <p:spPr>
          <a:xfrm>
            <a:off x="7715322" y="-161422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Prima </a:t>
            </a:r>
            <a:r>
              <a:rPr lang="en-US" sz="4000" dirty="0" err="1">
                <a:latin typeface="+mj-lt"/>
                <a:ea typeface="+mj-ea"/>
                <a:cs typeface="+mj-cs"/>
              </a:rPr>
              <a:t>fase</a:t>
            </a:r>
            <a:r>
              <a:rPr lang="en-US" sz="4000" dirty="0"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29FB0A-B84C-4475-0B05-8E4802DA3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630" y="1469571"/>
            <a:ext cx="3984170" cy="47073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/>
              <a:t>Assessment:</a:t>
            </a:r>
          </a:p>
          <a:p>
            <a:pPr marL="0" lvl="0" indent="0">
              <a:buNone/>
            </a:pPr>
            <a:r>
              <a:rPr lang="en-US" sz="2000" b="1" dirty="0"/>
              <a:t>Behavioral Assessment</a:t>
            </a:r>
            <a:r>
              <a:rPr lang="en-US" sz="2000" dirty="0"/>
              <a:t>. </a:t>
            </a:r>
            <a:r>
              <a:rPr lang="en-US" sz="2000" dirty="0" err="1"/>
              <a:t>Raccolta</a:t>
            </a:r>
            <a:r>
              <a:rPr lang="en-US" sz="2000" dirty="0"/>
              <a:t> </a:t>
            </a:r>
            <a:r>
              <a:rPr lang="en-US" sz="2000" dirty="0" err="1"/>
              <a:t>dati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diagnosi</a:t>
            </a:r>
            <a:r>
              <a:rPr lang="en-US" sz="2000" dirty="0"/>
              <a:t>, </a:t>
            </a:r>
            <a:r>
              <a:rPr lang="en-US" sz="2000" dirty="0" err="1"/>
              <a:t>farmaci</a:t>
            </a:r>
            <a:r>
              <a:rPr lang="en-US" sz="2000" dirty="0"/>
              <a:t>, </a:t>
            </a:r>
            <a:r>
              <a:rPr lang="en-US" sz="2000" dirty="0" err="1"/>
              <a:t>sviluppo</a:t>
            </a:r>
            <a:r>
              <a:rPr lang="en-US" sz="2000" dirty="0"/>
              <a:t> verbale, </a:t>
            </a:r>
            <a:r>
              <a:rPr lang="en-US" sz="2000" dirty="0" err="1"/>
              <a:t>abilità</a:t>
            </a:r>
            <a:r>
              <a:rPr lang="en-US" sz="2000" dirty="0"/>
              <a:t> </a:t>
            </a:r>
            <a:r>
              <a:rPr lang="en-US" sz="2000" dirty="0" err="1"/>
              <a:t>motorie</a:t>
            </a:r>
            <a:r>
              <a:rPr lang="en-US" sz="2000" dirty="0"/>
              <a:t>, </a:t>
            </a:r>
            <a:r>
              <a:rPr lang="en-US" sz="2000" dirty="0" err="1"/>
              <a:t>comunicative</a:t>
            </a:r>
            <a:r>
              <a:rPr lang="en-US" sz="2000" dirty="0"/>
              <a:t>, di </a:t>
            </a:r>
            <a:r>
              <a:rPr lang="en-US" sz="2000" dirty="0" err="1"/>
              <a:t>ascolto</a:t>
            </a:r>
            <a:r>
              <a:rPr lang="en-US" sz="2000" dirty="0"/>
              <a:t>, di </a:t>
            </a:r>
            <a:r>
              <a:rPr lang="en-US" sz="2000" dirty="0" err="1"/>
              <a:t>gioco</a:t>
            </a:r>
            <a:r>
              <a:rPr lang="en-US" sz="2000" dirty="0"/>
              <a:t>, </a:t>
            </a:r>
            <a:r>
              <a:rPr lang="en-US" sz="2000" dirty="0" err="1"/>
              <a:t>condivisione</a:t>
            </a:r>
            <a:r>
              <a:rPr lang="en-US" sz="2000" dirty="0"/>
              <a:t> degli </a:t>
            </a:r>
            <a:r>
              <a:rPr lang="en-US" sz="2000" dirty="0" err="1"/>
              <a:t>ambienti</a:t>
            </a:r>
            <a:r>
              <a:rPr lang="en-US" sz="2000" dirty="0"/>
              <a:t>, </a:t>
            </a:r>
            <a:r>
              <a:rPr lang="en-US" sz="2000" dirty="0" err="1"/>
              <a:t>autonomia</a:t>
            </a:r>
            <a:r>
              <a:rPr lang="en-US" sz="2000" dirty="0"/>
              <a:t> </a:t>
            </a:r>
            <a:r>
              <a:rPr lang="en-US" sz="2000" dirty="0" err="1"/>
              <a:t>abitativa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i="1" dirty="0"/>
              <a:t>Essential for living </a:t>
            </a:r>
            <a:r>
              <a:rPr lang="en-US" sz="2000" dirty="0"/>
              <a:t>(McGreevy, P., Fry, T., &amp; Cornwall, C. 2012, 2014) e </a:t>
            </a:r>
            <a:r>
              <a:rPr lang="en-US" sz="2000" dirty="0" err="1"/>
              <a:t>atri</a:t>
            </a:r>
            <a:r>
              <a:rPr lang="en-US" sz="2000" dirty="0"/>
              <a:t> </a:t>
            </a:r>
            <a:r>
              <a:rPr lang="en-US" sz="2000" dirty="0" err="1"/>
              <a:t>strumenti</a:t>
            </a:r>
            <a:r>
              <a:rPr lang="en-US" sz="2000" dirty="0"/>
              <a:t> </a:t>
            </a:r>
            <a:r>
              <a:rPr lang="en-US" sz="2000" dirty="0" err="1"/>
              <a:t>criteriali</a:t>
            </a:r>
            <a:endParaRPr lang="en-US" sz="2000" dirty="0"/>
          </a:p>
          <a:p>
            <a:pPr marL="0" lvl="0" indent="0">
              <a:buNone/>
            </a:pPr>
            <a:r>
              <a:rPr lang="en-US" sz="2000" b="1" dirty="0"/>
              <a:t>The Early Learner Curriculum and Achievement Record (ELCAR): </a:t>
            </a:r>
            <a:r>
              <a:rPr lang="en-US" sz="2000" dirty="0"/>
              <a:t>A CABAS® Developmental Inventory (Greer, et al. </a:t>
            </a:r>
            <a:r>
              <a:rPr lang="en-US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1586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1F570-430C-1CAB-3982-1D72672D2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344824-CB4A-53C2-352E-DBD801F7F4B5}"/>
              </a:ext>
            </a:extLst>
          </p:cNvPr>
          <p:cNvSpPr txBox="1"/>
          <p:nvPr/>
        </p:nvSpPr>
        <p:spPr>
          <a:xfrm>
            <a:off x="5638800" y="27105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D3CFCB6-A2BE-99C6-0A53-2D3FAA6C26FE}"/>
              </a:ext>
            </a:extLst>
          </p:cNvPr>
          <p:cNvSpPr/>
          <p:nvPr/>
        </p:nvSpPr>
        <p:spPr>
          <a:xfrm>
            <a:off x="5061857" y="108858"/>
            <a:ext cx="2601685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Behavioral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4476194-058F-625B-E4E8-2B9E61B49563}"/>
              </a:ext>
            </a:extLst>
          </p:cNvPr>
          <p:cNvCxnSpPr>
            <a:cxnSpLocks/>
          </p:cNvCxnSpPr>
          <p:nvPr/>
        </p:nvCxnSpPr>
        <p:spPr>
          <a:xfrm flipH="1">
            <a:off x="6357257" y="642258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A66A50C-C39E-6155-E6E2-6AF332DFB96A}"/>
              </a:ext>
            </a:extLst>
          </p:cNvPr>
          <p:cNvSpPr/>
          <p:nvPr/>
        </p:nvSpPr>
        <p:spPr>
          <a:xfrm>
            <a:off x="5061857" y="925286"/>
            <a:ext cx="2601685" cy="5334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Preference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250F31D-93BB-E726-67AF-7F89AE039A07}"/>
              </a:ext>
            </a:extLst>
          </p:cNvPr>
          <p:cNvCxnSpPr>
            <a:cxnSpLocks/>
          </p:cNvCxnSpPr>
          <p:nvPr/>
        </p:nvCxnSpPr>
        <p:spPr>
          <a:xfrm flipH="1">
            <a:off x="6357257" y="15022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E30AECA-8545-ED8C-CD9A-2CAD095DBBCA}"/>
              </a:ext>
            </a:extLst>
          </p:cNvPr>
          <p:cNvSpPr/>
          <p:nvPr/>
        </p:nvSpPr>
        <p:spPr>
          <a:xfrm>
            <a:off x="5061857" y="1807029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Person-Job Matching</a:t>
            </a:r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8FDD4C9-19BD-C16E-E369-3BE83946D40E}"/>
              </a:ext>
            </a:extLst>
          </p:cNvPr>
          <p:cNvCxnSpPr>
            <a:cxnSpLocks/>
          </p:cNvCxnSpPr>
          <p:nvPr/>
        </p:nvCxnSpPr>
        <p:spPr>
          <a:xfrm flipH="1">
            <a:off x="6417129" y="23404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924F1D7-094D-BF73-7449-2A577005E3F0}"/>
              </a:ext>
            </a:extLst>
          </p:cNvPr>
          <p:cNvSpPr/>
          <p:nvPr/>
        </p:nvSpPr>
        <p:spPr>
          <a:xfrm>
            <a:off x="5105400" y="2662917"/>
            <a:ext cx="2601685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Training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2E8FD8AC-917C-62F0-4BB1-225668AD542E}"/>
              </a:ext>
            </a:extLst>
          </p:cNvPr>
          <p:cNvCxnSpPr>
            <a:cxnSpLocks/>
          </p:cNvCxnSpPr>
          <p:nvPr/>
        </p:nvCxnSpPr>
        <p:spPr>
          <a:xfrm flipH="1">
            <a:off x="6411686" y="3192236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0F5BD81-BB41-8E9F-0F5C-F450D43707AE}"/>
              </a:ext>
            </a:extLst>
          </p:cNvPr>
          <p:cNvSpPr/>
          <p:nvPr/>
        </p:nvSpPr>
        <p:spPr>
          <a:xfrm>
            <a:off x="5127172" y="3502477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Data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691F164E-DDFB-2362-3FD4-DEDE9A857807}"/>
              </a:ext>
            </a:extLst>
          </p:cNvPr>
          <p:cNvSpPr/>
          <p:nvPr/>
        </p:nvSpPr>
        <p:spPr>
          <a:xfrm>
            <a:off x="2503715" y="3505899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Fluency Criterion Achieved?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DD3887E2-7047-70F8-59BF-FBB33C25B334}"/>
              </a:ext>
            </a:extLst>
          </p:cNvPr>
          <p:cNvSpPr/>
          <p:nvPr/>
        </p:nvSpPr>
        <p:spPr>
          <a:xfrm>
            <a:off x="5099958" y="4342037"/>
            <a:ext cx="2601685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Work </a:t>
            </a:r>
            <a:r>
              <a:rPr lang="it-IT" dirty="0" err="1"/>
              <a:t>inclusion</a:t>
            </a:r>
            <a:endParaRPr lang="it-IT" dirty="0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1DFB90EF-82E0-4A59-AC09-B9FBAD95B8F1}"/>
              </a:ext>
            </a:extLst>
          </p:cNvPr>
          <p:cNvSpPr/>
          <p:nvPr/>
        </p:nvSpPr>
        <p:spPr>
          <a:xfrm>
            <a:off x="8164285" y="3474564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Problem Behavior Decrease?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F12A3CF8-FFF0-84BE-B27E-02B2AE1FDBBF}"/>
              </a:ext>
            </a:extLst>
          </p:cNvPr>
          <p:cNvSpPr/>
          <p:nvPr/>
        </p:nvSpPr>
        <p:spPr>
          <a:xfrm>
            <a:off x="3492953" y="459380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8C7F46CC-2DBD-1543-647C-D1258E79FAE1}"/>
              </a:ext>
            </a:extLst>
          </p:cNvPr>
          <p:cNvSpPr/>
          <p:nvPr/>
        </p:nvSpPr>
        <p:spPr>
          <a:xfrm>
            <a:off x="3423557" y="2730789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2BF641F4-3D57-02C6-F687-CBF7BE0CE25F}"/>
              </a:ext>
            </a:extLst>
          </p:cNvPr>
          <p:cNvSpPr/>
          <p:nvPr/>
        </p:nvSpPr>
        <p:spPr>
          <a:xfrm>
            <a:off x="8594271" y="2732650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A68A28C1-7173-D6B5-A205-9BC1BFFD45B8}"/>
              </a:ext>
            </a:extLst>
          </p:cNvPr>
          <p:cNvSpPr/>
          <p:nvPr/>
        </p:nvSpPr>
        <p:spPr>
          <a:xfrm>
            <a:off x="8594271" y="458101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A445B5FB-8525-7A7A-652C-FD12F8EA0B9D}"/>
              </a:ext>
            </a:extLst>
          </p:cNvPr>
          <p:cNvCxnSpPr>
            <a:cxnSpLocks/>
          </p:cNvCxnSpPr>
          <p:nvPr/>
        </p:nvCxnSpPr>
        <p:spPr>
          <a:xfrm>
            <a:off x="7728857" y="3767842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D10A3717-0372-D675-937A-624929C24076}"/>
              </a:ext>
            </a:extLst>
          </p:cNvPr>
          <p:cNvCxnSpPr>
            <a:cxnSpLocks/>
          </p:cNvCxnSpPr>
          <p:nvPr/>
        </p:nvCxnSpPr>
        <p:spPr>
          <a:xfrm>
            <a:off x="7598228" y="4881800"/>
            <a:ext cx="462643" cy="59334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40D381CE-0E97-544D-B9AF-913DB48FFBE8}"/>
              </a:ext>
            </a:extLst>
          </p:cNvPr>
          <p:cNvCxnSpPr>
            <a:cxnSpLocks/>
          </p:cNvCxnSpPr>
          <p:nvPr/>
        </p:nvCxnSpPr>
        <p:spPr>
          <a:xfrm flipH="1">
            <a:off x="4882241" y="4875437"/>
            <a:ext cx="538845" cy="59971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4C19E0FB-95E3-2505-E8EE-C91203CE8084}"/>
              </a:ext>
            </a:extLst>
          </p:cNvPr>
          <p:cNvSpPr/>
          <p:nvPr/>
        </p:nvSpPr>
        <p:spPr>
          <a:xfrm>
            <a:off x="2291443" y="5499726"/>
            <a:ext cx="2601685" cy="533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No job </a:t>
            </a:r>
            <a:r>
              <a:rPr lang="it-IT" dirty="0" err="1"/>
              <a:t>offer</a:t>
            </a:r>
            <a:endParaRPr lang="it-IT" dirty="0"/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F2A82B9E-8961-8B9B-86C1-FB063C105D00}"/>
              </a:ext>
            </a:extLst>
          </p:cNvPr>
          <p:cNvSpPr/>
          <p:nvPr/>
        </p:nvSpPr>
        <p:spPr>
          <a:xfrm>
            <a:off x="7772400" y="5479985"/>
            <a:ext cx="2601685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Job </a:t>
            </a:r>
            <a:r>
              <a:rPr lang="it-IT" dirty="0" err="1"/>
              <a:t>offer</a:t>
            </a:r>
            <a:endParaRPr lang="it-IT" dirty="0"/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9142368A-D888-E2C9-681A-92686BE584B1}"/>
              </a:ext>
            </a:extLst>
          </p:cNvPr>
          <p:cNvCxnSpPr>
            <a:cxnSpLocks/>
          </p:cNvCxnSpPr>
          <p:nvPr/>
        </p:nvCxnSpPr>
        <p:spPr>
          <a:xfrm flipV="1">
            <a:off x="2383972" y="2073729"/>
            <a:ext cx="0" cy="3404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B056F8A5-C228-E390-2503-B40E32E6E5E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383972" y="2073729"/>
            <a:ext cx="26778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036274FC-CF27-4C20-BED4-65BFAE1C1354}"/>
              </a:ext>
            </a:extLst>
          </p:cNvPr>
          <p:cNvCxnSpPr>
            <a:cxnSpLocks/>
          </p:cNvCxnSpPr>
          <p:nvPr/>
        </p:nvCxnSpPr>
        <p:spPr>
          <a:xfrm flipH="1">
            <a:off x="8909955" y="4220287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1AA01BE3-46AE-8817-C7BA-E5F9AB980C74}"/>
              </a:ext>
            </a:extLst>
          </p:cNvPr>
          <p:cNvCxnSpPr/>
          <p:nvPr/>
        </p:nvCxnSpPr>
        <p:spPr>
          <a:xfrm flipH="1">
            <a:off x="4735284" y="3869209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EDC4E025-2AB5-B97F-84E7-599D12B2368F}"/>
              </a:ext>
            </a:extLst>
          </p:cNvPr>
          <p:cNvCxnSpPr>
            <a:cxnSpLocks/>
          </p:cNvCxnSpPr>
          <p:nvPr/>
        </p:nvCxnSpPr>
        <p:spPr>
          <a:xfrm flipH="1">
            <a:off x="3814080" y="423251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9D7305D5-7EFD-E853-3363-830062DED95E}"/>
              </a:ext>
            </a:extLst>
          </p:cNvPr>
          <p:cNvCxnSpPr>
            <a:cxnSpLocks/>
          </p:cNvCxnSpPr>
          <p:nvPr/>
        </p:nvCxnSpPr>
        <p:spPr>
          <a:xfrm>
            <a:off x="4087584" y="2959857"/>
            <a:ext cx="9742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7DD80F03-0F82-88B9-584A-D3D8A5737B3F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744685" y="3253302"/>
            <a:ext cx="0" cy="22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ttore 2 100">
            <a:extLst>
              <a:ext uri="{FF2B5EF4-FFF2-40B4-BE49-F238E27FC236}">
                <a16:creationId xmlns:a16="http://schemas.microsoft.com/office/drawing/2014/main" id="{9C1A17BD-94CE-25F8-0D4A-1947F983D02A}"/>
              </a:ext>
            </a:extLst>
          </p:cNvPr>
          <p:cNvCxnSpPr>
            <a:cxnSpLocks/>
          </p:cNvCxnSpPr>
          <p:nvPr/>
        </p:nvCxnSpPr>
        <p:spPr>
          <a:xfrm flipV="1">
            <a:off x="8915397" y="3279652"/>
            <a:ext cx="1" cy="1704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8C4984A9-D083-7640-F662-5C7D9148162A}"/>
              </a:ext>
            </a:extLst>
          </p:cNvPr>
          <p:cNvCxnSpPr>
            <a:cxnSpLocks/>
          </p:cNvCxnSpPr>
          <p:nvPr/>
        </p:nvCxnSpPr>
        <p:spPr>
          <a:xfrm flipH="1">
            <a:off x="7728857" y="2961746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626BD4B-970B-63A2-CBEF-110FEC339337}"/>
              </a:ext>
            </a:extLst>
          </p:cNvPr>
          <p:cNvCxnSpPr>
            <a:cxnSpLocks/>
          </p:cNvCxnSpPr>
          <p:nvPr/>
        </p:nvCxnSpPr>
        <p:spPr>
          <a:xfrm>
            <a:off x="4152899" y="4689870"/>
            <a:ext cx="974273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0E43D5E-24A4-7A7D-14C5-B7569CAAE291}"/>
              </a:ext>
            </a:extLst>
          </p:cNvPr>
          <p:cNvCxnSpPr>
            <a:cxnSpLocks/>
          </p:cNvCxnSpPr>
          <p:nvPr/>
        </p:nvCxnSpPr>
        <p:spPr>
          <a:xfrm flipH="1">
            <a:off x="7701643" y="4689870"/>
            <a:ext cx="8382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6808CA83-DA25-B23A-12C9-0E1150B142D3}"/>
                  </a:ext>
                </a:extLst>
              </p14:cNvPr>
              <p14:cNvContentPartPr/>
              <p14:nvPr/>
            </p14:nvContentPartPr>
            <p14:xfrm>
              <a:off x="9587960" y="1447980"/>
              <a:ext cx="36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6808CA83-DA25-B23A-12C9-0E1150B142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0320" y="14299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80D71782-5063-CEAB-FF8F-B3738427E623}"/>
                  </a:ext>
                </a:extLst>
              </p14:cNvPr>
              <p14:cNvContentPartPr/>
              <p14:nvPr/>
            </p14:nvContentPartPr>
            <p14:xfrm>
              <a:off x="10134800" y="1168260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80D71782-5063-CEAB-FF8F-B3738427E6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6800" y="11506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5396B16A-E496-027B-0426-82F2EF99CC36}"/>
                  </a:ext>
                </a:extLst>
              </p14:cNvPr>
              <p14:cNvContentPartPr/>
              <p14:nvPr/>
            </p14:nvContentPartPr>
            <p14:xfrm>
              <a:off x="4315718" y="722108"/>
              <a:ext cx="4049804" cy="762344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5396B16A-E496-027B-0426-82F2EF99CC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7717" y="704111"/>
                <a:ext cx="4085445" cy="797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C830F333-06BF-A864-72DC-207B9D5DDAE7}"/>
                  </a:ext>
                </a:extLst>
              </p14:cNvPr>
              <p14:cNvContentPartPr/>
              <p14:nvPr/>
            </p14:nvContentPartPr>
            <p14:xfrm>
              <a:off x="8204340" y="1269780"/>
              <a:ext cx="360" cy="36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C830F333-06BF-A864-72DC-207B9D5DDA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6340" y="125214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5777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462C84-A916-0822-99EB-81AFDA390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91ADAC-5B57-EAD6-1788-ECF6DB7DC19C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effectLst/>
                <a:latin typeface="+mj-lt"/>
                <a:ea typeface="+mj-ea"/>
                <a:cs typeface="+mj-cs"/>
              </a:rPr>
              <a:t>Seconda fase: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D0B720-A90B-E2D4-2FA4-EE5252D7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3" y="1507167"/>
            <a:ext cx="4619621" cy="38436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/>
              <a:t>Preference Assessment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  <a:r>
              <a:rPr lang="en-US" sz="1800" dirty="0" err="1"/>
              <a:t>Strumento</a:t>
            </a:r>
            <a:r>
              <a:rPr lang="en-US" sz="1800" dirty="0"/>
              <a:t> </a:t>
            </a:r>
            <a:r>
              <a:rPr lang="en-US" sz="1800" dirty="0" err="1"/>
              <a:t>sviluppato</a:t>
            </a:r>
            <a:r>
              <a:rPr lang="en-US" sz="1800" dirty="0"/>
              <a:t> ad hoc: “</a:t>
            </a:r>
            <a:r>
              <a:rPr lang="en-US" sz="1800" dirty="0" err="1"/>
              <a:t>valutazione</a:t>
            </a:r>
            <a:r>
              <a:rPr lang="en-US" sz="1800" dirty="0"/>
              <a:t> delle </a:t>
            </a:r>
            <a:r>
              <a:rPr lang="en-US" sz="1800" dirty="0" err="1"/>
              <a:t>preferenze</a:t>
            </a:r>
            <a:r>
              <a:rPr lang="en-US" sz="1800" dirty="0"/>
              <a:t> </a:t>
            </a:r>
            <a:r>
              <a:rPr lang="en-US" sz="1800" dirty="0" err="1"/>
              <a:t>modificata</a:t>
            </a:r>
            <a:r>
              <a:rPr lang="en-US" sz="1800" dirty="0"/>
              <a:t> per </a:t>
            </a:r>
            <a:r>
              <a:rPr lang="en-US" sz="1800" dirty="0" err="1"/>
              <a:t>l’inclusione</a:t>
            </a:r>
            <a:r>
              <a:rPr lang="en-US" sz="1800" dirty="0"/>
              <a:t> </a:t>
            </a:r>
            <a:r>
              <a:rPr lang="en-US" sz="1800" dirty="0" err="1"/>
              <a:t>lavorativa</a:t>
            </a:r>
            <a:r>
              <a:rPr lang="en-US" sz="1800" dirty="0"/>
              <a:t>” (</a:t>
            </a:r>
            <a:r>
              <a:rPr lang="en-US" sz="1800" dirty="0" err="1"/>
              <a:t>Casarini</a:t>
            </a:r>
            <a:r>
              <a:rPr lang="en-US" sz="1800" dirty="0"/>
              <a:t> et al., 2023).Dati </a:t>
            </a:r>
            <a:r>
              <a:rPr lang="en-US" sz="1800" dirty="0" err="1"/>
              <a:t>raccolti:Preferenze</a:t>
            </a:r>
            <a:r>
              <a:rPr lang="en-US" sz="1800" dirty="0"/>
              <a:t> in free operant.</a:t>
            </a:r>
          </a:p>
          <a:p>
            <a:r>
              <a:rPr lang="en-US" sz="1800" dirty="0" err="1"/>
              <a:t>Valutazione</a:t>
            </a:r>
            <a:r>
              <a:rPr lang="en-US" sz="1800" dirty="0"/>
              <a:t> </a:t>
            </a:r>
            <a:r>
              <a:rPr lang="en-US" sz="1800" dirty="0" err="1"/>
              <a:t>sensoriale</a:t>
            </a:r>
            <a:endParaRPr lang="en-US" sz="1800" dirty="0"/>
          </a:p>
          <a:p>
            <a:r>
              <a:rPr lang="en-US" sz="1800" dirty="0" err="1"/>
              <a:t>Durata</a:t>
            </a:r>
            <a:r>
              <a:rPr lang="en-US" sz="1800" dirty="0"/>
              <a:t> </a:t>
            </a:r>
            <a:r>
              <a:rPr lang="en-US" sz="1800" dirty="0" err="1"/>
              <a:t>dell’engagement</a:t>
            </a:r>
            <a:endParaRPr lang="en-US" sz="1800" dirty="0"/>
          </a:p>
          <a:p>
            <a:r>
              <a:rPr lang="en-US" sz="1800" dirty="0" err="1"/>
              <a:t>Qualità</a:t>
            </a:r>
            <a:r>
              <a:rPr lang="en-US" sz="1800" dirty="0"/>
              <a:t> </a:t>
            </a:r>
            <a:r>
              <a:rPr lang="en-US" sz="1800" dirty="0" err="1"/>
              <a:t>dell’engagement</a:t>
            </a:r>
            <a:r>
              <a:rPr lang="en-US" sz="1800" dirty="0"/>
              <a:t> (</a:t>
            </a:r>
            <a:r>
              <a:rPr lang="en-US" sz="1800" dirty="0" err="1"/>
              <a:t>presenza</a:t>
            </a:r>
            <a:r>
              <a:rPr lang="en-US" sz="1800" dirty="0"/>
              <a:t>/</a:t>
            </a:r>
            <a:r>
              <a:rPr lang="en-US" sz="1800" dirty="0" err="1"/>
              <a:t>assenza</a:t>
            </a:r>
            <a:r>
              <a:rPr lang="en-US" sz="1800" dirty="0"/>
              <a:t> di </a:t>
            </a:r>
            <a:r>
              <a:rPr lang="en-US" sz="1800" dirty="0" err="1"/>
              <a:t>comportamenti</a:t>
            </a:r>
            <a:r>
              <a:rPr lang="en-US" sz="1800" dirty="0"/>
              <a:t> </a:t>
            </a:r>
            <a:r>
              <a:rPr lang="en-US" sz="1800" dirty="0" err="1"/>
              <a:t>problema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Abbiamo</a:t>
            </a:r>
            <a:r>
              <a:rPr lang="en-US" sz="1800" dirty="0"/>
              <a:t> </a:t>
            </a:r>
            <a:r>
              <a:rPr lang="en-US" sz="1800" dirty="0" err="1"/>
              <a:t>effettuato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valutazione</a:t>
            </a:r>
            <a:r>
              <a:rPr lang="en-US" sz="1800" dirty="0"/>
              <a:t> </a:t>
            </a:r>
            <a:r>
              <a:rPr lang="en-US" sz="1800" dirty="0" err="1"/>
              <a:t>basata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criteri</a:t>
            </a:r>
            <a:r>
              <a:rPr lang="en-US" sz="1800" dirty="0"/>
              <a:t> per ogni </a:t>
            </a:r>
            <a:r>
              <a:rPr lang="en-US" sz="1800" dirty="0" err="1"/>
              <a:t>partecipante</a:t>
            </a:r>
            <a:r>
              <a:rPr lang="en-US" sz="1800" dirty="0"/>
              <a:t>, </a:t>
            </a:r>
            <a:r>
              <a:rPr lang="en-US" sz="1800" dirty="0" err="1"/>
              <a:t>abbiamo</a:t>
            </a:r>
            <a:r>
              <a:rPr lang="en-US" sz="1800" dirty="0"/>
              <a:t> </a:t>
            </a:r>
            <a:r>
              <a:rPr lang="en-US" sz="1800" dirty="0" err="1"/>
              <a:t>effettuato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valutazione</a:t>
            </a:r>
            <a:r>
              <a:rPr lang="en-US" sz="1800" dirty="0"/>
              <a:t> delle </a:t>
            </a:r>
            <a:r>
              <a:rPr lang="en-US" sz="1800" dirty="0" err="1"/>
              <a:t>preferenze</a:t>
            </a:r>
            <a:r>
              <a:rPr lang="en-US" sz="1800" dirty="0"/>
              <a:t>, con </a:t>
            </a:r>
            <a:r>
              <a:rPr lang="en-US" sz="1800" dirty="0" err="1"/>
              <a:t>stimoli</a:t>
            </a:r>
            <a:r>
              <a:rPr lang="en-US" sz="1800" dirty="0"/>
              <a:t> e </a:t>
            </a:r>
            <a:r>
              <a:rPr lang="en-US" sz="1800" dirty="0" err="1"/>
              <a:t>attività</a:t>
            </a:r>
            <a:r>
              <a:rPr lang="en-US" sz="1800" dirty="0"/>
              <a:t> </a:t>
            </a:r>
            <a:r>
              <a:rPr lang="en-US" sz="1800" dirty="0" err="1"/>
              <a:t>differenti</a:t>
            </a:r>
            <a:r>
              <a:rPr lang="en-US" sz="1800" dirty="0"/>
              <a:t>.</a:t>
            </a:r>
          </a:p>
          <a:p>
            <a:r>
              <a:rPr lang="en-US" sz="1800" dirty="0"/>
              <a:t> Poi </a:t>
            </a:r>
            <a:r>
              <a:rPr lang="en-US" sz="1800" dirty="0" err="1"/>
              <a:t>siamo</a:t>
            </a:r>
            <a:r>
              <a:rPr lang="en-US" sz="1800" dirty="0"/>
              <a:t> </a:t>
            </a:r>
            <a:r>
              <a:rPr lang="en-US" sz="1800" dirty="0" err="1"/>
              <a:t>passati</a:t>
            </a:r>
            <a:r>
              <a:rPr lang="en-US" sz="1800" dirty="0"/>
              <a:t> alla </a:t>
            </a:r>
            <a:r>
              <a:rPr lang="en-US" sz="1800" dirty="0" err="1"/>
              <a:t>fase</a:t>
            </a:r>
            <a:r>
              <a:rPr lang="en-US" sz="1800" dirty="0"/>
              <a:t> di </a:t>
            </a:r>
            <a:r>
              <a:rPr lang="en-US" sz="1800" dirty="0" err="1"/>
              <a:t>abbinamento</a:t>
            </a:r>
            <a:r>
              <a:rPr lang="en-US" sz="1800" dirty="0"/>
              <a:t> persona-Lavoro e </a:t>
            </a:r>
            <a:r>
              <a:rPr lang="en-US" sz="1800" dirty="0" err="1"/>
              <a:t>identificato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prerequisiti</a:t>
            </a:r>
            <a:r>
              <a:rPr lang="en-US" sz="1800" dirty="0"/>
              <a:t> </a:t>
            </a:r>
            <a:r>
              <a:rPr lang="en-US" sz="1800" dirty="0" err="1"/>
              <a:t>comportamentali</a:t>
            </a:r>
            <a:r>
              <a:rPr lang="en-US" sz="1800" dirty="0"/>
              <a:t> </a:t>
            </a:r>
            <a:r>
              <a:rPr lang="en-US" sz="1800" dirty="0" err="1"/>
              <a:t>all'inclusione</a:t>
            </a:r>
            <a:r>
              <a:rPr lang="en-US" sz="1800" dirty="0"/>
              <a:t> </a:t>
            </a:r>
            <a:r>
              <a:rPr lang="en-US" sz="1800" dirty="0" err="1"/>
              <a:t>lavorativa</a:t>
            </a:r>
            <a:endParaRPr lang="en-US" sz="1800" dirty="0"/>
          </a:p>
        </p:txBody>
      </p:sp>
      <p:pic>
        <p:nvPicPr>
          <p:cNvPr id="18" name="Picture 17" descr="Calcolatrice, penna, compasso, denaro e un foglio con dei grafici">
            <a:extLst>
              <a:ext uri="{FF2B5EF4-FFF2-40B4-BE49-F238E27FC236}">
                <a16:creationId xmlns:a16="http://schemas.microsoft.com/office/drawing/2014/main" id="{BD37EDBC-F0D9-2720-D1A3-3A19EFDE2A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63" r="21951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788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663107-CBF2-DA6A-2856-34D023193B7D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Person-Job Matching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600012-DE96-229C-69A5-07ADAFC7E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929" y="769967"/>
            <a:ext cx="5136484" cy="47627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La </a:t>
            </a:r>
            <a:r>
              <a:rPr lang="en-US" sz="2400" dirty="0" err="1"/>
              <a:t>fase</a:t>
            </a:r>
            <a:r>
              <a:rPr lang="en-US" sz="2400" dirty="0"/>
              <a:t> di matching è </a:t>
            </a:r>
            <a:r>
              <a:rPr lang="en-US" sz="2400" dirty="0" err="1"/>
              <a:t>fondamentale</a:t>
            </a:r>
            <a:r>
              <a:rPr lang="en-US" sz="2400" dirty="0"/>
              <a:t> per </a:t>
            </a:r>
            <a:r>
              <a:rPr lang="en-US" sz="2400" dirty="0" err="1"/>
              <a:t>proporre</a:t>
            </a:r>
            <a:r>
              <a:rPr lang="en-US" sz="2400" dirty="0"/>
              <a:t> il </a:t>
            </a:r>
            <a:r>
              <a:rPr lang="en-US" sz="2400" dirty="0" err="1"/>
              <a:t>contesto</a:t>
            </a:r>
            <a:r>
              <a:rPr lang="en-US" sz="2400" dirty="0"/>
              <a:t> </a:t>
            </a:r>
            <a:r>
              <a:rPr lang="en-US" sz="2400" dirty="0" err="1"/>
              <a:t>lavorativo</a:t>
            </a:r>
            <a:r>
              <a:rPr lang="en-US" sz="2400" dirty="0"/>
              <a:t> </a:t>
            </a:r>
            <a:r>
              <a:rPr lang="en-US" sz="2400" dirty="0" err="1"/>
              <a:t>adatto</a:t>
            </a:r>
            <a:r>
              <a:rPr lang="en-US" sz="2400" dirty="0"/>
              <a:t> alle </a:t>
            </a:r>
            <a:r>
              <a:rPr lang="en-US" sz="2400" b="1" dirty="0" err="1"/>
              <a:t>competenze</a:t>
            </a:r>
            <a:r>
              <a:rPr lang="en-US" sz="2400" b="1" dirty="0"/>
              <a:t> prerequisite del </a:t>
            </a:r>
            <a:r>
              <a:rPr lang="en-US" sz="2400" b="1" dirty="0" err="1"/>
              <a:t>partecipante</a:t>
            </a:r>
            <a:r>
              <a:rPr lang="en-US" sz="2400" b="1" dirty="0"/>
              <a:t> </a:t>
            </a:r>
            <a:r>
              <a:rPr lang="en-US" sz="2400" dirty="0"/>
              <a:t> </a:t>
            </a:r>
            <a:r>
              <a:rPr lang="en-US" sz="2400" dirty="0" err="1"/>
              <a:t>registrate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b="1" dirty="0"/>
              <a:t>assessment. 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Gli</a:t>
            </a:r>
            <a:r>
              <a:rPr lang="en-US" sz="2400" b="1" dirty="0">
                <a:solidFill>
                  <a:srgbClr val="FF0000"/>
                </a:solidFill>
              </a:rPr>
              <a:t> assessment </a:t>
            </a:r>
            <a:r>
              <a:rPr lang="en-US" sz="2400" b="1" dirty="0" err="1">
                <a:solidFill>
                  <a:srgbClr val="FF0000"/>
                </a:solidFill>
              </a:rPr>
              <a:t>sono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stati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svolti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attraverso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osservazione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diretta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del </a:t>
            </a:r>
            <a:r>
              <a:rPr lang="en-US" sz="2400" b="1" dirty="0" err="1">
                <a:solidFill>
                  <a:srgbClr val="FF0000"/>
                </a:solidFill>
              </a:rPr>
              <a:t>comportamento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22FEF3-D99A-2309-6764-755C19D41DA7}"/>
              </a:ext>
            </a:extLst>
          </p:cNvPr>
          <p:cNvSpPr txBox="1"/>
          <p:nvPr/>
        </p:nvSpPr>
        <p:spPr>
          <a:xfrm>
            <a:off x="4454212" y="0"/>
            <a:ext cx="369290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Terza </a:t>
            </a:r>
            <a:r>
              <a:rPr lang="en-US" sz="4000" dirty="0" err="1">
                <a:latin typeface="+mj-lt"/>
                <a:ea typeface="+mj-ea"/>
                <a:cs typeface="+mj-cs"/>
              </a:rPr>
              <a:t>fase</a:t>
            </a:r>
            <a:r>
              <a:rPr lang="en-US" sz="4000" dirty="0">
                <a:latin typeface="+mj-lt"/>
                <a:ea typeface="+mj-ea"/>
                <a:cs typeface="+mj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4937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D1A517-200D-7B15-C062-8FA9ACFEB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BE84FB2-B7FA-5F52-64A7-98302D81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D325648-7A20-DEDA-045A-9D1D5127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62B762-0B6D-49C0-E1B6-71A1004E0D8B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Person-Job Matching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9D594316-0EDD-A7ED-C6B7-7E09AAD6D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05BC25-50EA-D389-2FC9-CC26D08D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87060"/>
            <a:ext cx="6906491" cy="57803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Successivamente</a:t>
            </a:r>
            <a:r>
              <a:rPr lang="en-US" sz="2400" dirty="0"/>
              <a:t> al matching,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sperimentatori</a:t>
            </a:r>
            <a:r>
              <a:rPr lang="en-US" sz="2400" dirty="0"/>
              <a:t> </a:t>
            </a:r>
            <a:r>
              <a:rPr lang="en-US" sz="2400" dirty="0" err="1"/>
              <a:t>visitavano</a:t>
            </a:r>
            <a:r>
              <a:rPr lang="en-US" sz="2400" dirty="0"/>
              <a:t> </a:t>
            </a:r>
            <a:r>
              <a:rPr lang="en-US" sz="2400" dirty="0" err="1"/>
              <a:t>l'azienda</a:t>
            </a:r>
            <a:r>
              <a:rPr lang="en-US" sz="2400" dirty="0"/>
              <a:t>: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chiesto</a:t>
            </a:r>
            <a:r>
              <a:rPr lang="en-US" sz="2400" dirty="0"/>
              <a:t> al </a:t>
            </a:r>
            <a:r>
              <a:rPr lang="en-US" sz="2400" dirty="0" err="1"/>
              <a:t>responsabilele</a:t>
            </a:r>
            <a:r>
              <a:rPr lang="en-US" sz="2400" dirty="0"/>
              <a:t> </a:t>
            </a:r>
            <a:r>
              <a:rPr lang="en-US" sz="2400" dirty="0" err="1"/>
              <a:t>mansioni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il </a:t>
            </a:r>
            <a:r>
              <a:rPr lang="en-US" sz="2400" dirty="0" err="1"/>
              <a:t>soggetto</a:t>
            </a:r>
            <a:r>
              <a:rPr lang="en-US" sz="2400" dirty="0"/>
              <a:t> </a:t>
            </a:r>
            <a:r>
              <a:rPr lang="en-US" sz="2400" dirty="0" err="1"/>
              <a:t>doveva</a:t>
            </a:r>
            <a:r>
              <a:rPr lang="en-US" sz="2400" dirty="0"/>
              <a:t> </a:t>
            </a:r>
            <a:r>
              <a:rPr lang="en-US" sz="2400" dirty="0" err="1"/>
              <a:t>svolgere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</a:t>
            </a:r>
            <a:r>
              <a:rPr lang="en-US" sz="2400" dirty="0" err="1"/>
              <a:t>l'orario</a:t>
            </a:r>
            <a:r>
              <a:rPr lang="en-US" sz="2400" dirty="0"/>
              <a:t> di </a:t>
            </a:r>
            <a:r>
              <a:rPr lang="en-US" sz="2400" dirty="0" err="1"/>
              <a:t>lavoro</a:t>
            </a:r>
            <a:r>
              <a:rPr lang="en-US" sz="2400" dirty="0"/>
              <a:t>. </a:t>
            </a:r>
          </a:p>
          <a:p>
            <a:r>
              <a:rPr lang="en-US" sz="2400" dirty="0"/>
              <a:t>Le </a:t>
            </a:r>
            <a:r>
              <a:rPr lang="en-US" sz="2400" dirty="0" err="1"/>
              <a:t>aspettative</a:t>
            </a:r>
            <a:r>
              <a:rPr lang="en-US" sz="2400" dirty="0"/>
              <a:t> dell’ </a:t>
            </a:r>
            <a:r>
              <a:rPr lang="en-US" sz="2400" dirty="0" err="1"/>
              <a:t>azienda</a:t>
            </a:r>
            <a:r>
              <a:rPr lang="en-US" sz="2400" dirty="0"/>
              <a:t> </a:t>
            </a:r>
            <a:r>
              <a:rPr lang="en-US" sz="2400" dirty="0" err="1"/>
              <a:t>venivano</a:t>
            </a:r>
            <a:r>
              <a:rPr lang="en-US" sz="2400" dirty="0"/>
              <a:t> </a:t>
            </a:r>
            <a:r>
              <a:rPr lang="en-US" sz="2400" dirty="0" err="1"/>
              <a:t>modificate</a:t>
            </a:r>
            <a:r>
              <a:rPr lang="en-US" sz="2400" dirty="0"/>
              <a:t>, </a:t>
            </a:r>
            <a:r>
              <a:rPr lang="en-US" sz="2400" dirty="0" err="1"/>
              <a:t>aumentando</a:t>
            </a:r>
            <a:r>
              <a:rPr lang="en-US" sz="2400" dirty="0"/>
              <a:t> il </a:t>
            </a:r>
            <a:r>
              <a:rPr lang="en-US" sz="2400" dirty="0" err="1"/>
              <a:t>livello</a:t>
            </a:r>
            <a:r>
              <a:rPr lang="en-US" sz="2400" dirty="0"/>
              <a:t> di </a:t>
            </a:r>
            <a:r>
              <a:rPr lang="en-US" sz="2400" dirty="0" err="1"/>
              <a:t>difficoltà</a:t>
            </a:r>
            <a:r>
              <a:rPr lang="en-US" sz="2400" dirty="0"/>
              <a:t> o </a:t>
            </a:r>
            <a:r>
              <a:rPr lang="en-US" sz="2400" dirty="0" err="1"/>
              <a:t>diminuendolo</a:t>
            </a:r>
            <a:r>
              <a:rPr lang="en-US" sz="2400" dirty="0"/>
              <a:t> in base alle </a:t>
            </a:r>
            <a:r>
              <a:rPr lang="en-US" sz="2400" b="1" dirty="0" err="1"/>
              <a:t>competenze</a:t>
            </a:r>
            <a:r>
              <a:rPr lang="en-US" sz="2400" b="1" dirty="0"/>
              <a:t> prerequisite del </a:t>
            </a:r>
            <a:r>
              <a:rPr lang="en-US" sz="2400" b="1" dirty="0" err="1"/>
              <a:t>partecipante</a:t>
            </a:r>
            <a:r>
              <a:rPr lang="en-US" sz="2400" dirty="0"/>
              <a:t>, </a:t>
            </a:r>
            <a:r>
              <a:rPr lang="en-US" sz="2400" dirty="0" err="1"/>
              <a:t>registrate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b="1" dirty="0"/>
              <a:t>assessment</a:t>
            </a:r>
            <a:r>
              <a:rPr lang="en-US" sz="2400" dirty="0"/>
              <a:t>. </a:t>
            </a:r>
          </a:p>
          <a:p>
            <a:r>
              <a:rPr lang="en-US" sz="2400" dirty="0"/>
              <a:t>Dopo </a:t>
            </a:r>
            <a:r>
              <a:rPr lang="en-US" sz="2400" dirty="0" err="1"/>
              <a:t>l’accordo</a:t>
            </a:r>
            <a:r>
              <a:rPr lang="en-US" sz="2400" dirty="0"/>
              <a:t> delle </a:t>
            </a:r>
            <a:r>
              <a:rPr lang="en-US" sz="2400" dirty="0" err="1"/>
              <a:t>mansioni</a:t>
            </a:r>
            <a:r>
              <a:rPr lang="en-US" sz="2400" dirty="0"/>
              <a:t> </a:t>
            </a:r>
            <a:r>
              <a:rPr lang="en-US" sz="2400" dirty="0" err="1"/>
              <a:t>veniva</a:t>
            </a:r>
            <a:r>
              <a:rPr lang="en-US" sz="2400" dirty="0"/>
              <a:t> </a:t>
            </a:r>
            <a:r>
              <a:rPr lang="en-US" sz="2400" dirty="0" err="1"/>
              <a:t>stilata</a:t>
            </a:r>
            <a:r>
              <a:rPr lang="en-US" sz="2400" dirty="0"/>
              <a:t> la </a:t>
            </a:r>
            <a:r>
              <a:rPr lang="en-US" sz="2400" dirty="0" err="1"/>
              <a:t>programmazione</a:t>
            </a:r>
            <a:r>
              <a:rPr lang="en-US" sz="2400" dirty="0"/>
              <a:t> </a:t>
            </a:r>
            <a:r>
              <a:rPr lang="en-US" sz="2400" dirty="0" err="1"/>
              <a:t>individualizzata</a:t>
            </a:r>
            <a:r>
              <a:rPr lang="en-US" sz="2400" dirty="0"/>
              <a:t> della persona</a:t>
            </a:r>
          </a:p>
        </p:txBody>
      </p:sp>
    </p:spTree>
    <p:extLst>
      <p:ext uri="{BB962C8B-B14F-4D97-AF65-F5344CB8AC3E}">
        <p14:creationId xmlns:p14="http://schemas.microsoft.com/office/powerpoint/2010/main" val="2204210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7506B3-E278-A19C-0A7E-861F4F8356AF}"/>
              </a:ext>
            </a:extLst>
          </p:cNvPr>
          <p:cNvSpPr txBox="1"/>
          <p:nvPr/>
        </p:nvSpPr>
        <p:spPr>
          <a:xfrm>
            <a:off x="5638800" y="27105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AF7AAE4-8E07-85BF-9E45-51AC111FF34A}"/>
              </a:ext>
            </a:extLst>
          </p:cNvPr>
          <p:cNvSpPr/>
          <p:nvPr/>
        </p:nvSpPr>
        <p:spPr>
          <a:xfrm>
            <a:off x="5061857" y="108858"/>
            <a:ext cx="2601685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Behavioral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4739833-77B7-470F-6F16-341D4B69EF9C}"/>
              </a:ext>
            </a:extLst>
          </p:cNvPr>
          <p:cNvCxnSpPr>
            <a:cxnSpLocks/>
          </p:cNvCxnSpPr>
          <p:nvPr/>
        </p:nvCxnSpPr>
        <p:spPr>
          <a:xfrm flipH="1">
            <a:off x="6357257" y="642258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FDBEBB3-D2A6-63DA-2987-E1C0F96BE252}"/>
              </a:ext>
            </a:extLst>
          </p:cNvPr>
          <p:cNvSpPr/>
          <p:nvPr/>
        </p:nvSpPr>
        <p:spPr>
          <a:xfrm>
            <a:off x="5061857" y="925286"/>
            <a:ext cx="2601685" cy="5334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Preference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19A29F4-79CC-78A4-54C7-F3EE6B38802C}"/>
              </a:ext>
            </a:extLst>
          </p:cNvPr>
          <p:cNvCxnSpPr>
            <a:cxnSpLocks/>
          </p:cNvCxnSpPr>
          <p:nvPr/>
        </p:nvCxnSpPr>
        <p:spPr>
          <a:xfrm flipH="1">
            <a:off x="6357257" y="15022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36BC3DF-38E8-A983-97F7-B8D11E0A5999}"/>
              </a:ext>
            </a:extLst>
          </p:cNvPr>
          <p:cNvSpPr/>
          <p:nvPr/>
        </p:nvSpPr>
        <p:spPr>
          <a:xfrm>
            <a:off x="5061857" y="1807029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Person-Job Matching</a:t>
            </a:r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C245965-9DF2-4B2E-D5A9-1E54F4F5E044}"/>
              </a:ext>
            </a:extLst>
          </p:cNvPr>
          <p:cNvCxnSpPr>
            <a:cxnSpLocks/>
          </p:cNvCxnSpPr>
          <p:nvPr/>
        </p:nvCxnSpPr>
        <p:spPr>
          <a:xfrm flipH="1">
            <a:off x="6417129" y="23404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FE38CF0E-5DD7-EC29-6D62-DF8B82CBAFFD}"/>
              </a:ext>
            </a:extLst>
          </p:cNvPr>
          <p:cNvSpPr/>
          <p:nvPr/>
        </p:nvSpPr>
        <p:spPr>
          <a:xfrm>
            <a:off x="5105400" y="2662917"/>
            <a:ext cx="2601685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Training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217DA02-0423-DBEF-703A-9E55BC302290}"/>
              </a:ext>
            </a:extLst>
          </p:cNvPr>
          <p:cNvCxnSpPr>
            <a:cxnSpLocks/>
          </p:cNvCxnSpPr>
          <p:nvPr/>
        </p:nvCxnSpPr>
        <p:spPr>
          <a:xfrm flipH="1">
            <a:off x="6411686" y="3192236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B72CACDC-216F-0323-E494-BF4190E876B3}"/>
              </a:ext>
            </a:extLst>
          </p:cNvPr>
          <p:cNvSpPr/>
          <p:nvPr/>
        </p:nvSpPr>
        <p:spPr>
          <a:xfrm>
            <a:off x="5127172" y="3502477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Data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44A26FEF-F84C-2B2C-DDE8-AA4ACD0CBBB0}"/>
              </a:ext>
            </a:extLst>
          </p:cNvPr>
          <p:cNvSpPr/>
          <p:nvPr/>
        </p:nvSpPr>
        <p:spPr>
          <a:xfrm>
            <a:off x="2503715" y="3505899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Fluency Criterion Achieved?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2F8D234E-4221-F818-B3B8-196287BE4FCD}"/>
              </a:ext>
            </a:extLst>
          </p:cNvPr>
          <p:cNvSpPr/>
          <p:nvPr/>
        </p:nvSpPr>
        <p:spPr>
          <a:xfrm>
            <a:off x="5099958" y="4342037"/>
            <a:ext cx="2601685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Work </a:t>
            </a:r>
            <a:r>
              <a:rPr lang="it-IT" dirty="0" err="1"/>
              <a:t>inclusion</a:t>
            </a:r>
            <a:endParaRPr lang="it-IT" dirty="0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44A26FEF-F84C-2B2C-DDE8-AA4ACD0CBBB0}"/>
              </a:ext>
            </a:extLst>
          </p:cNvPr>
          <p:cNvSpPr/>
          <p:nvPr/>
        </p:nvSpPr>
        <p:spPr>
          <a:xfrm>
            <a:off x="8164285" y="3474564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Problem Behavior Decrease?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59C32711-082E-A5A5-838A-A9BA31CF3EAF}"/>
              </a:ext>
            </a:extLst>
          </p:cNvPr>
          <p:cNvSpPr/>
          <p:nvPr/>
        </p:nvSpPr>
        <p:spPr>
          <a:xfrm>
            <a:off x="3492953" y="459380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A1E4EF6B-CBC5-16B9-9D92-A5ABD962FE92}"/>
              </a:ext>
            </a:extLst>
          </p:cNvPr>
          <p:cNvSpPr/>
          <p:nvPr/>
        </p:nvSpPr>
        <p:spPr>
          <a:xfrm>
            <a:off x="3423557" y="2730789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743C2F8C-CA67-6471-8016-3EB5C0B94B7B}"/>
              </a:ext>
            </a:extLst>
          </p:cNvPr>
          <p:cNvSpPr/>
          <p:nvPr/>
        </p:nvSpPr>
        <p:spPr>
          <a:xfrm>
            <a:off x="8594271" y="2732650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66164997-F391-7FFF-41DF-5936C1774B3E}"/>
              </a:ext>
            </a:extLst>
          </p:cNvPr>
          <p:cNvSpPr/>
          <p:nvPr/>
        </p:nvSpPr>
        <p:spPr>
          <a:xfrm>
            <a:off x="8594271" y="458101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BCFDBFC9-7A04-5BBF-C865-01D313C1AA5B}"/>
              </a:ext>
            </a:extLst>
          </p:cNvPr>
          <p:cNvCxnSpPr>
            <a:cxnSpLocks/>
          </p:cNvCxnSpPr>
          <p:nvPr/>
        </p:nvCxnSpPr>
        <p:spPr>
          <a:xfrm>
            <a:off x="7728857" y="3767842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C6E94924-3467-DBD5-0792-A925E61562EF}"/>
              </a:ext>
            </a:extLst>
          </p:cNvPr>
          <p:cNvCxnSpPr>
            <a:cxnSpLocks/>
          </p:cNvCxnSpPr>
          <p:nvPr/>
        </p:nvCxnSpPr>
        <p:spPr>
          <a:xfrm>
            <a:off x="7598228" y="4881800"/>
            <a:ext cx="462643" cy="59334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8B4E527B-6499-36C0-EFAD-DF08365E4DB3}"/>
              </a:ext>
            </a:extLst>
          </p:cNvPr>
          <p:cNvCxnSpPr>
            <a:cxnSpLocks/>
          </p:cNvCxnSpPr>
          <p:nvPr/>
        </p:nvCxnSpPr>
        <p:spPr>
          <a:xfrm flipH="1">
            <a:off x="4882241" y="4875437"/>
            <a:ext cx="538845" cy="59971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D19A6EEF-A949-3B2E-FC21-0DA5F2625D2A}"/>
              </a:ext>
            </a:extLst>
          </p:cNvPr>
          <p:cNvSpPr/>
          <p:nvPr/>
        </p:nvSpPr>
        <p:spPr>
          <a:xfrm>
            <a:off x="2291443" y="5499726"/>
            <a:ext cx="2601685" cy="533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No job </a:t>
            </a:r>
            <a:r>
              <a:rPr lang="it-IT" dirty="0" err="1"/>
              <a:t>offer</a:t>
            </a:r>
            <a:endParaRPr lang="it-IT" dirty="0"/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0BAB27CA-4DC5-6108-A782-7841069FB7E0}"/>
              </a:ext>
            </a:extLst>
          </p:cNvPr>
          <p:cNvSpPr/>
          <p:nvPr/>
        </p:nvSpPr>
        <p:spPr>
          <a:xfrm>
            <a:off x="7772400" y="5479985"/>
            <a:ext cx="2601685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Job </a:t>
            </a:r>
            <a:r>
              <a:rPr lang="it-IT" dirty="0" err="1"/>
              <a:t>offer</a:t>
            </a:r>
            <a:endParaRPr lang="it-IT" dirty="0"/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AC7B1C23-C1B0-9ABE-F04A-CBDA72706E88}"/>
              </a:ext>
            </a:extLst>
          </p:cNvPr>
          <p:cNvCxnSpPr>
            <a:cxnSpLocks/>
          </p:cNvCxnSpPr>
          <p:nvPr/>
        </p:nvCxnSpPr>
        <p:spPr>
          <a:xfrm flipV="1">
            <a:off x="2383972" y="2073729"/>
            <a:ext cx="0" cy="3404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BC045102-CB89-C24B-FC03-784CF6AB4B8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383972" y="2073729"/>
            <a:ext cx="26778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0B2E407E-026C-066A-1208-949DDA93AC8C}"/>
              </a:ext>
            </a:extLst>
          </p:cNvPr>
          <p:cNvCxnSpPr>
            <a:cxnSpLocks/>
          </p:cNvCxnSpPr>
          <p:nvPr/>
        </p:nvCxnSpPr>
        <p:spPr>
          <a:xfrm flipH="1">
            <a:off x="8909955" y="4220287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D83E66FA-9233-9E6B-5302-7AEDA5EC1C01}"/>
              </a:ext>
            </a:extLst>
          </p:cNvPr>
          <p:cNvCxnSpPr/>
          <p:nvPr/>
        </p:nvCxnSpPr>
        <p:spPr>
          <a:xfrm flipH="1">
            <a:off x="4735284" y="3869209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FEA8B27F-18F6-83CB-FD99-1B4A07D05408}"/>
              </a:ext>
            </a:extLst>
          </p:cNvPr>
          <p:cNvCxnSpPr>
            <a:cxnSpLocks/>
          </p:cNvCxnSpPr>
          <p:nvPr/>
        </p:nvCxnSpPr>
        <p:spPr>
          <a:xfrm flipH="1">
            <a:off x="3814080" y="423251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134D35A3-19DA-CA95-0A5F-A4BB63C5042F}"/>
              </a:ext>
            </a:extLst>
          </p:cNvPr>
          <p:cNvCxnSpPr>
            <a:cxnSpLocks/>
          </p:cNvCxnSpPr>
          <p:nvPr/>
        </p:nvCxnSpPr>
        <p:spPr>
          <a:xfrm>
            <a:off x="4087584" y="2959857"/>
            <a:ext cx="9742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B40B4389-9220-7F82-3BAC-2C2BF5B29D73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744685" y="3253302"/>
            <a:ext cx="0" cy="22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ttore 2 100">
            <a:extLst>
              <a:ext uri="{FF2B5EF4-FFF2-40B4-BE49-F238E27FC236}">
                <a16:creationId xmlns:a16="http://schemas.microsoft.com/office/drawing/2014/main" id="{527AD2D5-1978-CC6D-AA0D-84A0E13F4B5F}"/>
              </a:ext>
            </a:extLst>
          </p:cNvPr>
          <p:cNvCxnSpPr>
            <a:cxnSpLocks/>
          </p:cNvCxnSpPr>
          <p:nvPr/>
        </p:nvCxnSpPr>
        <p:spPr>
          <a:xfrm flipV="1">
            <a:off x="8915397" y="3279652"/>
            <a:ext cx="1" cy="1704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6EDC892F-26AB-8379-42BC-F887531D581A}"/>
              </a:ext>
            </a:extLst>
          </p:cNvPr>
          <p:cNvCxnSpPr>
            <a:cxnSpLocks/>
          </p:cNvCxnSpPr>
          <p:nvPr/>
        </p:nvCxnSpPr>
        <p:spPr>
          <a:xfrm flipH="1">
            <a:off x="7728857" y="2961746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4A904AF-3C68-1939-A1CC-C0302B56E2CF}"/>
              </a:ext>
            </a:extLst>
          </p:cNvPr>
          <p:cNvCxnSpPr>
            <a:cxnSpLocks/>
          </p:cNvCxnSpPr>
          <p:nvPr/>
        </p:nvCxnSpPr>
        <p:spPr>
          <a:xfrm>
            <a:off x="4152899" y="4689870"/>
            <a:ext cx="974273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31D99A2-6B41-003E-50D5-5F8556A8B468}"/>
              </a:ext>
            </a:extLst>
          </p:cNvPr>
          <p:cNvCxnSpPr>
            <a:cxnSpLocks/>
          </p:cNvCxnSpPr>
          <p:nvPr/>
        </p:nvCxnSpPr>
        <p:spPr>
          <a:xfrm flipH="1">
            <a:off x="7701643" y="4689870"/>
            <a:ext cx="8382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67BBE1D-A47E-3631-40AF-CAC666B9F983}"/>
              </a:ext>
            </a:extLst>
          </p:cNvPr>
          <p:cNvCxnSpPr/>
          <p:nvPr/>
        </p:nvCxnSpPr>
        <p:spPr>
          <a:xfrm>
            <a:off x="6925128" y="2474686"/>
            <a:ext cx="2775857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E85D62-F0BA-7411-BD3B-D68B26B05640}"/>
              </a:ext>
            </a:extLst>
          </p:cNvPr>
          <p:cNvSpPr txBox="1"/>
          <p:nvPr/>
        </p:nvSpPr>
        <p:spPr>
          <a:xfrm>
            <a:off x="10203542" y="2195763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Pre</a:t>
            </a:r>
            <a:r>
              <a:rPr lang="it-IT" dirty="0"/>
              <a:t> probe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F7DBBE73-D7ED-EBD3-B51B-A8A2901CF132}"/>
                  </a:ext>
                </a:extLst>
              </p14:cNvPr>
              <p14:cNvContentPartPr/>
              <p14:nvPr/>
            </p14:nvContentPartPr>
            <p14:xfrm>
              <a:off x="9808027" y="2107135"/>
              <a:ext cx="2087114" cy="603391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F7DBBE73-D7ED-EBD3-B51B-A8A2901CF1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0028" y="2089145"/>
                <a:ext cx="2122751" cy="6390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75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8BAAD4-1B8F-A7EB-032D-6233899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9BDB004-7DE2-47DC-37CE-249D62D9E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08429A8-6CDA-0371-5B9C-8E4373324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B34285A-7D7C-D7DF-7689-ED31E028B460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 probe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B1F56673-2524-9FFD-EB64-62C6A1750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DA221D-5906-44D8-D750-C7663F70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87060"/>
            <a:ext cx="6906491" cy="57803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un'</a:t>
            </a:r>
            <a:r>
              <a:rPr lang="en-US" sz="2400" b="1" dirty="0" err="1"/>
              <a:t>osservazione</a:t>
            </a:r>
            <a:r>
              <a:rPr lang="en-US" sz="2400" dirty="0"/>
              <a:t> </a:t>
            </a:r>
            <a:r>
              <a:rPr lang="en-US" sz="2400" dirty="0" err="1"/>
              <a:t>sul</a:t>
            </a:r>
            <a:r>
              <a:rPr lang="en-US" sz="2400" dirty="0"/>
              <a:t> </a:t>
            </a:r>
            <a:r>
              <a:rPr lang="en-US" sz="2400" dirty="0" err="1"/>
              <a:t>posto</a:t>
            </a:r>
            <a:r>
              <a:rPr lang="en-US" sz="2400" dirty="0"/>
              <a:t> di </a:t>
            </a:r>
            <a:r>
              <a:rPr lang="en-US" sz="2400" dirty="0" err="1"/>
              <a:t>lavoro</a:t>
            </a:r>
            <a:r>
              <a:rPr lang="en-US" sz="2400" dirty="0"/>
              <a:t>. </a:t>
            </a:r>
            <a:r>
              <a:rPr lang="en-US" sz="2400" dirty="0" err="1"/>
              <a:t>Questi</a:t>
            </a:r>
            <a:r>
              <a:rPr lang="en-US" sz="2400" dirty="0"/>
              <a:t> </a:t>
            </a:r>
            <a:r>
              <a:rPr lang="en-US" sz="2400" dirty="0" err="1"/>
              <a:t>erano</a:t>
            </a:r>
            <a:r>
              <a:rPr lang="en-US" sz="2400" dirty="0"/>
              <a:t> le </a:t>
            </a:r>
            <a:r>
              <a:rPr lang="en-US" sz="2400" dirty="0" err="1"/>
              <a:t>nostre</a:t>
            </a:r>
            <a:r>
              <a:rPr lang="en-US" sz="2400" dirty="0"/>
              <a:t> pre-probes. Durante </a:t>
            </a:r>
            <a:r>
              <a:rPr lang="en-US" sz="2400" dirty="0" err="1"/>
              <a:t>l'osservazione</a:t>
            </a:r>
            <a:r>
              <a:rPr lang="en-US" sz="2400" dirty="0"/>
              <a:t>, il </a:t>
            </a:r>
            <a:r>
              <a:rPr lang="en-US" sz="2400" dirty="0" err="1"/>
              <a:t>ricercatore</a:t>
            </a:r>
            <a:r>
              <a:rPr lang="en-US" sz="2400" dirty="0"/>
              <a:t> </a:t>
            </a:r>
            <a:r>
              <a:rPr lang="en-US" sz="2400" dirty="0" err="1"/>
              <a:t>forniva</a:t>
            </a:r>
            <a:r>
              <a:rPr lang="en-US" sz="2400" dirty="0"/>
              <a:t> un </a:t>
            </a:r>
            <a:r>
              <a:rPr lang="en-US" sz="2400" dirty="0" err="1"/>
              <a:t>antecedente</a:t>
            </a:r>
            <a:r>
              <a:rPr lang="en-US" sz="2400" dirty="0"/>
              <a:t> </a:t>
            </a:r>
            <a:r>
              <a:rPr lang="en-US" sz="2400" dirty="0" err="1"/>
              <a:t>vocale</a:t>
            </a:r>
            <a:r>
              <a:rPr lang="en-US" sz="2400" dirty="0"/>
              <a:t> </a:t>
            </a:r>
            <a:r>
              <a:rPr lang="en-US" sz="2400" dirty="0" err="1"/>
              <a:t>iniziale</a:t>
            </a:r>
            <a:r>
              <a:rPr lang="en-US" sz="2400" dirty="0"/>
              <a:t> “Adesso </a:t>
            </a:r>
            <a:r>
              <a:rPr lang="en-US" sz="2400" dirty="0" err="1"/>
              <a:t>lavori</a:t>
            </a:r>
            <a:r>
              <a:rPr lang="en-US" sz="2400" dirty="0"/>
              <a:t> con …….. Che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dirà</a:t>
            </a:r>
            <a:r>
              <a:rPr lang="en-US" sz="2400" dirty="0"/>
              <a:t> </a:t>
            </a:r>
            <a:r>
              <a:rPr lang="en-US" sz="2400" dirty="0" err="1"/>
              <a:t>cosa</a:t>
            </a:r>
            <a:r>
              <a:rPr lang="en-US" sz="2400" dirty="0"/>
              <a:t> </a:t>
            </a:r>
            <a:r>
              <a:rPr lang="en-US" sz="2400" dirty="0" err="1"/>
              <a:t>c’è</a:t>
            </a:r>
            <a:r>
              <a:rPr lang="en-US" sz="2400" dirty="0"/>
              <a:t> da fare” . A </a:t>
            </a:r>
            <a:r>
              <a:rPr lang="en-US" sz="2400" dirty="0" err="1"/>
              <a:t>seguire</a:t>
            </a:r>
            <a:r>
              <a:rPr lang="en-US" sz="2400" dirty="0"/>
              <a:t> il </a:t>
            </a:r>
            <a:r>
              <a:rPr lang="en-US" sz="2400" dirty="0" err="1"/>
              <a:t>ricercatore</a:t>
            </a:r>
            <a:r>
              <a:rPr lang="en-US" sz="2400" dirty="0"/>
              <a:t> </a:t>
            </a:r>
            <a:r>
              <a:rPr lang="en-US" sz="2400" dirty="0" err="1"/>
              <a:t>segnava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un </a:t>
            </a:r>
            <a:r>
              <a:rPr lang="en-US" sz="2400" dirty="0" err="1"/>
              <a:t>foglio</a:t>
            </a:r>
            <a:r>
              <a:rPr lang="en-US" sz="2400" dirty="0"/>
              <a:t> di presa </a:t>
            </a:r>
            <a:r>
              <a:rPr lang="en-US" sz="2400" dirty="0" err="1"/>
              <a:t>dati</a:t>
            </a:r>
            <a:r>
              <a:rPr lang="en-US" sz="2400" dirty="0"/>
              <a:t>, </a:t>
            </a:r>
            <a:r>
              <a:rPr lang="en-US" sz="2400" b="1" dirty="0"/>
              <a:t>ogni passaggio delle mansion e se il </a:t>
            </a:r>
            <a:r>
              <a:rPr lang="en-US" sz="2400" b="1" dirty="0" err="1"/>
              <a:t>partecipante</a:t>
            </a:r>
            <a:r>
              <a:rPr lang="en-US" sz="2400" b="1" dirty="0"/>
              <a:t> </a:t>
            </a:r>
            <a:r>
              <a:rPr lang="en-US" sz="2400" b="1" dirty="0" err="1"/>
              <a:t>eseguiva</a:t>
            </a:r>
            <a:r>
              <a:rPr lang="en-US" sz="2400" b="1" dirty="0"/>
              <a:t> le </a:t>
            </a:r>
            <a:r>
              <a:rPr lang="en-US" sz="2400" b="1" dirty="0" err="1"/>
              <a:t>mansioni</a:t>
            </a:r>
            <a:r>
              <a:rPr lang="en-US" sz="2400" b="1" dirty="0"/>
              <a:t> in modo </a:t>
            </a:r>
            <a:r>
              <a:rPr lang="en-US" sz="2400" b="1" dirty="0" err="1"/>
              <a:t>indipendente</a:t>
            </a:r>
            <a:r>
              <a:rPr lang="en-US" sz="2400" b="1" dirty="0"/>
              <a:t> e </a:t>
            </a:r>
            <a:r>
              <a:rPr lang="en-US" sz="2400" b="1" dirty="0" err="1"/>
              <a:t>fluente</a:t>
            </a:r>
            <a:r>
              <a:rPr lang="en-US" sz="2400" b="1" dirty="0"/>
              <a:t> </a:t>
            </a:r>
            <a:r>
              <a:rPr lang="en-US" sz="2400" dirty="0"/>
              <a:t>o se </a:t>
            </a:r>
            <a:r>
              <a:rPr lang="en-US" sz="2400" dirty="0" err="1"/>
              <a:t>aveva</a:t>
            </a:r>
            <a:r>
              <a:rPr lang="en-US" sz="2400" dirty="0"/>
              <a:t> </a:t>
            </a:r>
            <a:r>
              <a:rPr lang="en-US" sz="2400" dirty="0" err="1"/>
              <a:t>bisogno</a:t>
            </a:r>
            <a:r>
              <a:rPr lang="en-US" sz="2400" dirty="0"/>
              <a:t> di un </a:t>
            </a:r>
            <a:r>
              <a:rPr lang="en-US" sz="2400" b="1" dirty="0"/>
              <a:t>prompt</a:t>
            </a:r>
            <a:r>
              <a:rPr lang="en-US" sz="2400" dirty="0"/>
              <a:t> per </a:t>
            </a:r>
            <a:r>
              <a:rPr lang="en-US" sz="2400" dirty="0" err="1"/>
              <a:t>iniziare</a:t>
            </a:r>
            <a:r>
              <a:rPr lang="en-US" sz="2400" dirty="0"/>
              <a:t> o </a:t>
            </a:r>
            <a:r>
              <a:rPr lang="en-US" sz="2400" dirty="0" err="1"/>
              <a:t>completare</a:t>
            </a:r>
            <a:r>
              <a:rPr lang="en-US" sz="2400" dirty="0"/>
              <a:t> ogni passaggio.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Inoltre</a:t>
            </a:r>
            <a:r>
              <a:rPr lang="en-US" sz="2400" dirty="0"/>
              <a:t>,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stati</a:t>
            </a:r>
            <a:r>
              <a:rPr lang="en-US" sz="2400" dirty="0"/>
              <a:t> </a:t>
            </a:r>
            <a:r>
              <a:rPr lang="en-US" sz="2400" dirty="0" err="1"/>
              <a:t>raccolti</a:t>
            </a:r>
            <a:r>
              <a:rPr lang="en-US" sz="2400" dirty="0"/>
              <a:t> </a:t>
            </a:r>
            <a:r>
              <a:rPr lang="en-US" sz="2400" dirty="0" err="1"/>
              <a:t>dati</a:t>
            </a:r>
            <a:r>
              <a:rPr lang="en-US" sz="2400" dirty="0"/>
              <a:t> </a:t>
            </a:r>
            <a:r>
              <a:rPr lang="en-US" sz="2400" dirty="0" err="1"/>
              <a:t>sul</a:t>
            </a:r>
            <a:r>
              <a:rPr lang="en-US" sz="2400" dirty="0"/>
              <a:t> </a:t>
            </a:r>
            <a:r>
              <a:rPr lang="en-US" sz="2400" dirty="0" err="1"/>
              <a:t>numero</a:t>
            </a:r>
            <a:r>
              <a:rPr lang="en-US" sz="2400" dirty="0"/>
              <a:t> di </a:t>
            </a:r>
            <a:r>
              <a:rPr lang="en-US" sz="2400" dirty="0" err="1"/>
              <a:t>eventi</a:t>
            </a:r>
            <a:r>
              <a:rPr lang="en-US" sz="2400" dirty="0"/>
              <a:t> o </a:t>
            </a:r>
            <a:r>
              <a:rPr lang="en-US" sz="2400" dirty="0" err="1"/>
              <a:t>episodi</a:t>
            </a:r>
            <a:r>
              <a:rPr lang="en-US" sz="2400" dirty="0"/>
              <a:t> di </a:t>
            </a:r>
            <a:r>
              <a:rPr lang="en-US" sz="2400" b="1" dirty="0" err="1"/>
              <a:t>comportamenti</a:t>
            </a:r>
            <a:r>
              <a:rPr lang="en-US" sz="2400" b="1" dirty="0"/>
              <a:t> </a:t>
            </a:r>
            <a:r>
              <a:rPr lang="en-US" sz="2400" b="1" dirty="0" err="1"/>
              <a:t>problema</a:t>
            </a:r>
            <a:r>
              <a:rPr lang="en-US" sz="2400" b="1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la </a:t>
            </a:r>
            <a:r>
              <a:rPr lang="en-US" sz="2400" dirty="0" err="1"/>
              <a:t>sessione</a:t>
            </a:r>
            <a:r>
              <a:rPr lang="en-US" sz="2400" dirty="0"/>
              <a:t>.</a:t>
            </a:r>
          </a:p>
          <a:p>
            <a:r>
              <a:rPr lang="en-US" sz="2400" dirty="0"/>
              <a:t>Durante le probes </a:t>
            </a:r>
            <a:r>
              <a:rPr lang="en-US" sz="2400" dirty="0" err="1"/>
              <a:t>sono</a:t>
            </a:r>
            <a:r>
              <a:rPr lang="en-US" sz="2400" dirty="0"/>
              <a:t> state </a:t>
            </a:r>
            <a:r>
              <a:rPr lang="en-US" sz="2400" dirty="0" err="1"/>
              <a:t>utilizzate</a:t>
            </a:r>
            <a:r>
              <a:rPr lang="en-US" sz="2400" dirty="0"/>
              <a:t> </a:t>
            </a:r>
            <a:r>
              <a:rPr lang="en-US" sz="2400" dirty="0" err="1"/>
              <a:t>anche</a:t>
            </a:r>
            <a:r>
              <a:rPr lang="en-US" sz="2400" dirty="0"/>
              <a:t> delle task analysis,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state </a:t>
            </a:r>
            <a:r>
              <a:rPr lang="en-US" sz="2400" dirty="0" err="1"/>
              <a:t>successivamente</a:t>
            </a:r>
            <a:r>
              <a:rPr lang="en-US" sz="2400" dirty="0"/>
              <a:t> </a:t>
            </a:r>
            <a:r>
              <a:rPr lang="en-US" sz="2400" dirty="0" err="1"/>
              <a:t>personalizzate</a:t>
            </a:r>
            <a:r>
              <a:rPr lang="en-US" sz="2400" dirty="0"/>
              <a:t> e </a:t>
            </a:r>
            <a:r>
              <a:rPr lang="en-US" sz="2400" dirty="0" err="1"/>
              <a:t>implementate</a:t>
            </a:r>
            <a:r>
              <a:rPr lang="en-US" sz="2400" dirty="0"/>
              <a:t> con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vari</a:t>
            </a:r>
            <a:r>
              <a:rPr lang="en-US" sz="2400" dirty="0"/>
              <a:t> tactics </a:t>
            </a:r>
            <a:r>
              <a:rPr lang="en-US" sz="2400" dirty="0" err="1"/>
              <a:t>durante</a:t>
            </a:r>
            <a:r>
              <a:rPr lang="en-US" sz="2400" dirty="0"/>
              <a:t> la </a:t>
            </a:r>
            <a:r>
              <a:rPr lang="en-US" sz="2400" dirty="0" err="1"/>
              <a:t>fase</a:t>
            </a:r>
            <a:r>
              <a:rPr lang="en-US" sz="2400" dirty="0"/>
              <a:t> di Training e </a:t>
            </a:r>
            <a:r>
              <a:rPr lang="en-US" sz="2400" dirty="0" err="1"/>
              <a:t>e</a:t>
            </a:r>
            <a:r>
              <a:rPr lang="en-US" sz="2400" dirty="0"/>
              <a:t> la </a:t>
            </a:r>
            <a:r>
              <a:rPr lang="en-US" sz="2400" dirty="0" err="1"/>
              <a:t>fase</a:t>
            </a:r>
            <a:r>
              <a:rPr lang="en-US" sz="2400" dirty="0"/>
              <a:t> Work Inclusion</a:t>
            </a:r>
          </a:p>
        </p:txBody>
      </p:sp>
    </p:spTree>
    <p:extLst>
      <p:ext uri="{BB962C8B-B14F-4D97-AF65-F5344CB8AC3E}">
        <p14:creationId xmlns:p14="http://schemas.microsoft.com/office/powerpoint/2010/main" val="176727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C8108DAE-039C-BDA6-6F92-CAD85B6FE377}"/>
              </a:ext>
            </a:extLst>
          </p:cNvPr>
          <p:cNvSpPr txBox="1">
            <a:spLocks/>
          </p:cNvSpPr>
          <p:nvPr/>
        </p:nvSpPr>
        <p:spPr>
          <a:xfrm>
            <a:off x="0" y="160408"/>
            <a:ext cx="12194782" cy="5618548"/>
          </a:xfrm>
          <a:prstGeom prst="rect">
            <a:avLst/>
          </a:prstGeom>
          <a:solidFill>
            <a:srgbClr val="51499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98D33D-A480-E881-EF31-92DC2DF01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515" y="1011782"/>
            <a:ext cx="9144000" cy="2387600"/>
          </a:xfrm>
        </p:spPr>
        <p:txBody>
          <a:bodyPr>
            <a:normAutofit/>
          </a:bodyPr>
          <a:lstStyle/>
          <a:p>
            <a:r>
              <a:rPr lang="it-IT" sz="2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it-IT" sz="2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Effects</a:t>
            </a:r>
            <a:r>
              <a:rPr lang="it-IT" sz="2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a Work </a:t>
            </a:r>
            <a:r>
              <a:rPr lang="it-IT" sz="2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Inclusion</a:t>
            </a:r>
            <a:r>
              <a:rPr lang="it-IT" sz="2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Project for </a:t>
            </a:r>
            <a:r>
              <a:rPr lang="it-IT" sz="2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Ten</a:t>
            </a:r>
            <a:r>
              <a:rPr lang="it-IT" sz="2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Young </a:t>
            </a:r>
            <a:r>
              <a:rPr lang="it-IT" sz="2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Adults</a:t>
            </a:r>
            <a:r>
              <a:rPr lang="it-IT" sz="2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with </a:t>
            </a:r>
            <a:r>
              <a:rPr lang="it-IT" sz="2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Autism</a:t>
            </a:r>
            <a:r>
              <a:rPr lang="it-IT" sz="2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Multiple </a:t>
            </a:r>
            <a:r>
              <a:rPr lang="it-IT" sz="2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Disability</a:t>
            </a:r>
            <a:r>
              <a:rPr lang="it-IT" sz="2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it-IT" sz="2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Their</a:t>
            </a:r>
            <a:r>
              <a:rPr lang="it-IT" sz="2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7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Caregivers</a:t>
            </a:r>
            <a:r>
              <a:rPr lang="it-IT" sz="2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55FB1A-43D5-B301-39D1-4DC64229B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515" y="3801966"/>
            <a:ext cx="9144000" cy="165576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FABIOLA CASARINI, Gianluca Amato, Claudia Puchetti, Elena Vaccari, Elisa Galanti</a:t>
            </a:r>
          </a:p>
        </p:txBody>
      </p:sp>
      <p:pic>
        <p:nvPicPr>
          <p:cNvPr id="5" name="Immagine 4" descr="Immagine che contiene testo, Carattere, logo, pennarello&#10;&#10;Descrizione generata automaticamente">
            <a:extLst>
              <a:ext uri="{FF2B5EF4-FFF2-40B4-BE49-F238E27FC236}">
                <a16:creationId xmlns:a16="http://schemas.microsoft.com/office/drawing/2014/main" id="{C5C8D7D5-1CCD-DAC0-CA6B-936689DD3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084" y="6140197"/>
            <a:ext cx="3662173" cy="457772"/>
          </a:xfrm>
          <a:prstGeom prst="rect">
            <a:avLst/>
          </a:prstGeom>
        </p:spPr>
      </p:pic>
      <p:pic>
        <p:nvPicPr>
          <p:cNvPr id="6" name="Immagine 5" descr="Immagine che contiene Carattere, Elementi grafici, cartone animato, grafica&#10;&#10;Descrizione generata automaticamente">
            <a:extLst>
              <a:ext uri="{FF2B5EF4-FFF2-40B4-BE49-F238E27FC236}">
                <a16:creationId xmlns:a16="http://schemas.microsoft.com/office/drawing/2014/main" id="{B10FD0CD-BC62-371E-3222-008EF7E4F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67" y="6101999"/>
            <a:ext cx="1472224" cy="716037"/>
          </a:xfrm>
          <a:prstGeom prst="rect">
            <a:avLst/>
          </a:prstGeom>
        </p:spPr>
      </p:pic>
      <p:pic>
        <p:nvPicPr>
          <p:cNvPr id="7" name="Immagine 6" descr="Immagine che contiene testo, Carattere, logo, design&#10;&#10;Descrizione generata automaticamente">
            <a:extLst>
              <a:ext uri="{FF2B5EF4-FFF2-40B4-BE49-F238E27FC236}">
                <a16:creationId xmlns:a16="http://schemas.microsoft.com/office/drawing/2014/main" id="{CC2F099D-1EF4-E2EA-C285-A91DD667D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3776" y="5778956"/>
            <a:ext cx="385483" cy="988418"/>
          </a:xfrm>
          <a:prstGeom prst="rect">
            <a:avLst/>
          </a:prstGeom>
        </p:spPr>
      </p:pic>
      <p:pic>
        <p:nvPicPr>
          <p:cNvPr id="8" name="Immagine 7" descr="Immagine che contiene testo, Carattere, schermata, grafica&#10;&#10;Descrizione generata automaticamente">
            <a:extLst>
              <a:ext uri="{FF2B5EF4-FFF2-40B4-BE49-F238E27FC236}">
                <a16:creationId xmlns:a16="http://schemas.microsoft.com/office/drawing/2014/main" id="{62DE381F-7353-3219-AE52-5B856B573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042" y="6035111"/>
            <a:ext cx="1549922" cy="732263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1F65D8C-1BD9-8B2D-5227-50FDD75E5370}"/>
              </a:ext>
            </a:extLst>
          </p:cNvPr>
          <p:cNvCxnSpPr/>
          <p:nvPr/>
        </p:nvCxnSpPr>
        <p:spPr>
          <a:xfrm>
            <a:off x="2763568" y="3580002"/>
            <a:ext cx="64055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oogle Shape;57;g2290d29e8d2_0_0" descr="Immagine che contiene test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D22F91A6-55B1-E844-8F98-230A1005E3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r="4" b="3065"/>
          <a:stretch/>
        </p:blipFill>
        <p:spPr>
          <a:xfrm>
            <a:off x="9927771" y="238593"/>
            <a:ext cx="2060693" cy="1895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70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F085E-6BDA-89DD-F746-988EB52B0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847C7-AD8A-0CA3-C6A8-64B6C702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61" y="340031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Local work </a:t>
            </a:r>
            <a:r>
              <a:rPr lang="it-IT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inclusion</a:t>
            </a: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opportunities</a:t>
            </a:r>
            <a:endParaRPr lang="it-IT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B289B4E-15E7-01AB-BE9A-149CCD6081BA}"/>
              </a:ext>
            </a:extLst>
          </p:cNvPr>
          <p:cNvSpPr txBox="1">
            <a:spLocks/>
          </p:cNvSpPr>
          <p:nvPr/>
        </p:nvSpPr>
        <p:spPr>
          <a:xfrm>
            <a:off x="-2782" y="6106795"/>
            <a:ext cx="12194782" cy="772160"/>
          </a:xfrm>
          <a:prstGeom prst="rect">
            <a:avLst/>
          </a:prstGeom>
          <a:solidFill>
            <a:srgbClr val="51499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/>
          </a:p>
        </p:txBody>
      </p:sp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8C8A3E66-C211-7523-C574-F8020EB03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888" r="28000" b="31463"/>
          <a:stretch>
            <a:fillRect/>
          </a:stretch>
        </p:blipFill>
        <p:spPr>
          <a:xfrm>
            <a:off x="11008360" y="6311900"/>
            <a:ext cx="690880" cy="541090"/>
          </a:xfrm>
          <a:prstGeom prst="rect">
            <a:avLst/>
          </a:prstGeom>
        </p:spPr>
      </p:pic>
      <p:sp>
        <p:nvSpPr>
          <p:cNvPr id="4" name="Sottotitolo 2">
            <a:extLst>
              <a:ext uri="{FF2B5EF4-FFF2-40B4-BE49-F238E27FC236}">
                <a16:creationId xmlns:a16="http://schemas.microsoft.com/office/drawing/2014/main" id="{A1390550-F9E3-0C83-21BB-BB38A1C26D7A}"/>
              </a:ext>
            </a:extLst>
          </p:cNvPr>
          <p:cNvSpPr txBox="1">
            <a:spLocks/>
          </p:cNvSpPr>
          <p:nvPr/>
        </p:nvSpPr>
        <p:spPr>
          <a:xfrm>
            <a:off x="839305" y="6406303"/>
            <a:ext cx="5057914" cy="3526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Lavorare in Rete- </a:t>
            </a:r>
            <a:r>
              <a:rPr lang="it-IT" dirty="0" err="1">
                <a:solidFill>
                  <a:schemeClr val="bg1"/>
                </a:solidFill>
              </a:rPr>
              <a:t>Associazone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Errepiù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R</a:t>
            </a:r>
            <a:r>
              <a:rPr lang="it-IT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1A7F602F-047F-EA62-A5BE-78FFE18AD13A}"/>
              </a:ext>
            </a:extLst>
          </p:cNvPr>
          <p:cNvSpPr txBox="1">
            <a:spLocks/>
          </p:cNvSpPr>
          <p:nvPr/>
        </p:nvSpPr>
        <p:spPr>
          <a:xfrm>
            <a:off x="8217341" y="6417346"/>
            <a:ext cx="2619074" cy="341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it-IT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Google Shape;57;g2290d29e8d2_0_0" descr="Immagine che contiene test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3821B129-9202-1B4C-BBB7-97EB1893C69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4"/>
          <a:srcRect r="4" b="3065"/>
          <a:stretch/>
        </p:blipFill>
        <p:spPr>
          <a:xfrm>
            <a:off x="10043056" y="365125"/>
            <a:ext cx="1930608" cy="1827634"/>
          </a:xfrm>
          <a:prstGeom prst="rect">
            <a:avLst/>
          </a:prstGeom>
          <a:noFill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1111763-426F-5E40-8DB5-4BE20AE8D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069" y="1448977"/>
            <a:ext cx="2689606" cy="187350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8B33E20-D41B-F04D-A40F-571E39050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61" y="1448977"/>
            <a:ext cx="1958208" cy="18735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504913A-7439-FB44-BE31-C44A330CC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676" y="1457818"/>
            <a:ext cx="2535034" cy="1857734"/>
          </a:xfrm>
          <a:prstGeom prst="rect">
            <a:avLst/>
          </a:prstGeom>
        </p:spPr>
      </p:pic>
      <p:pic>
        <p:nvPicPr>
          <p:cNvPr id="21" name="Immagine 20" descr="Immagine che contiene macchina, ingegneria, acciaio, industria&#10;&#10;Descrizione generata automaticamente">
            <a:extLst>
              <a:ext uri="{FF2B5EF4-FFF2-40B4-BE49-F238E27FC236}">
                <a16:creationId xmlns:a16="http://schemas.microsoft.com/office/drawing/2014/main" id="{64CB52B9-6714-F443-8F69-4EB39CAC1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4658" y="1457819"/>
            <a:ext cx="2534262" cy="1844272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740EF76-7FAD-EC4C-9629-F62734E2C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5039" y="4125630"/>
            <a:ext cx="1502179" cy="186809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1A38C2CD-C8BB-7E45-8227-D30B290385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860" y="3525396"/>
            <a:ext cx="2775482" cy="1231899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D14F7E70-6C1B-5B4C-85EF-AE5B6B1BC1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5827" y="3334511"/>
            <a:ext cx="3294549" cy="77216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E418925C-603F-644B-BEED-5DBBC3FFC7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4609" y="4187706"/>
            <a:ext cx="2623448" cy="854963"/>
          </a:xfrm>
          <a:prstGeom prst="rect">
            <a:avLst/>
          </a:prstGeom>
        </p:spPr>
      </p:pic>
      <p:pic>
        <p:nvPicPr>
          <p:cNvPr id="39" name="Immagine 38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8A2ED031-6E2A-0E45-A46F-AA37A9650F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3345" y="5139526"/>
            <a:ext cx="2507031" cy="967269"/>
          </a:xfrm>
          <a:prstGeom prst="rect">
            <a:avLst/>
          </a:prstGeom>
        </p:spPr>
      </p:pic>
      <p:pic>
        <p:nvPicPr>
          <p:cNvPr id="41" name="Immagine 40" descr="Immagine che contiene Carattere, logo, Elementi grafici, cerchio&#10;&#10;Descrizione generata automaticamente">
            <a:extLst>
              <a:ext uri="{FF2B5EF4-FFF2-40B4-BE49-F238E27FC236}">
                <a16:creationId xmlns:a16="http://schemas.microsoft.com/office/drawing/2014/main" id="{2AE8BDB2-42D9-5341-9441-28ADE3FB49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34862" y="4946260"/>
            <a:ext cx="1066800" cy="1079500"/>
          </a:xfrm>
          <a:prstGeom prst="rect">
            <a:avLst/>
          </a:prstGeom>
        </p:spPr>
      </p:pic>
      <p:pic>
        <p:nvPicPr>
          <p:cNvPr id="43" name="Immagine 42" descr="Immagine che contiene Carattere, testo, logo, Elementi grafici&#10;&#10;Descrizione generata automaticamente">
            <a:extLst>
              <a:ext uri="{FF2B5EF4-FFF2-40B4-BE49-F238E27FC236}">
                <a16:creationId xmlns:a16="http://schemas.microsoft.com/office/drawing/2014/main" id="{FFE1C311-3319-8F4C-B814-BB428F272B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3574" y="4896283"/>
            <a:ext cx="1383939" cy="967269"/>
          </a:xfrm>
          <a:prstGeom prst="rect">
            <a:avLst/>
          </a:prstGeom>
        </p:spPr>
      </p:pic>
      <p:pic>
        <p:nvPicPr>
          <p:cNvPr id="47" name="Immagine 46" descr="Immagine che contiene disegno, calligrafia, illustrazione, vestiti&#10;&#10;Descrizione generata automaticamente">
            <a:extLst>
              <a:ext uri="{FF2B5EF4-FFF2-40B4-BE49-F238E27FC236}">
                <a16:creationId xmlns:a16="http://schemas.microsoft.com/office/drawing/2014/main" id="{53B8BA9D-80DC-034A-BE47-D8E1E8E477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96993" y="3302091"/>
            <a:ext cx="1202248" cy="1426395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9F1D0293-3486-954B-A852-051CB983DC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09443" y="4997464"/>
            <a:ext cx="2120163" cy="8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2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964A0-718F-2D25-9A98-6B42ECEFA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67F1D9-F83D-46CB-B274-651F0A9DAA6B}"/>
              </a:ext>
            </a:extLst>
          </p:cNvPr>
          <p:cNvSpPr txBox="1"/>
          <p:nvPr/>
        </p:nvSpPr>
        <p:spPr>
          <a:xfrm>
            <a:off x="5638800" y="27105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87C5153-7355-D429-A0E4-F14F7DC1BD07}"/>
              </a:ext>
            </a:extLst>
          </p:cNvPr>
          <p:cNvSpPr/>
          <p:nvPr/>
        </p:nvSpPr>
        <p:spPr>
          <a:xfrm>
            <a:off x="5061857" y="108858"/>
            <a:ext cx="2601685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Behavioral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26131BE-A426-9422-A801-293856FA345F}"/>
              </a:ext>
            </a:extLst>
          </p:cNvPr>
          <p:cNvCxnSpPr>
            <a:cxnSpLocks/>
          </p:cNvCxnSpPr>
          <p:nvPr/>
        </p:nvCxnSpPr>
        <p:spPr>
          <a:xfrm flipH="1">
            <a:off x="6357257" y="642258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80FF65E-6C54-B2FC-9223-5AF58D350678}"/>
              </a:ext>
            </a:extLst>
          </p:cNvPr>
          <p:cNvSpPr/>
          <p:nvPr/>
        </p:nvSpPr>
        <p:spPr>
          <a:xfrm>
            <a:off x="5061857" y="925286"/>
            <a:ext cx="2601685" cy="5334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Preference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7C0E629-2AD7-8CF6-4174-91C11E3F7ACE}"/>
              </a:ext>
            </a:extLst>
          </p:cNvPr>
          <p:cNvCxnSpPr>
            <a:cxnSpLocks/>
          </p:cNvCxnSpPr>
          <p:nvPr/>
        </p:nvCxnSpPr>
        <p:spPr>
          <a:xfrm flipH="1">
            <a:off x="6357257" y="15022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A46D88C-63FF-8F8E-73DE-E42076E8E4BA}"/>
              </a:ext>
            </a:extLst>
          </p:cNvPr>
          <p:cNvSpPr/>
          <p:nvPr/>
        </p:nvSpPr>
        <p:spPr>
          <a:xfrm>
            <a:off x="5061857" y="1807029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Person-Job Matching</a:t>
            </a:r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A5891FD-DD22-707B-8DB3-957C2654780E}"/>
              </a:ext>
            </a:extLst>
          </p:cNvPr>
          <p:cNvCxnSpPr>
            <a:cxnSpLocks/>
          </p:cNvCxnSpPr>
          <p:nvPr/>
        </p:nvCxnSpPr>
        <p:spPr>
          <a:xfrm flipH="1">
            <a:off x="6417129" y="23404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2639AD96-AC11-AABE-3864-F25F56FEA1ED}"/>
              </a:ext>
            </a:extLst>
          </p:cNvPr>
          <p:cNvSpPr/>
          <p:nvPr/>
        </p:nvSpPr>
        <p:spPr>
          <a:xfrm>
            <a:off x="5105400" y="2662917"/>
            <a:ext cx="2601685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Training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31C3EC4-41D8-3757-88D3-8361651C3908}"/>
              </a:ext>
            </a:extLst>
          </p:cNvPr>
          <p:cNvCxnSpPr>
            <a:cxnSpLocks/>
          </p:cNvCxnSpPr>
          <p:nvPr/>
        </p:nvCxnSpPr>
        <p:spPr>
          <a:xfrm flipH="1">
            <a:off x="6411686" y="3192236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8CA093C1-D52F-5CF9-DC2C-2969559AAA33}"/>
              </a:ext>
            </a:extLst>
          </p:cNvPr>
          <p:cNvSpPr/>
          <p:nvPr/>
        </p:nvSpPr>
        <p:spPr>
          <a:xfrm>
            <a:off x="5127172" y="3502477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Data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66B52307-15AD-34E5-4E5E-D2C1792AA678}"/>
              </a:ext>
            </a:extLst>
          </p:cNvPr>
          <p:cNvSpPr/>
          <p:nvPr/>
        </p:nvSpPr>
        <p:spPr>
          <a:xfrm>
            <a:off x="2503715" y="3505899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Fluency Criterion Achieved?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8059FEAF-EDEB-C960-FD75-F2529CA8FC36}"/>
              </a:ext>
            </a:extLst>
          </p:cNvPr>
          <p:cNvSpPr/>
          <p:nvPr/>
        </p:nvSpPr>
        <p:spPr>
          <a:xfrm>
            <a:off x="5099958" y="4342037"/>
            <a:ext cx="2601685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Work </a:t>
            </a:r>
            <a:r>
              <a:rPr lang="it-IT" dirty="0" err="1"/>
              <a:t>inclusion</a:t>
            </a:r>
            <a:endParaRPr lang="it-IT" dirty="0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836C817E-F394-B1BE-A666-E9B200C799D9}"/>
              </a:ext>
            </a:extLst>
          </p:cNvPr>
          <p:cNvSpPr/>
          <p:nvPr/>
        </p:nvSpPr>
        <p:spPr>
          <a:xfrm>
            <a:off x="8164285" y="3474564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Problem Behavior Decrease?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1F4237E2-101E-3D83-4DF3-1E757E42DB41}"/>
              </a:ext>
            </a:extLst>
          </p:cNvPr>
          <p:cNvSpPr/>
          <p:nvPr/>
        </p:nvSpPr>
        <p:spPr>
          <a:xfrm>
            <a:off x="3492953" y="459380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440C3DC6-5E07-247F-8B00-25499FC897AB}"/>
              </a:ext>
            </a:extLst>
          </p:cNvPr>
          <p:cNvSpPr/>
          <p:nvPr/>
        </p:nvSpPr>
        <p:spPr>
          <a:xfrm>
            <a:off x="3423557" y="2730789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BDE516DB-B55C-91E0-AE34-0CBA5168BF0A}"/>
              </a:ext>
            </a:extLst>
          </p:cNvPr>
          <p:cNvSpPr/>
          <p:nvPr/>
        </p:nvSpPr>
        <p:spPr>
          <a:xfrm>
            <a:off x="8594271" y="2732650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D7D6D700-463D-186E-666C-72CF9345378B}"/>
              </a:ext>
            </a:extLst>
          </p:cNvPr>
          <p:cNvSpPr/>
          <p:nvPr/>
        </p:nvSpPr>
        <p:spPr>
          <a:xfrm>
            <a:off x="8594271" y="458101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73AE2FD2-DE86-ECEF-047D-D2695E48C939}"/>
              </a:ext>
            </a:extLst>
          </p:cNvPr>
          <p:cNvCxnSpPr>
            <a:cxnSpLocks/>
          </p:cNvCxnSpPr>
          <p:nvPr/>
        </p:nvCxnSpPr>
        <p:spPr>
          <a:xfrm>
            <a:off x="7728857" y="3767842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6443125F-2CBF-E05B-3D31-F94A0CD573D4}"/>
              </a:ext>
            </a:extLst>
          </p:cNvPr>
          <p:cNvCxnSpPr>
            <a:cxnSpLocks/>
          </p:cNvCxnSpPr>
          <p:nvPr/>
        </p:nvCxnSpPr>
        <p:spPr>
          <a:xfrm>
            <a:off x="7598228" y="4881800"/>
            <a:ext cx="462643" cy="59334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4C2307E2-FC33-2CC2-E3E1-3CBF53E06C57}"/>
              </a:ext>
            </a:extLst>
          </p:cNvPr>
          <p:cNvCxnSpPr>
            <a:cxnSpLocks/>
          </p:cNvCxnSpPr>
          <p:nvPr/>
        </p:nvCxnSpPr>
        <p:spPr>
          <a:xfrm flipH="1">
            <a:off x="4882241" y="4875437"/>
            <a:ext cx="538845" cy="59971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597FC588-86BE-8B92-FB52-BD3E74DABE5F}"/>
              </a:ext>
            </a:extLst>
          </p:cNvPr>
          <p:cNvSpPr/>
          <p:nvPr/>
        </p:nvSpPr>
        <p:spPr>
          <a:xfrm>
            <a:off x="2291443" y="5499726"/>
            <a:ext cx="2601685" cy="533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No job </a:t>
            </a:r>
            <a:r>
              <a:rPr lang="it-IT" dirty="0" err="1"/>
              <a:t>offer</a:t>
            </a:r>
            <a:endParaRPr lang="it-IT" dirty="0"/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09236E1A-0456-3515-D6B9-246F8A14D068}"/>
              </a:ext>
            </a:extLst>
          </p:cNvPr>
          <p:cNvSpPr/>
          <p:nvPr/>
        </p:nvSpPr>
        <p:spPr>
          <a:xfrm>
            <a:off x="7772400" y="5479985"/>
            <a:ext cx="2601685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Job </a:t>
            </a:r>
            <a:r>
              <a:rPr lang="it-IT" dirty="0" err="1"/>
              <a:t>offer</a:t>
            </a:r>
            <a:endParaRPr lang="it-IT" dirty="0"/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2792DBA7-E5AB-6891-0011-FF4792A7D703}"/>
              </a:ext>
            </a:extLst>
          </p:cNvPr>
          <p:cNvCxnSpPr>
            <a:cxnSpLocks/>
          </p:cNvCxnSpPr>
          <p:nvPr/>
        </p:nvCxnSpPr>
        <p:spPr>
          <a:xfrm flipV="1">
            <a:off x="2383972" y="2073729"/>
            <a:ext cx="0" cy="3404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C4A75F7D-262A-EBBB-99B8-7F0180A86AE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383972" y="2073729"/>
            <a:ext cx="26778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89E6EE76-41EE-F3E1-6CC0-D2ECFC1C2428}"/>
              </a:ext>
            </a:extLst>
          </p:cNvPr>
          <p:cNvCxnSpPr>
            <a:cxnSpLocks/>
          </p:cNvCxnSpPr>
          <p:nvPr/>
        </p:nvCxnSpPr>
        <p:spPr>
          <a:xfrm flipH="1">
            <a:off x="8909955" y="4220287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B9874915-4D7A-24CD-D470-270F7036FA69}"/>
              </a:ext>
            </a:extLst>
          </p:cNvPr>
          <p:cNvCxnSpPr/>
          <p:nvPr/>
        </p:nvCxnSpPr>
        <p:spPr>
          <a:xfrm flipH="1">
            <a:off x="4735284" y="3869209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C5E83AEB-5529-8228-1844-A293F2BAACEE}"/>
              </a:ext>
            </a:extLst>
          </p:cNvPr>
          <p:cNvCxnSpPr>
            <a:cxnSpLocks/>
          </p:cNvCxnSpPr>
          <p:nvPr/>
        </p:nvCxnSpPr>
        <p:spPr>
          <a:xfrm flipH="1">
            <a:off x="3814080" y="423251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104A1285-92A1-5317-E2A7-F2BE9C99E8AA}"/>
              </a:ext>
            </a:extLst>
          </p:cNvPr>
          <p:cNvCxnSpPr>
            <a:cxnSpLocks/>
          </p:cNvCxnSpPr>
          <p:nvPr/>
        </p:nvCxnSpPr>
        <p:spPr>
          <a:xfrm>
            <a:off x="4087584" y="2959857"/>
            <a:ext cx="9742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A27CDD66-1035-16A0-4902-4B335D5F3B8C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744685" y="3253302"/>
            <a:ext cx="0" cy="22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ttore 2 100">
            <a:extLst>
              <a:ext uri="{FF2B5EF4-FFF2-40B4-BE49-F238E27FC236}">
                <a16:creationId xmlns:a16="http://schemas.microsoft.com/office/drawing/2014/main" id="{727F32F9-2B1A-C42D-EB38-058C579AD74E}"/>
              </a:ext>
            </a:extLst>
          </p:cNvPr>
          <p:cNvCxnSpPr>
            <a:cxnSpLocks/>
          </p:cNvCxnSpPr>
          <p:nvPr/>
        </p:nvCxnSpPr>
        <p:spPr>
          <a:xfrm flipV="1">
            <a:off x="8915397" y="3279652"/>
            <a:ext cx="1" cy="1704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CE640337-4476-9279-A434-50B451F5173A}"/>
              </a:ext>
            </a:extLst>
          </p:cNvPr>
          <p:cNvCxnSpPr>
            <a:cxnSpLocks/>
          </p:cNvCxnSpPr>
          <p:nvPr/>
        </p:nvCxnSpPr>
        <p:spPr>
          <a:xfrm flipH="1">
            <a:off x="7728857" y="2961746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B8D6C70-55F4-A468-F7D7-142F9C1A62DC}"/>
              </a:ext>
            </a:extLst>
          </p:cNvPr>
          <p:cNvCxnSpPr>
            <a:cxnSpLocks/>
          </p:cNvCxnSpPr>
          <p:nvPr/>
        </p:nvCxnSpPr>
        <p:spPr>
          <a:xfrm>
            <a:off x="4152899" y="4689870"/>
            <a:ext cx="974273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74B3A11-D9FA-3054-844D-10924EDADC1A}"/>
              </a:ext>
            </a:extLst>
          </p:cNvPr>
          <p:cNvCxnSpPr>
            <a:cxnSpLocks/>
          </p:cNvCxnSpPr>
          <p:nvPr/>
        </p:nvCxnSpPr>
        <p:spPr>
          <a:xfrm flipH="1">
            <a:off x="7701643" y="4689870"/>
            <a:ext cx="8382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FF73C3C2-6433-BE55-8D24-4051202DF733}"/>
                  </a:ext>
                </a:extLst>
              </p14:cNvPr>
              <p14:cNvContentPartPr/>
              <p14:nvPr/>
            </p14:nvContentPartPr>
            <p14:xfrm>
              <a:off x="9587960" y="1447980"/>
              <a:ext cx="36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FF73C3C2-6433-BE55-8D24-4051202DF7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0320" y="14299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8F14AAAD-CF3E-9523-EFC1-F3F74394ACD5}"/>
                  </a:ext>
                </a:extLst>
              </p14:cNvPr>
              <p14:cNvContentPartPr/>
              <p14:nvPr/>
            </p14:nvContentPartPr>
            <p14:xfrm>
              <a:off x="10134800" y="1168260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8F14AAAD-CF3E-9523-EFC1-F3F74394AC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6800" y="11506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7FA11832-64F5-03CB-C5CF-653245D63618}"/>
                  </a:ext>
                </a:extLst>
              </p14:cNvPr>
              <p14:cNvContentPartPr/>
              <p14:nvPr/>
            </p14:nvContentPartPr>
            <p14:xfrm>
              <a:off x="4394948" y="2562416"/>
              <a:ext cx="4049804" cy="762344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7FA11832-64F5-03CB-C5CF-653245D636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6947" y="2544419"/>
                <a:ext cx="4085445" cy="7979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4985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9517F-1F3E-5E58-D5FA-8501B08B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7077AF-AD8E-C1D9-885B-82496997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194767"/>
            <a:ext cx="5479719" cy="51050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dirty="0"/>
              <a:t>VI 4) TRAINING:</a:t>
            </a:r>
          </a:p>
          <a:p>
            <a:r>
              <a:rPr lang="it-IT" sz="2000" dirty="0"/>
              <a:t>L'intensità dell'insegnamento per partecipante </a:t>
            </a:r>
            <a:r>
              <a:rPr lang="it-IT" sz="2000" b="1" dirty="0"/>
              <a:t>durante la fase di training era per 3 ore al giorno, 3 volte a settimana</a:t>
            </a:r>
            <a:r>
              <a:rPr lang="it-IT" sz="2000" dirty="0"/>
              <a:t> nel centro di apprendimento durante la formazione </a:t>
            </a:r>
          </a:p>
          <a:p>
            <a:r>
              <a:rPr lang="it-IT" sz="2000" dirty="0"/>
              <a:t>La durata della fase di training era diversa per ogni partecipante.</a:t>
            </a:r>
          </a:p>
          <a:p>
            <a:r>
              <a:rPr lang="it-IT" sz="2000" dirty="0"/>
              <a:t>Questi </a:t>
            </a:r>
            <a:r>
              <a:rPr lang="it-IT" sz="2000" b="1" dirty="0"/>
              <a:t>«dosaggi» di supporto individualizzato si basavano sulle risorse invece che sulle esigenze specifiche di ogni partecipante</a:t>
            </a:r>
            <a:r>
              <a:rPr lang="it-IT" sz="2000" dirty="0"/>
              <a:t>, che era una parte fondamentale di questo studio di cui parleremo nella discussione</a:t>
            </a:r>
          </a:p>
        </p:txBody>
      </p:sp>
      <p:pic>
        <p:nvPicPr>
          <p:cNvPr id="5" name="Picture 4" descr="Una mano che tiene una penna e cerchi ombreggiati su un foglio">
            <a:extLst>
              <a:ext uri="{FF2B5EF4-FFF2-40B4-BE49-F238E27FC236}">
                <a16:creationId xmlns:a16="http://schemas.microsoft.com/office/drawing/2014/main" id="{EDC095B7-C5F5-B988-6E71-70126AEC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36" r="16864" b="-1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1A5BDA-B773-0FDE-4437-71129EC0E3B0}"/>
              </a:ext>
            </a:extLst>
          </p:cNvPr>
          <p:cNvSpPr txBox="1"/>
          <p:nvPr/>
        </p:nvSpPr>
        <p:spPr>
          <a:xfrm>
            <a:off x="755712" y="265837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Quarta fase:</a:t>
            </a:r>
          </a:p>
        </p:txBody>
      </p:sp>
    </p:spTree>
    <p:extLst>
      <p:ext uri="{BB962C8B-B14F-4D97-AF65-F5344CB8AC3E}">
        <p14:creationId xmlns:p14="http://schemas.microsoft.com/office/powerpoint/2010/main" val="2291628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3172F-3DF9-9B87-1C60-5772CA1DE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577D0DC-2055-3650-A73C-D8C91DFDA20F}"/>
              </a:ext>
            </a:extLst>
          </p:cNvPr>
          <p:cNvGrpSpPr/>
          <p:nvPr/>
        </p:nvGrpSpPr>
        <p:grpSpPr>
          <a:xfrm>
            <a:off x="3013942" y="927244"/>
            <a:ext cx="927100" cy="716280"/>
            <a:chOff x="3013942" y="927244"/>
            <a:chExt cx="927100" cy="7162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74B03568-8194-69BC-0C79-F4CC7044FAEE}"/>
                </a:ext>
              </a:extLst>
            </p:cNvPr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2"/>
                  </a:lnTo>
                  <a:lnTo>
                    <a:pt x="369272" y="457052"/>
                  </a:lnTo>
                  <a:lnTo>
                    <a:pt x="369272" y="527555"/>
                  </a:lnTo>
                  <a:lnTo>
                    <a:pt x="281346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2"/>
                  </a:lnTo>
                  <a:lnTo>
                    <a:pt x="914400" y="45705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96296EA-E255-8AF7-6F91-9ABE79D56BDB}"/>
                </a:ext>
              </a:extLst>
            </p:cNvPr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7A6DE4AF-E848-61F2-E876-36D2D4FE652D}"/>
              </a:ext>
            </a:extLst>
          </p:cNvPr>
          <p:cNvSpPr txBox="1"/>
          <p:nvPr/>
        </p:nvSpPr>
        <p:spPr>
          <a:xfrm>
            <a:off x="3148592" y="893571"/>
            <a:ext cx="6584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4732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Pre-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9404A37E-A923-DBC6-CB23-F6403DA61E23}"/>
              </a:ext>
            </a:extLst>
          </p:cNvPr>
          <p:cNvGrpSpPr/>
          <p:nvPr/>
        </p:nvGrpSpPr>
        <p:grpSpPr>
          <a:xfrm>
            <a:off x="4773687" y="926805"/>
            <a:ext cx="927100" cy="716280"/>
            <a:chOff x="4773687" y="926805"/>
            <a:chExt cx="927100" cy="71628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A5F1EA4-1E7D-0F34-42D4-340665CFB3F3}"/>
                </a:ext>
              </a:extLst>
            </p:cNvPr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369274" y="457053"/>
                  </a:lnTo>
                  <a:lnTo>
                    <a:pt x="369274" y="527555"/>
                  </a:lnTo>
                  <a:lnTo>
                    <a:pt x="281348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3"/>
                  </a:lnTo>
                  <a:lnTo>
                    <a:pt x="914400" y="457053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5DB0295-589D-50A6-4E7B-20F2FF7EDCD5}"/>
                </a:ext>
              </a:extLst>
            </p:cNvPr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91D5F345-75E9-D1D2-7A2B-CDF85F237CB4}"/>
              </a:ext>
            </a:extLst>
          </p:cNvPr>
          <p:cNvSpPr txBox="1"/>
          <p:nvPr/>
        </p:nvSpPr>
        <p:spPr>
          <a:xfrm>
            <a:off x="4899544" y="893571"/>
            <a:ext cx="67627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0014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Post-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35126D7D-6A94-1EFC-D786-DD818F8773C0}"/>
              </a:ext>
            </a:extLst>
          </p:cNvPr>
          <p:cNvGrpSpPr/>
          <p:nvPr/>
        </p:nvGrpSpPr>
        <p:grpSpPr>
          <a:xfrm>
            <a:off x="5604742" y="926805"/>
            <a:ext cx="1010285" cy="716280"/>
            <a:chOff x="5604742" y="926805"/>
            <a:chExt cx="1010285" cy="7162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B6440E84-CA2E-9756-B3EF-635B178B3095}"/>
                </a:ext>
              </a:extLst>
            </p:cNvPr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997438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410792" y="457053"/>
                  </a:lnTo>
                  <a:lnTo>
                    <a:pt x="410792" y="527556"/>
                  </a:lnTo>
                  <a:lnTo>
                    <a:pt x="322868" y="527556"/>
                  </a:lnTo>
                  <a:lnTo>
                    <a:pt x="498718" y="703407"/>
                  </a:lnTo>
                  <a:lnTo>
                    <a:pt x="674570" y="527556"/>
                  </a:lnTo>
                  <a:lnTo>
                    <a:pt x="586644" y="527556"/>
                  </a:lnTo>
                  <a:lnTo>
                    <a:pt x="586644" y="457053"/>
                  </a:lnTo>
                  <a:lnTo>
                    <a:pt x="997438" y="457053"/>
                  </a:lnTo>
                  <a:lnTo>
                    <a:pt x="99743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0786218-A428-647C-E166-D56074020FE6}"/>
                </a:ext>
              </a:extLst>
            </p:cNvPr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0" y="0"/>
                  </a:moveTo>
                  <a:lnTo>
                    <a:pt x="997439" y="0"/>
                  </a:lnTo>
                  <a:lnTo>
                    <a:pt x="997439" y="457053"/>
                  </a:lnTo>
                  <a:lnTo>
                    <a:pt x="586645" y="457053"/>
                  </a:lnTo>
                  <a:lnTo>
                    <a:pt x="586645" y="527555"/>
                  </a:lnTo>
                  <a:lnTo>
                    <a:pt x="674571" y="527555"/>
                  </a:lnTo>
                  <a:lnTo>
                    <a:pt x="498719" y="703407"/>
                  </a:lnTo>
                  <a:lnTo>
                    <a:pt x="322868" y="527555"/>
                  </a:lnTo>
                  <a:lnTo>
                    <a:pt x="410793" y="527555"/>
                  </a:lnTo>
                  <a:lnTo>
                    <a:pt x="410793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A15D81D8-5815-CA26-59A4-3CAF0497D24B}"/>
              </a:ext>
            </a:extLst>
          </p:cNvPr>
          <p:cNvSpPr txBox="1"/>
          <p:nvPr/>
        </p:nvSpPr>
        <p:spPr>
          <a:xfrm>
            <a:off x="5729604" y="893571"/>
            <a:ext cx="7613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9050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Post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62CE595-A4C7-82CB-25CD-9D7B747FD6B9}"/>
              </a:ext>
            </a:extLst>
          </p:cNvPr>
          <p:cNvGrpSpPr/>
          <p:nvPr/>
        </p:nvGrpSpPr>
        <p:grpSpPr>
          <a:xfrm>
            <a:off x="8476095" y="926805"/>
            <a:ext cx="1010285" cy="716280"/>
            <a:chOff x="8476095" y="926805"/>
            <a:chExt cx="1010285" cy="71628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CAF8440-53C0-5A88-A572-9FF7FDD30A12}"/>
                </a:ext>
              </a:extLst>
            </p:cNvPr>
            <p:cNvSpPr/>
            <p:nvPr/>
          </p:nvSpPr>
          <p:spPr>
            <a:xfrm>
              <a:off x="8482445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997438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410794" y="457053"/>
                  </a:lnTo>
                  <a:lnTo>
                    <a:pt x="410794" y="527556"/>
                  </a:lnTo>
                  <a:lnTo>
                    <a:pt x="322869" y="527556"/>
                  </a:lnTo>
                  <a:lnTo>
                    <a:pt x="498720" y="703407"/>
                  </a:lnTo>
                  <a:lnTo>
                    <a:pt x="674571" y="527556"/>
                  </a:lnTo>
                  <a:lnTo>
                    <a:pt x="586646" y="527556"/>
                  </a:lnTo>
                  <a:lnTo>
                    <a:pt x="586646" y="457053"/>
                  </a:lnTo>
                  <a:lnTo>
                    <a:pt x="997438" y="457053"/>
                  </a:lnTo>
                  <a:lnTo>
                    <a:pt x="99743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BA8D860-67F9-CF8E-53F0-1CC7D1BBFB53}"/>
                </a:ext>
              </a:extLst>
            </p:cNvPr>
            <p:cNvSpPr/>
            <p:nvPr/>
          </p:nvSpPr>
          <p:spPr>
            <a:xfrm>
              <a:off x="8482445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0" y="0"/>
                  </a:moveTo>
                  <a:lnTo>
                    <a:pt x="997439" y="0"/>
                  </a:lnTo>
                  <a:lnTo>
                    <a:pt x="997439" y="457053"/>
                  </a:lnTo>
                  <a:lnTo>
                    <a:pt x="586645" y="457053"/>
                  </a:lnTo>
                  <a:lnTo>
                    <a:pt x="586645" y="527555"/>
                  </a:lnTo>
                  <a:lnTo>
                    <a:pt x="674571" y="527555"/>
                  </a:lnTo>
                  <a:lnTo>
                    <a:pt x="498719" y="703407"/>
                  </a:lnTo>
                  <a:lnTo>
                    <a:pt x="322868" y="527555"/>
                  </a:lnTo>
                  <a:lnTo>
                    <a:pt x="410793" y="527555"/>
                  </a:lnTo>
                  <a:lnTo>
                    <a:pt x="410793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3AF1FDC9-9CDC-EC93-7258-70BC24DF24D9}"/>
              </a:ext>
            </a:extLst>
          </p:cNvPr>
          <p:cNvSpPr txBox="1"/>
          <p:nvPr/>
        </p:nvSpPr>
        <p:spPr>
          <a:xfrm>
            <a:off x="8654299" y="893571"/>
            <a:ext cx="65405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6223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CA70E174-CA6C-BFCA-C65D-57323AEB0A45}"/>
              </a:ext>
            </a:extLst>
          </p:cNvPr>
          <p:cNvGraphicFramePr>
            <a:graphicFrameLocks noGrp="1"/>
          </p:cNvGraphicFramePr>
          <p:nvPr/>
        </p:nvGraphicFramePr>
        <p:xfrm>
          <a:off x="1779571" y="1397377"/>
          <a:ext cx="9130020" cy="331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7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R="152400" algn="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Part.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pPr marL="123444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March-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December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853440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January-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June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54102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Sept-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Dec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177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177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R="18669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D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875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" name="object 19">
            <a:extLst>
              <a:ext uri="{FF2B5EF4-FFF2-40B4-BE49-F238E27FC236}">
                <a16:creationId xmlns:a16="http://schemas.microsoft.com/office/drawing/2014/main" id="{1036084E-A326-FFB6-13F6-F56F534D8FEB}"/>
              </a:ext>
            </a:extLst>
          </p:cNvPr>
          <p:cNvGraphicFramePr>
            <a:graphicFrameLocks noGrp="1"/>
          </p:cNvGraphicFramePr>
          <p:nvPr/>
        </p:nvGraphicFramePr>
        <p:xfrm>
          <a:off x="9406349" y="5171798"/>
          <a:ext cx="1500505" cy="1538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Beh</a:t>
                      </a:r>
                      <a:r>
                        <a:rPr sz="11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Pref</a:t>
                      </a:r>
                      <a:r>
                        <a:rPr sz="11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Training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Inclusion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25" dirty="0">
                          <a:latin typeface="Calibri"/>
                          <a:cs typeface="Calibri"/>
                        </a:rPr>
                        <a:t>Job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C3CA65D-82BC-1A72-6331-4792F7066DDA}"/>
              </a:ext>
            </a:extLst>
          </p:cNvPr>
          <p:cNvSpPr txBox="1"/>
          <p:nvPr/>
        </p:nvSpPr>
        <p:spPr>
          <a:xfrm>
            <a:off x="178330" y="4707118"/>
            <a:ext cx="913002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/>
              <a:t>Abbiamo raccolto molti dati, </a:t>
            </a:r>
          </a:p>
          <a:p>
            <a:r>
              <a:rPr lang="it-IT" sz="1500" dirty="0"/>
              <a:t>Questa tabella che mostra il percorso di tutti i partecipanti</a:t>
            </a:r>
          </a:p>
          <a:p>
            <a:r>
              <a:rPr lang="it-IT" sz="1500" dirty="0"/>
              <a:t>Ogni linea orizzontale corrisponde a un partecipante, e ogni colonna a un mese, da marzo 2023 a dicembre 2024. </a:t>
            </a:r>
          </a:p>
          <a:p>
            <a:r>
              <a:rPr lang="it-IT" sz="1500" dirty="0"/>
              <a:t>La colonna bianca, rappresenta interruzione dei finanziamenti a giugno 2024, quando non eravamo sicuri che il progetto sarebbe continuato. </a:t>
            </a:r>
          </a:p>
          <a:p>
            <a:r>
              <a:rPr lang="it-IT" sz="1500" dirty="0"/>
              <a:t>Questo portò a una sospensione di quasi tre mesi dei servizi educativi di tutti. Abbiamo ricominciato a fine settembre e abbiamo continuato a lavorare fino a dicembre.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B11EC54-62BC-EF40-4955-E6B03EAE2A0E}"/>
              </a:ext>
            </a:extLst>
          </p:cNvPr>
          <p:cNvCxnSpPr/>
          <p:nvPr/>
        </p:nvCxnSpPr>
        <p:spPr>
          <a:xfrm>
            <a:off x="178330" y="3429000"/>
            <a:ext cx="410430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AA9A22C-D0DB-F750-B0E4-15F13B8243EF}"/>
              </a:ext>
            </a:extLst>
          </p:cNvPr>
          <p:cNvCxnSpPr>
            <a:cxnSpLocks/>
          </p:cNvCxnSpPr>
          <p:nvPr/>
        </p:nvCxnSpPr>
        <p:spPr>
          <a:xfrm>
            <a:off x="178330" y="2493380"/>
            <a:ext cx="16012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109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0E0708-F4F9-E341-9A86-8803EC0D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br>
              <a:rPr lang="it-IT">
                <a:solidFill>
                  <a:srgbClr val="FFFFFF"/>
                </a:solidFill>
              </a:rPr>
            </a:br>
            <a:endParaRPr lang="it-IT">
              <a:solidFill>
                <a:srgbClr val="FFFFFF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F7F3D3-CF1F-6C41-B1F1-17A010E1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600" b="1" dirty="0"/>
              <a:t>Training: 9 ore/settimana (3 h/die × 3 giorni)</a:t>
            </a:r>
          </a:p>
          <a:p>
            <a:pPr marL="0" indent="0">
              <a:buNone/>
            </a:pPr>
            <a:r>
              <a:rPr lang="it-IT" sz="2600" b="1" dirty="0"/>
              <a:t>Il training </a:t>
            </a:r>
            <a:r>
              <a:rPr lang="it-IT" sz="2600" dirty="0"/>
              <a:t>si è svolto presso un centro di apprendimento e ricerca, dove sono state utilizzate le task analysis  da implementare nel futuro posto di lavoro.</a:t>
            </a:r>
          </a:p>
          <a:p>
            <a:pPr marL="0" indent="0">
              <a:buNone/>
            </a:pPr>
            <a:r>
              <a:rPr lang="it-IT" sz="2600" dirty="0"/>
              <a:t>Criterio di padronanza :≥80%  dei compiti completati senza prompt </a:t>
            </a:r>
          </a:p>
          <a:p>
            <a:pPr marL="0" indent="0">
              <a:buNone/>
            </a:pPr>
            <a:r>
              <a:rPr lang="it-IT" sz="2600" dirty="0"/>
              <a:t>Riduzione dei comportamenti problema</a:t>
            </a:r>
          </a:p>
          <a:p>
            <a:pPr marL="0" indent="0">
              <a:buNone/>
            </a:pPr>
            <a:r>
              <a:rPr lang="it-IT" sz="2600" dirty="0"/>
              <a:t>Decisione: passaggio alla fase di Work </a:t>
            </a:r>
            <a:r>
              <a:rPr lang="it-IT" sz="2600" dirty="0" err="1"/>
              <a:t>inclusion</a:t>
            </a:r>
            <a:endParaRPr lang="it-IT" sz="2600" dirty="0"/>
          </a:p>
          <a:p>
            <a:pPr marL="0" indent="0">
              <a:buNone/>
            </a:pPr>
            <a:r>
              <a:rPr lang="it-IT" sz="2600" b="1" dirty="0"/>
              <a:t>Working </a:t>
            </a:r>
            <a:r>
              <a:rPr lang="it-IT" sz="2600" b="1" dirty="0" err="1"/>
              <a:t>inclusion</a:t>
            </a:r>
            <a:r>
              <a:rPr lang="it-IT" sz="2600" b="1" dirty="0"/>
              <a:t>: 15 ore/settimana (3 h/die × 5 giorni)</a:t>
            </a:r>
          </a:p>
          <a:p>
            <a:pPr marL="0" indent="0">
              <a:buNone/>
            </a:pPr>
            <a:r>
              <a:rPr lang="it-IT" sz="2600" dirty="0"/>
              <a:t>Rapporto 1:1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0EDF86C5-43B3-6776-365F-8BADD1CFC8B0}"/>
                  </a:ext>
                </a:extLst>
              </p14:cNvPr>
              <p14:cNvContentPartPr/>
              <p14:nvPr/>
            </p14:nvContentPartPr>
            <p14:xfrm>
              <a:off x="3099364" y="2683751"/>
              <a:ext cx="8254435" cy="1553833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0EDF86C5-43B3-6776-365F-8BADD1CFC8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1364" y="2665750"/>
                <a:ext cx="8290075" cy="1589475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19D0456-5684-A73E-4885-7BE2A5CE6246}"/>
              </a:ext>
            </a:extLst>
          </p:cNvPr>
          <p:cNvCxnSpPr>
            <a:cxnSpLocks/>
          </p:cNvCxnSpPr>
          <p:nvPr/>
        </p:nvCxnSpPr>
        <p:spPr>
          <a:xfrm flipH="1">
            <a:off x="10625559" y="3605337"/>
            <a:ext cx="599571" cy="696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6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7F4C98-6D1D-31F0-3983-C63150B0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876300"/>
            <a:ext cx="5479719" cy="5105008"/>
          </a:xfrm>
        </p:spPr>
        <p:txBody>
          <a:bodyPr anchor="t">
            <a:normAutofit/>
          </a:bodyPr>
          <a:lstStyle/>
          <a:p>
            <a:r>
              <a:rPr lang="it-IT" sz="2400" dirty="0"/>
              <a:t>Per la fase di training, a ogni partecipante sono stati insegnati mansioni personalizzate utilizzando </a:t>
            </a:r>
            <a:r>
              <a:rPr lang="it-IT" sz="2400" b="1" dirty="0"/>
              <a:t>task analysis </a:t>
            </a:r>
            <a:r>
              <a:rPr lang="it-IT" sz="2400" b="1" dirty="0" err="1"/>
              <a:t>total</a:t>
            </a:r>
            <a:r>
              <a:rPr lang="it-IT" sz="2400" b="1" dirty="0"/>
              <a:t> task e </a:t>
            </a:r>
            <a:r>
              <a:rPr lang="it-IT" sz="2400" b="1" dirty="0" err="1"/>
              <a:t>constant</a:t>
            </a:r>
            <a:r>
              <a:rPr lang="it-IT" sz="2400" b="1" dirty="0"/>
              <a:t> time delay prompt</a:t>
            </a:r>
            <a:r>
              <a:rPr lang="it-IT" sz="2400" dirty="0"/>
              <a:t> , e inoltre  sono stati implementati </a:t>
            </a:r>
            <a:r>
              <a:rPr lang="it-IT" sz="2400" b="1" dirty="0" err="1"/>
              <a:t>tactic</a:t>
            </a:r>
            <a:r>
              <a:rPr lang="it-IT" sz="2400" b="1" dirty="0"/>
              <a:t> individualizzati per ridurre i comportamenti  problema </a:t>
            </a:r>
            <a:r>
              <a:rPr lang="it-IT" sz="2400" dirty="0"/>
              <a:t>target di ogni partecipante</a:t>
            </a:r>
          </a:p>
          <a:p>
            <a:r>
              <a:rPr lang="it-IT" sz="2400" dirty="0"/>
              <a:t>Quando la percentuale dei task completati in modo indipendente superava </a:t>
            </a:r>
            <a:r>
              <a:rPr lang="it-IT" sz="2400" b="1" dirty="0"/>
              <a:t>l'80% e i comportamenti problema erano visibilmente diminuiti, iniziava la fase di «Work </a:t>
            </a:r>
            <a:r>
              <a:rPr lang="it-IT" sz="2400" b="1" dirty="0" err="1"/>
              <a:t>Inclusion</a:t>
            </a:r>
            <a:r>
              <a:rPr lang="it-IT" sz="2400" b="1" dirty="0"/>
              <a:t>».</a:t>
            </a:r>
          </a:p>
        </p:txBody>
      </p:sp>
      <p:pic>
        <p:nvPicPr>
          <p:cNvPr id="5" name="Picture 4" descr="Una mano che tiene una penna e cerchi ombreggiati su un foglio">
            <a:extLst>
              <a:ext uri="{FF2B5EF4-FFF2-40B4-BE49-F238E27FC236}">
                <a16:creationId xmlns:a16="http://schemas.microsoft.com/office/drawing/2014/main" id="{E8BDBA35-0071-B98A-EE83-F699E9739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36" r="16864" b="-1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5855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62B9A-1618-44DC-1906-861A378B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4A2466-AD78-8943-57C6-07A9951B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Tactics to reduce PB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30B5BC8-D2B6-861E-141F-617B88BCF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743694"/>
              </p:ext>
            </p:extLst>
          </p:nvPr>
        </p:nvGraphicFramePr>
        <p:xfrm>
          <a:off x="169178" y="1362273"/>
          <a:ext cx="11853644" cy="5164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480">
                  <a:extLst>
                    <a:ext uri="{9D8B030D-6E8A-4147-A177-3AD203B41FA5}">
                      <a16:colId xmlns:a16="http://schemas.microsoft.com/office/drawing/2014/main" val="3187912240"/>
                    </a:ext>
                  </a:extLst>
                </a:gridCol>
                <a:gridCol w="4615482">
                  <a:extLst>
                    <a:ext uri="{9D8B030D-6E8A-4147-A177-3AD203B41FA5}">
                      <a16:colId xmlns:a16="http://schemas.microsoft.com/office/drawing/2014/main" val="3742969444"/>
                    </a:ext>
                  </a:extLst>
                </a:gridCol>
                <a:gridCol w="5996682">
                  <a:extLst>
                    <a:ext uri="{9D8B030D-6E8A-4147-A177-3AD203B41FA5}">
                      <a16:colId xmlns:a16="http://schemas.microsoft.com/office/drawing/2014/main" val="2501577224"/>
                    </a:ext>
                  </a:extLst>
                </a:gridCol>
              </a:tblGrid>
              <a:tr h="77702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effectLst/>
                        </a:rPr>
                        <a:t>Main Problem Behavior- Barrier to Inclusion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effectLst/>
                        </a:rPr>
                        <a:t>Tactic 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extLst>
                  <a:ext uri="{0D108BD9-81ED-4DB2-BD59-A6C34878D82A}">
                    <a16:rowId xmlns:a16="http://schemas.microsoft.com/office/drawing/2014/main" val="321488200"/>
                  </a:ext>
                </a:extLst>
              </a:tr>
              <a:tr h="4301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 dirty="0">
                          <a:effectLst/>
                        </a:rPr>
                        <a:t>Self Injurious Behavior (SIB)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DRA (Vollmer and Iwata, 1992; Vollmer et al. 1999)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extLst>
                  <a:ext uri="{0D108BD9-81ED-4DB2-BD59-A6C34878D82A}">
                    <a16:rowId xmlns:a16="http://schemas.microsoft.com/office/drawing/2014/main" val="1629151698"/>
                  </a:ext>
                </a:extLst>
              </a:tr>
              <a:tr h="4301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B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 dirty="0">
                          <a:effectLst/>
                        </a:rPr>
                        <a:t>Vocal Stereotypy (palilalia)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Tact Correction (Karmali, Greer et al. 2005)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extLst>
                  <a:ext uri="{0D108BD9-81ED-4DB2-BD59-A6C34878D82A}">
                    <a16:rowId xmlns:a16="http://schemas.microsoft.com/office/drawing/2014/main" val="368594858"/>
                  </a:ext>
                </a:extLst>
              </a:tr>
              <a:tr h="4301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C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Escape (following vocal requests) 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RIRD (Ahern et al, 2007)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extLst>
                  <a:ext uri="{0D108BD9-81ED-4DB2-BD59-A6C34878D82A}">
                    <a16:rowId xmlns:a16="http://schemas.microsoft.com/office/drawing/2014/main" val="3183445741"/>
                  </a:ext>
                </a:extLst>
              </a:tr>
              <a:tr h="51597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D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 dirty="0">
                          <a:effectLst/>
                        </a:rPr>
                        <a:t>Self-stimulation (trichotillomania) </a:t>
                      </a:r>
                      <a:endParaRPr lang="it-IT" sz="1600" dirty="0">
                        <a:effectLst/>
                      </a:endParaRPr>
                    </a:p>
                    <a:p>
                      <a:pPr algn="l">
                        <a:buNone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DRI (Martin &amp; Pear, 2011)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extLst>
                  <a:ext uri="{0D108BD9-81ED-4DB2-BD59-A6C34878D82A}">
                    <a16:rowId xmlns:a16="http://schemas.microsoft.com/office/drawing/2014/main" val="3754731861"/>
                  </a:ext>
                </a:extLst>
              </a:tr>
              <a:tr h="4301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 dirty="0" err="1">
                          <a:effectLst/>
                        </a:rPr>
                        <a:t>Gestural</a:t>
                      </a:r>
                      <a:r>
                        <a:rPr lang="it-IT" sz="1300" dirty="0">
                          <a:effectLst/>
                        </a:rPr>
                        <a:t> </a:t>
                      </a:r>
                      <a:r>
                        <a:rPr lang="it-IT" sz="1300" dirty="0" err="1">
                          <a:effectLst/>
                        </a:rPr>
                        <a:t>Stereotypy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DRA </a:t>
                      </a:r>
                      <a:r>
                        <a:rPr lang="en-US" sz="1300">
                          <a:effectLst/>
                        </a:rPr>
                        <a:t>(Vollmer and Iwata, 1992; Vollmer et al. 1999)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extLst>
                  <a:ext uri="{0D108BD9-81ED-4DB2-BD59-A6C34878D82A}">
                    <a16:rowId xmlns:a16="http://schemas.microsoft.com/office/drawing/2014/main" val="1550868625"/>
                  </a:ext>
                </a:extLst>
              </a:tr>
              <a:tr h="4301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F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Self Injurious Behavior (SIB)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DRA (Vollmer and Iwata, 1992; Vollmer et al. 1999)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extLst>
                  <a:ext uri="{0D108BD9-81ED-4DB2-BD59-A6C34878D82A}">
                    <a16:rowId xmlns:a16="http://schemas.microsoft.com/office/drawing/2014/main" val="1948665411"/>
                  </a:ext>
                </a:extLst>
              </a:tr>
              <a:tr h="4301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G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Aggressive Behavior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FCT (Carr &amp; Durand, 1985; Corr et al, 2025)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extLst>
                  <a:ext uri="{0D108BD9-81ED-4DB2-BD59-A6C34878D82A}">
                    <a16:rowId xmlns:a16="http://schemas.microsoft.com/office/drawing/2014/main" val="3113878855"/>
                  </a:ext>
                </a:extLst>
              </a:tr>
              <a:tr h="4301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H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Escape (following vocal requests)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FCT (Carr &amp; Durand, 1985;  Corr et al, 2025)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extLst>
                  <a:ext uri="{0D108BD9-81ED-4DB2-BD59-A6C34878D82A}">
                    <a16:rowId xmlns:a16="http://schemas.microsoft.com/office/drawing/2014/main" val="2348460052"/>
                  </a:ext>
                </a:extLst>
              </a:tr>
              <a:tr h="4301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I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Self Injurious Behavior (SIB)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DRA (Vollmer and Iwata, 1992; Vollmer et al. 1999)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extLst>
                  <a:ext uri="{0D108BD9-81ED-4DB2-BD59-A6C34878D82A}">
                    <a16:rowId xmlns:a16="http://schemas.microsoft.com/office/drawing/2014/main" val="2455375514"/>
                  </a:ext>
                </a:extLst>
              </a:tr>
              <a:tr h="43013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1300">
                          <a:effectLst/>
                        </a:rPr>
                        <a:t>L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>
                          <a:effectLst/>
                        </a:rPr>
                        <a:t>Vocal Stereotypy (palilalia)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300" dirty="0">
                          <a:effectLst/>
                        </a:rPr>
                        <a:t>Tact Correction (Karmali, Greer et al. 2005)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247" marR="91247" marT="0" marB="0"/>
                </a:tc>
                <a:extLst>
                  <a:ext uri="{0D108BD9-81ED-4DB2-BD59-A6C34878D82A}">
                    <a16:rowId xmlns:a16="http://schemas.microsoft.com/office/drawing/2014/main" val="440570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673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06520B-CE63-96A6-2B9F-F719ACA01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639771-C0ED-2174-4155-8AD503CF1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876300"/>
            <a:ext cx="5479719" cy="5105008"/>
          </a:xfrm>
        </p:spPr>
        <p:txBody>
          <a:bodyPr anchor="t">
            <a:normAutofit/>
          </a:bodyPr>
          <a:lstStyle/>
          <a:p>
            <a:r>
              <a:rPr lang="it-IT" dirty="0"/>
              <a:t>La durata della fase di training era diversa per ogni partecipante, in base a quando imparavano le mansioni previste e alla frequenza dei comportamenti problema.</a:t>
            </a:r>
          </a:p>
          <a:p>
            <a:r>
              <a:rPr lang="it-IT" dirty="0"/>
              <a:t>Inoltre alcuni partecipanti hanno sperimentato Work </a:t>
            </a:r>
            <a:r>
              <a:rPr lang="it-IT" dirty="0" err="1"/>
              <a:t>Inclusion</a:t>
            </a:r>
            <a:r>
              <a:rPr lang="it-IT" dirty="0"/>
              <a:t>  e a causa dei comportamenti problema aumentati hanno dovuto retrocedere nuovamente alla fase di training 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Picture 4" descr="Una mano che tiene una penna e cerchi ombreggiati su un foglio">
            <a:extLst>
              <a:ext uri="{FF2B5EF4-FFF2-40B4-BE49-F238E27FC236}">
                <a16:creationId xmlns:a16="http://schemas.microsoft.com/office/drawing/2014/main" id="{16E5C412-8B73-61A8-E9AD-51000F72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36" r="16864" b="-1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67D3ACB-6619-6E00-971D-C7EBFD12A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7FAC10-56FD-C677-E8EA-91C639191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05E14B-27A8-B44E-F84A-4F3955CC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487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574EA-EDDE-58B0-5F6F-0666FF2BF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5481F1-04BF-4312-3CCE-3337C69B809A}"/>
              </a:ext>
            </a:extLst>
          </p:cNvPr>
          <p:cNvSpPr txBox="1"/>
          <p:nvPr/>
        </p:nvSpPr>
        <p:spPr>
          <a:xfrm>
            <a:off x="5638800" y="27105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F22BF199-6957-A9C2-406B-DC7DA95CA2C3}"/>
              </a:ext>
            </a:extLst>
          </p:cNvPr>
          <p:cNvSpPr/>
          <p:nvPr/>
        </p:nvSpPr>
        <p:spPr>
          <a:xfrm>
            <a:off x="5061857" y="108858"/>
            <a:ext cx="2601685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Behavioral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27BFDBE-AD4D-D04A-8015-AF19029443C2}"/>
              </a:ext>
            </a:extLst>
          </p:cNvPr>
          <p:cNvCxnSpPr>
            <a:cxnSpLocks/>
          </p:cNvCxnSpPr>
          <p:nvPr/>
        </p:nvCxnSpPr>
        <p:spPr>
          <a:xfrm flipH="1">
            <a:off x="6357257" y="642258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E928F42-C4AC-7BF6-96A1-52EA65B367ED}"/>
              </a:ext>
            </a:extLst>
          </p:cNvPr>
          <p:cNvSpPr/>
          <p:nvPr/>
        </p:nvSpPr>
        <p:spPr>
          <a:xfrm>
            <a:off x="5061857" y="925286"/>
            <a:ext cx="2601685" cy="5334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Preference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AD36985-1A19-34B6-4B5D-BA5165B9B258}"/>
              </a:ext>
            </a:extLst>
          </p:cNvPr>
          <p:cNvCxnSpPr>
            <a:cxnSpLocks/>
          </p:cNvCxnSpPr>
          <p:nvPr/>
        </p:nvCxnSpPr>
        <p:spPr>
          <a:xfrm flipH="1">
            <a:off x="6357257" y="15022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810D71E-E78E-72DE-A714-1A1CE2CFED8D}"/>
              </a:ext>
            </a:extLst>
          </p:cNvPr>
          <p:cNvSpPr/>
          <p:nvPr/>
        </p:nvSpPr>
        <p:spPr>
          <a:xfrm>
            <a:off x="5061857" y="1807029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Person-Job Matching</a:t>
            </a:r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E226FCB-BBC0-2687-3115-A98793732661}"/>
              </a:ext>
            </a:extLst>
          </p:cNvPr>
          <p:cNvCxnSpPr>
            <a:cxnSpLocks/>
          </p:cNvCxnSpPr>
          <p:nvPr/>
        </p:nvCxnSpPr>
        <p:spPr>
          <a:xfrm flipH="1">
            <a:off x="6417129" y="23404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79227D2B-7FE7-93D0-BEDB-BCBBA272E077}"/>
              </a:ext>
            </a:extLst>
          </p:cNvPr>
          <p:cNvSpPr/>
          <p:nvPr/>
        </p:nvSpPr>
        <p:spPr>
          <a:xfrm>
            <a:off x="5105400" y="2662917"/>
            <a:ext cx="2601685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Training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0B10AE3-DD52-0CEC-FA4F-55C095BC2586}"/>
              </a:ext>
            </a:extLst>
          </p:cNvPr>
          <p:cNvCxnSpPr>
            <a:cxnSpLocks/>
          </p:cNvCxnSpPr>
          <p:nvPr/>
        </p:nvCxnSpPr>
        <p:spPr>
          <a:xfrm flipH="1">
            <a:off x="6411686" y="3192236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CF8714CF-31AB-BA2D-083B-12E94B75158E}"/>
              </a:ext>
            </a:extLst>
          </p:cNvPr>
          <p:cNvSpPr/>
          <p:nvPr/>
        </p:nvSpPr>
        <p:spPr>
          <a:xfrm>
            <a:off x="5127172" y="3502477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Data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16C5D80E-A5E8-E13F-64E2-2059A7694A49}"/>
              </a:ext>
            </a:extLst>
          </p:cNvPr>
          <p:cNvSpPr/>
          <p:nvPr/>
        </p:nvSpPr>
        <p:spPr>
          <a:xfrm>
            <a:off x="2503715" y="3505899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Fluency Criterion Achieved?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AA81EC33-7437-3380-460D-53D01E38F124}"/>
              </a:ext>
            </a:extLst>
          </p:cNvPr>
          <p:cNvSpPr/>
          <p:nvPr/>
        </p:nvSpPr>
        <p:spPr>
          <a:xfrm>
            <a:off x="5099958" y="4342037"/>
            <a:ext cx="2601685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Work </a:t>
            </a:r>
            <a:r>
              <a:rPr lang="it-IT" dirty="0" err="1"/>
              <a:t>inclusion</a:t>
            </a:r>
            <a:endParaRPr lang="it-IT" dirty="0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9C846581-9E24-1ED7-3F9E-31153EBC2DD8}"/>
              </a:ext>
            </a:extLst>
          </p:cNvPr>
          <p:cNvSpPr/>
          <p:nvPr/>
        </p:nvSpPr>
        <p:spPr>
          <a:xfrm>
            <a:off x="8164285" y="3474564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Problem Behavior Decrease?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92A2724F-D8BB-1E4A-EBA6-D76F17F134C7}"/>
              </a:ext>
            </a:extLst>
          </p:cNvPr>
          <p:cNvSpPr/>
          <p:nvPr/>
        </p:nvSpPr>
        <p:spPr>
          <a:xfrm>
            <a:off x="3492953" y="459380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DB8F6EBA-150A-074D-32C9-F241B5CB60E4}"/>
              </a:ext>
            </a:extLst>
          </p:cNvPr>
          <p:cNvSpPr/>
          <p:nvPr/>
        </p:nvSpPr>
        <p:spPr>
          <a:xfrm>
            <a:off x="3423557" y="2730789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36695999-450B-4A08-24BC-B684777C5179}"/>
              </a:ext>
            </a:extLst>
          </p:cNvPr>
          <p:cNvSpPr/>
          <p:nvPr/>
        </p:nvSpPr>
        <p:spPr>
          <a:xfrm>
            <a:off x="8594271" y="2732650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2EFC6389-A7B4-D2B0-4524-4EFBD9988215}"/>
              </a:ext>
            </a:extLst>
          </p:cNvPr>
          <p:cNvSpPr/>
          <p:nvPr/>
        </p:nvSpPr>
        <p:spPr>
          <a:xfrm>
            <a:off x="8594271" y="458101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E75A7D90-4500-9057-9B29-ECCC6F479CC3}"/>
              </a:ext>
            </a:extLst>
          </p:cNvPr>
          <p:cNvCxnSpPr>
            <a:cxnSpLocks/>
          </p:cNvCxnSpPr>
          <p:nvPr/>
        </p:nvCxnSpPr>
        <p:spPr>
          <a:xfrm>
            <a:off x="7728857" y="3767842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C0D7CED8-5829-AB8E-E59C-A4CBE694CFDE}"/>
              </a:ext>
            </a:extLst>
          </p:cNvPr>
          <p:cNvCxnSpPr>
            <a:cxnSpLocks/>
          </p:cNvCxnSpPr>
          <p:nvPr/>
        </p:nvCxnSpPr>
        <p:spPr>
          <a:xfrm>
            <a:off x="7598228" y="4881800"/>
            <a:ext cx="462643" cy="59334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CF735502-0359-65E1-28D1-0EC6E106DA23}"/>
              </a:ext>
            </a:extLst>
          </p:cNvPr>
          <p:cNvCxnSpPr>
            <a:cxnSpLocks/>
          </p:cNvCxnSpPr>
          <p:nvPr/>
        </p:nvCxnSpPr>
        <p:spPr>
          <a:xfrm flipH="1">
            <a:off x="4882241" y="4875437"/>
            <a:ext cx="538845" cy="59971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BDD1B248-C7F2-996D-22C9-91E38DC5E42F}"/>
              </a:ext>
            </a:extLst>
          </p:cNvPr>
          <p:cNvSpPr/>
          <p:nvPr/>
        </p:nvSpPr>
        <p:spPr>
          <a:xfrm>
            <a:off x="2291443" y="5499726"/>
            <a:ext cx="2601685" cy="533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No job </a:t>
            </a:r>
            <a:r>
              <a:rPr lang="it-IT" dirty="0" err="1"/>
              <a:t>offer</a:t>
            </a:r>
            <a:endParaRPr lang="it-IT" dirty="0"/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8E8DD5B4-3D17-B4A6-9372-628C51189D7A}"/>
              </a:ext>
            </a:extLst>
          </p:cNvPr>
          <p:cNvSpPr/>
          <p:nvPr/>
        </p:nvSpPr>
        <p:spPr>
          <a:xfrm>
            <a:off x="7772400" y="5479985"/>
            <a:ext cx="2601685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Job </a:t>
            </a:r>
            <a:r>
              <a:rPr lang="it-IT" dirty="0" err="1"/>
              <a:t>offer</a:t>
            </a:r>
            <a:endParaRPr lang="it-IT" dirty="0"/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03EB581B-FD90-FF55-D3CA-A1E4DE24DCC8}"/>
              </a:ext>
            </a:extLst>
          </p:cNvPr>
          <p:cNvCxnSpPr>
            <a:cxnSpLocks/>
          </p:cNvCxnSpPr>
          <p:nvPr/>
        </p:nvCxnSpPr>
        <p:spPr>
          <a:xfrm flipV="1">
            <a:off x="2383972" y="2073729"/>
            <a:ext cx="0" cy="3404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2F19A247-AE58-FD8F-16C0-B31C6DBA6EB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383972" y="2073729"/>
            <a:ext cx="26778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EE21AEC4-AAF8-AF07-BA79-F5AFFD5DF837}"/>
              </a:ext>
            </a:extLst>
          </p:cNvPr>
          <p:cNvCxnSpPr>
            <a:cxnSpLocks/>
          </p:cNvCxnSpPr>
          <p:nvPr/>
        </p:nvCxnSpPr>
        <p:spPr>
          <a:xfrm flipH="1">
            <a:off x="8909955" y="4220287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E3B3465E-3770-5C4F-B59B-F3B14EABD04D}"/>
              </a:ext>
            </a:extLst>
          </p:cNvPr>
          <p:cNvCxnSpPr/>
          <p:nvPr/>
        </p:nvCxnSpPr>
        <p:spPr>
          <a:xfrm flipH="1">
            <a:off x="4735284" y="3869209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EE959D1F-D718-461D-6C5D-2B2A2B33A75D}"/>
              </a:ext>
            </a:extLst>
          </p:cNvPr>
          <p:cNvCxnSpPr>
            <a:cxnSpLocks/>
          </p:cNvCxnSpPr>
          <p:nvPr/>
        </p:nvCxnSpPr>
        <p:spPr>
          <a:xfrm flipH="1">
            <a:off x="3814080" y="423251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982707A3-7D4D-14A6-D886-E0125E0F2DB1}"/>
              </a:ext>
            </a:extLst>
          </p:cNvPr>
          <p:cNvCxnSpPr>
            <a:cxnSpLocks/>
          </p:cNvCxnSpPr>
          <p:nvPr/>
        </p:nvCxnSpPr>
        <p:spPr>
          <a:xfrm>
            <a:off x="4087584" y="2959857"/>
            <a:ext cx="9742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BD956A97-2B73-5088-C75D-35045501BD5B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744685" y="3253302"/>
            <a:ext cx="0" cy="22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ttore 2 100">
            <a:extLst>
              <a:ext uri="{FF2B5EF4-FFF2-40B4-BE49-F238E27FC236}">
                <a16:creationId xmlns:a16="http://schemas.microsoft.com/office/drawing/2014/main" id="{57F8C47D-A78D-A8E1-51FE-31C37F898633}"/>
              </a:ext>
            </a:extLst>
          </p:cNvPr>
          <p:cNvCxnSpPr>
            <a:cxnSpLocks/>
          </p:cNvCxnSpPr>
          <p:nvPr/>
        </p:nvCxnSpPr>
        <p:spPr>
          <a:xfrm flipV="1">
            <a:off x="8915397" y="3279652"/>
            <a:ext cx="1" cy="1704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BB23CA21-76B9-FFD5-2145-4A9466322BC6}"/>
              </a:ext>
            </a:extLst>
          </p:cNvPr>
          <p:cNvCxnSpPr>
            <a:cxnSpLocks/>
          </p:cNvCxnSpPr>
          <p:nvPr/>
        </p:nvCxnSpPr>
        <p:spPr>
          <a:xfrm flipH="1">
            <a:off x="7728857" y="2961746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324940E-F663-7F9E-21B7-C85624429FF7}"/>
              </a:ext>
            </a:extLst>
          </p:cNvPr>
          <p:cNvCxnSpPr>
            <a:cxnSpLocks/>
          </p:cNvCxnSpPr>
          <p:nvPr/>
        </p:nvCxnSpPr>
        <p:spPr>
          <a:xfrm>
            <a:off x="4152899" y="4689870"/>
            <a:ext cx="974273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E1D1547-615D-1F1D-F3E0-0331D6557B01}"/>
              </a:ext>
            </a:extLst>
          </p:cNvPr>
          <p:cNvCxnSpPr>
            <a:cxnSpLocks/>
          </p:cNvCxnSpPr>
          <p:nvPr/>
        </p:nvCxnSpPr>
        <p:spPr>
          <a:xfrm flipH="1">
            <a:off x="7701643" y="4689870"/>
            <a:ext cx="8382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4360F26A-125B-08DF-8603-F532894CE388}"/>
                  </a:ext>
                </a:extLst>
              </p14:cNvPr>
              <p14:cNvContentPartPr/>
              <p14:nvPr/>
            </p14:nvContentPartPr>
            <p14:xfrm>
              <a:off x="9587960" y="1447980"/>
              <a:ext cx="36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4360F26A-125B-08DF-8603-F532894CE3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0320" y="14299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A1D1D101-61C2-D3B2-1A17-02738E8BC493}"/>
                  </a:ext>
                </a:extLst>
              </p14:cNvPr>
              <p14:cNvContentPartPr/>
              <p14:nvPr/>
            </p14:nvContentPartPr>
            <p14:xfrm>
              <a:off x="10134800" y="1168260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A1D1D101-61C2-D3B2-1A17-02738E8BC4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6800" y="11506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2ACA4389-FD25-432D-6841-E725ADFB60AD}"/>
                  </a:ext>
                </a:extLst>
              </p14:cNvPr>
              <p14:cNvContentPartPr/>
              <p14:nvPr/>
            </p14:nvContentPartPr>
            <p14:xfrm>
              <a:off x="4369091" y="4201184"/>
              <a:ext cx="4049804" cy="762344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2ACA4389-FD25-432D-6841-E725ADFB60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1090" y="4183187"/>
                <a:ext cx="4085445" cy="7979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511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CF7823-A17C-54A1-ADEE-2CA55DD1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Quinta fase Work </a:t>
            </a:r>
            <a:r>
              <a:rPr lang="it-IT" dirty="0" err="1">
                <a:solidFill>
                  <a:srgbClr val="FFFFFF"/>
                </a:solidFill>
              </a:rPr>
              <a:t>Inclusion</a:t>
            </a:r>
            <a:br>
              <a:rPr lang="it-IT" dirty="0">
                <a:solidFill>
                  <a:srgbClr val="FFFFFF"/>
                </a:solidFill>
              </a:rPr>
            </a:b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F536AE7-E439-55DA-7B0B-30DB38C2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600" b="1" dirty="0"/>
          </a:p>
          <a:p>
            <a:r>
              <a:rPr lang="it-IT" sz="2600" b="1" dirty="0"/>
              <a:t>Training: 15 ore/settimana (3 h/die × 5 giorni)</a:t>
            </a:r>
          </a:p>
          <a:p>
            <a:r>
              <a:rPr lang="it-IT" sz="2600" dirty="0"/>
              <a:t>L’inclusione lavorativa si è svolta sul posto di lavoro per 3 ore al giorno, dal lunedì al venerdì, utilizzando gli stessi materiali e strategie del training.</a:t>
            </a:r>
          </a:p>
          <a:p>
            <a:r>
              <a:rPr lang="it-IT" sz="2600" dirty="0"/>
              <a:t>Dopo la Work </a:t>
            </a:r>
            <a:r>
              <a:rPr lang="it-IT" sz="2600" dirty="0" err="1"/>
              <a:t>Inclusion</a:t>
            </a:r>
            <a:r>
              <a:rPr lang="it-IT" sz="2600" dirty="0"/>
              <a:t> se non arrivava un offerta di contratto: veniva svolto un nuovo matching e il susseguirsi delle fasi</a:t>
            </a:r>
          </a:p>
          <a:p>
            <a:r>
              <a:rPr lang="it-IT" sz="2600" dirty="0"/>
              <a:t>Il processo delle varie fasi si interrompeva solo con ottenere un lavoro retribuito con contratto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931A0CB-5191-2004-5938-8CF0BEA8BB7C}"/>
              </a:ext>
            </a:extLst>
          </p:cNvPr>
          <p:cNvSpPr txBox="1">
            <a:spLocks/>
          </p:cNvSpPr>
          <p:nvPr/>
        </p:nvSpPr>
        <p:spPr>
          <a:xfrm>
            <a:off x="4979236" y="404015"/>
            <a:ext cx="3879014" cy="749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VI   5)Work </a:t>
            </a:r>
            <a:r>
              <a:rPr lang="it-IT" dirty="0" err="1"/>
              <a:t>Inclusion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701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A1C7A-938B-2945-ACEE-A20E5779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From </a:t>
            </a:r>
            <a:r>
              <a:rPr lang="it-IT" dirty="0" err="1"/>
              <a:t>project</a:t>
            </a:r>
            <a:r>
              <a:rPr lang="it-IT" dirty="0"/>
              <a:t> </a:t>
            </a:r>
            <a:r>
              <a:rPr lang="it-IT" dirty="0" err="1"/>
              <a:t>funding</a:t>
            </a:r>
            <a:r>
              <a:rPr lang="it-IT" dirty="0"/>
              <a:t> to </a:t>
            </a:r>
            <a:r>
              <a:rPr lang="it-IT" dirty="0" err="1"/>
              <a:t>research</a:t>
            </a:r>
            <a:endParaRPr lang="it-IT" dirty="0"/>
          </a:p>
        </p:txBody>
      </p:sp>
      <p:pic>
        <p:nvPicPr>
          <p:cNvPr id="4" name="Google Shape;57;g2290d29e8d2_0_0" descr="Immagine che contiene test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6C4CAEFC-7D43-6F43-A361-060CCBD2C23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/>
          <a:srcRect r="4" b="3065"/>
          <a:stretch/>
        </p:blipFill>
        <p:spPr>
          <a:xfrm>
            <a:off x="9428837" y="238593"/>
            <a:ext cx="2559627" cy="2419896"/>
          </a:xfrm>
          <a:prstGeom prst="rect">
            <a:avLst/>
          </a:prstGeom>
          <a:noFill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7A3628-F21F-5548-BE10-2543CEC981B2}"/>
              </a:ext>
            </a:extLst>
          </p:cNvPr>
          <p:cNvSpPr txBox="1"/>
          <p:nvPr/>
        </p:nvSpPr>
        <p:spPr>
          <a:xfrm>
            <a:off x="9449608" y="4868827"/>
            <a:ext cx="2249632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Lavorare in rete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2957DF-948B-804D-9CB6-91BEB92928F6}"/>
              </a:ext>
            </a:extLst>
          </p:cNvPr>
          <p:cNvSpPr txBox="1"/>
          <p:nvPr/>
        </p:nvSpPr>
        <p:spPr>
          <a:xfrm>
            <a:off x="247751" y="2396077"/>
            <a:ext cx="780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10" name="Immagine 9" descr="Immagine che contiene Carattere, Elementi grafici, cartone animato, grafica&#10;&#10;Descrizione generata automaticamente">
            <a:extLst>
              <a:ext uri="{FF2B5EF4-FFF2-40B4-BE49-F238E27FC236}">
                <a16:creationId xmlns:a16="http://schemas.microsoft.com/office/drawing/2014/main" id="{C8B4AC42-B036-D344-B33F-55B5FE594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837" y="3042408"/>
            <a:ext cx="2168764" cy="105480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4E8D28D-A666-2C4B-A3B3-535C22507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15" y="5167312"/>
            <a:ext cx="2367077" cy="132556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6C35316-152C-ACCB-C54C-C50E3EE95573}"/>
              </a:ext>
            </a:extLst>
          </p:cNvPr>
          <p:cNvSpPr txBox="1"/>
          <p:nvPr/>
        </p:nvSpPr>
        <p:spPr>
          <a:xfrm>
            <a:off x="838200" y="202674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000" dirty="0">
                <a:solidFill>
                  <a:schemeClr val="tx1"/>
                </a:solidFill>
              </a:rPr>
              <a:t>Errepiu HUB di </a:t>
            </a:r>
            <a:r>
              <a:rPr lang="it-IT" sz="2000" dirty="0"/>
              <a:t>Reggio Emilia ha messo in atto il </a:t>
            </a:r>
            <a:r>
              <a:rPr lang="it-IT" sz="2000" dirty="0">
                <a:solidFill>
                  <a:schemeClr val="tx1"/>
                </a:solidFill>
              </a:rPr>
              <a:t>progetto in collaborazione con  progetto </a:t>
            </a:r>
            <a:r>
              <a:rPr lang="it-IT" sz="2000" dirty="0" err="1">
                <a:solidFill>
                  <a:schemeClr val="tx1"/>
                </a:solidFill>
              </a:rPr>
              <a:t>FiSH</a:t>
            </a:r>
            <a:r>
              <a:rPr lang="it-IT" sz="2000" dirty="0">
                <a:solidFill>
                  <a:schemeClr val="tx1"/>
                </a:solidFill>
              </a:rPr>
              <a:t> «lavorare in rete» e grazie ai fondi erogati da AIAS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5" name="Immagine 1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0B8C7903-BBB0-0AAB-E6B3-EA55346B9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888" r="28000" b="31463"/>
          <a:stretch>
            <a:fillRect/>
          </a:stretch>
        </p:blipFill>
        <p:spPr>
          <a:xfrm>
            <a:off x="8758728" y="4868827"/>
            <a:ext cx="690880" cy="5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4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4F126-D59D-0B00-2F13-086D8D5A4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90FFD8-906A-3AC2-008D-2C44566DE708}"/>
              </a:ext>
            </a:extLst>
          </p:cNvPr>
          <p:cNvSpPr txBox="1"/>
          <p:nvPr/>
        </p:nvSpPr>
        <p:spPr>
          <a:xfrm>
            <a:off x="5638800" y="271054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3206630-4069-B0BD-E922-700246A493B4}"/>
              </a:ext>
            </a:extLst>
          </p:cNvPr>
          <p:cNvSpPr/>
          <p:nvPr/>
        </p:nvSpPr>
        <p:spPr>
          <a:xfrm>
            <a:off x="5061857" y="108858"/>
            <a:ext cx="2601685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Behavioral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A2BFE92-56A1-35C8-1CE9-E8E62396D579}"/>
              </a:ext>
            </a:extLst>
          </p:cNvPr>
          <p:cNvCxnSpPr>
            <a:cxnSpLocks/>
          </p:cNvCxnSpPr>
          <p:nvPr/>
        </p:nvCxnSpPr>
        <p:spPr>
          <a:xfrm flipH="1">
            <a:off x="6357257" y="642258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064B67A-E790-7AD4-47A6-F5355398176D}"/>
              </a:ext>
            </a:extLst>
          </p:cNvPr>
          <p:cNvSpPr/>
          <p:nvPr/>
        </p:nvSpPr>
        <p:spPr>
          <a:xfrm>
            <a:off x="5061857" y="925286"/>
            <a:ext cx="2601685" cy="5334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Preference</a:t>
            </a:r>
            <a:r>
              <a:rPr lang="it-IT" dirty="0"/>
              <a:t> </a:t>
            </a:r>
            <a:r>
              <a:rPr lang="it-IT" dirty="0" err="1"/>
              <a:t>assessment</a:t>
            </a:r>
            <a:endParaRPr lang="it-IT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3F2249B-CBA0-7AE0-263C-47E0AC993106}"/>
              </a:ext>
            </a:extLst>
          </p:cNvPr>
          <p:cNvCxnSpPr>
            <a:cxnSpLocks/>
          </p:cNvCxnSpPr>
          <p:nvPr/>
        </p:nvCxnSpPr>
        <p:spPr>
          <a:xfrm flipH="1">
            <a:off x="6357257" y="15022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03E152E-3E85-8AC5-A49A-E7023BF1AAC1}"/>
              </a:ext>
            </a:extLst>
          </p:cNvPr>
          <p:cNvSpPr/>
          <p:nvPr/>
        </p:nvSpPr>
        <p:spPr>
          <a:xfrm>
            <a:off x="5061857" y="1807029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Person-Job Matching</a:t>
            </a:r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499E70A-5211-3C83-6CD2-41AC66A5DFDB}"/>
              </a:ext>
            </a:extLst>
          </p:cNvPr>
          <p:cNvCxnSpPr>
            <a:cxnSpLocks/>
          </p:cNvCxnSpPr>
          <p:nvPr/>
        </p:nvCxnSpPr>
        <p:spPr>
          <a:xfrm flipH="1">
            <a:off x="6417129" y="234042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4931BC9-F5D3-66AA-A904-4CE0DAA8E67B}"/>
              </a:ext>
            </a:extLst>
          </p:cNvPr>
          <p:cNvSpPr/>
          <p:nvPr/>
        </p:nvSpPr>
        <p:spPr>
          <a:xfrm>
            <a:off x="5105400" y="2662917"/>
            <a:ext cx="2601685" cy="5334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Training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7C98A801-C90E-EECD-519C-F146E6FEDFEA}"/>
              </a:ext>
            </a:extLst>
          </p:cNvPr>
          <p:cNvCxnSpPr>
            <a:cxnSpLocks/>
          </p:cNvCxnSpPr>
          <p:nvPr/>
        </p:nvCxnSpPr>
        <p:spPr>
          <a:xfrm flipH="1">
            <a:off x="6411686" y="3192236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6C3B8DB-89A8-11ED-ECD0-BFE81485DF80}"/>
              </a:ext>
            </a:extLst>
          </p:cNvPr>
          <p:cNvSpPr/>
          <p:nvPr/>
        </p:nvSpPr>
        <p:spPr>
          <a:xfrm>
            <a:off x="5127172" y="3502477"/>
            <a:ext cx="2601685" cy="533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Data </a:t>
            </a:r>
            <a:r>
              <a:rPr lang="it-IT" dirty="0" err="1"/>
              <a:t>analysis</a:t>
            </a:r>
            <a:endParaRPr lang="it-IT" dirty="0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A46F6A44-468C-AFF9-30DE-27AA44AA7107}"/>
              </a:ext>
            </a:extLst>
          </p:cNvPr>
          <p:cNvSpPr/>
          <p:nvPr/>
        </p:nvSpPr>
        <p:spPr>
          <a:xfrm>
            <a:off x="2503715" y="3505899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Fluency Criterion Achieved?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04EE4EF6-5363-371E-50F1-F391CA4A4E7D}"/>
              </a:ext>
            </a:extLst>
          </p:cNvPr>
          <p:cNvSpPr/>
          <p:nvPr/>
        </p:nvSpPr>
        <p:spPr>
          <a:xfrm>
            <a:off x="5099958" y="4342037"/>
            <a:ext cx="2601685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Work </a:t>
            </a:r>
            <a:r>
              <a:rPr lang="it-IT" dirty="0" err="1"/>
              <a:t>Inclusion</a:t>
            </a:r>
            <a:endParaRPr lang="it-IT" dirty="0"/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43B16989-E519-4825-48E9-E20BB4BF92B3}"/>
              </a:ext>
            </a:extLst>
          </p:cNvPr>
          <p:cNvSpPr/>
          <p:nvPr/>
        </p:nvSpPr>
        <p:spPr>
          <a:xfrm>
            <a:off x="8085612" y="3360711"/>
            <a:ext cx="2209800" cy="7266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en-US" dirty="0"/>
              <a:t>Problem Behavior Decrease?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371D0812-E795-76A0-F01A-9D0FC135DA4E}"/>
              </a:ext>
            </a:extLst>
          </p:cNvPr>
          <p:cNvSpPr/>
          <p:nvPr/>
        </p:nvSpPr>
        <p:spPr>
          <a:xfrm>
            <a:off x="3492953" y="459380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2998D1F9-4C75-35F0-0524-DBD1847DDD8E}"/>
              </a:ext>
            </a:extLst>
          </p:cNvPr>
          <p:cNvSpPr/>
          <p:nvPr/>
        </p:nvSpPr>
        <p:spPr>
          <a:xfrm>
            <a:off x="3423557" y="2730789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B1628FBB-A7E6-6977-5A8D-F25EC4D57646}"/>
              </a:ext>
            </a:extLst>
          </p:cNvPr>
          <p:cNvSpPr/>
          <p:nvPr/>
        </p:nvSpPr>
        <p:spPr>
          <a:xfrm>
            <a:off x="8594271" y="2732650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NO</a:t>
            </a:r>
          </a:p>
          <a:p>
            <a:pPr algn="ctr"/>
            <a:endParaRPr lang="it-IT" dirty="0"/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A4202821-35EA-6522-7617-A7FF6564D71C}"/>
              </a:ext>
            </a:extLst>
          </p:cNvPr>
          <p:cNvSpPr/>
          <p:nvPr/>
        </p:nvSpPr>
        <p:spPr>
          <a:xfrm>
            <a:off x="8594271" y="4581014"/>
            <a:ext cx="642255" cy="52251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dirty="0"/>
              <a:t>YES</a:t>
            </a:r>
          </a:p>
          <a:p>
            <a:pPr algn="ctr"/>
            <a:endParaRPr lang="it-IT" dirty="0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F15EBC08-AEAB-A814-4907-E164ED24FE95}"/>
              </a:ext>
            </a:extLst>
          </p:cNvPr>
          <p:cNvCxnSpPr>
            <a:cxnSpLocks/>
          </p:cNvCxnSpPr>
          <p:nvPr/>
        </p:nvCxnSpPr>
        <p:spPr>
          <a:xfrm>
            <a:off x="7728857" y="3767842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3F833198-1121-82C0-4E81-BDE69DB9A2C3}"/>
              </a:ext>
            </a:extLst>
          </p:cNvPr>
          <p:cNvCxnSpPr>
            <a:cxnSpLocks/>
          </p:cNvCxnSpPr>
          <p:nvPr/>
        </p:nvCxnSpPr>
        <p:spPr>
          <a:xfrm>
            <a:off x="7598228" y="4881800"/>
            <a:ext cx="462643" cy="59334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E0DA32AA-D599-3AA0-AA95-5D47A491A597}"/>
              </a:ext>
            </a:extLst>
          </p:cNvPr>
          <p:cNvCxnSpPr>
            <a:cxnSpLocks/>
          </p:cNvCxnSpPr>
          <p:nvPr/>
        </p:nvCxnSpPr>
        <p:spPr>
          <a:xfrm flipH="1">
            <a:off x="4882241" y="4875437"/>
            <a:ext cx="538845" cy="59971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B54D84AD-4EBB-9909-3CD3-7A7A33EB71CB}"/>
              </a:ext>
            </a:extLst>
          </p:cNvPr>
          <p:cNvSpPr/>
          <p:nvPr/>
        </p:nvSpPr>
        <p:spPr>
          <a:xfrm>
            <a:off x="2291443" y="5499726"/>
            <a:ext cx="2601685" cy="533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No job </a:t>
            </a:r>
            <a:r>
              <a:rPr lang="it-IT" dirty="0" err="1"/>
              <a:t>offer</a:t>
            </a:r>
            <a:endParaRPr lang="it-IT" dirty="0"/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0A805099-C8D9-F041-6372-52602AB6F626}"/>
              </a:ext>
            </a:extLst>
          </p:cNvPr>
          <p:cNvSpPr/>
          <p:nvPr/>
        </p:nvSpPr>
        <p:spPr>
          <a:xfrm>
            <a:off x="7772400" y="5479985"/>
            <a:ext cx="2601685" cy="533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Job </a:t>
            </a:r>
            <a:r>
              <a:rPr lang="it-IT" dirty="0" err="1"/>
              <a:t>offer</a:t>
            </a:r>
            <a:endParaRPr lang="it-IT" dirty="0"/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6EA937E8-CC14-4A9E-0FEC-17A8175743D0}"/>
              </a:ext>
            </a:extLst>
          </p:cNvPr>
          <p:cNvCxnSpPr>
            <a:cxnSpLocks/>
          </p:cNvCxnSpPr>
          <p:nvPr/>
        </p:nvCxnSpPr>
        <p:spPr>
          <a:xfrm flipV="1">
            <a:off x="2383972" y="2073729"/>
            <a:ext cx="0" cy="3404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820999FE-ACEE-90ED-A010-A8F62AC25B3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383972" y="2073729"/>
            <a:ext cx="26778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21D2B088-2558-509D-3FBC-600129ACC3B7}"/>
              </a:ext>
            </a:extLst>
          </p:cNvPr>
          <p:cNvCxnSpPr>
            <a:cxnSpLocks/>
          </p:cNvCxnSpPr>
          <p:nvPr/>
        </p:nvCxnSpPr>
        <p:spPr>
          <a:xfrm flipH="1">
            <a:off x="8909955" y="4220287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99789B28-4C6D-3DA7-B8BE-56A427214DFE}"/>
              </a:ext>
            </a:extLst>
          </p:cNvPr>
          <p:cNvCxnSpPr/>
          <p:nvPr/>
        </p:nvCxnSpPr>
        <p:spPr>
          <a:xfrm flipH="1">
            <a:off x="4735284" y="3869209"/>
            <a:ext cx="36467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7B422269-5890-CD39-9827-98EADC04765E}"/>
              </a:ext>
            </a:extLst>
          </p:cNvPr>
          <p:cNvCxnSpPr>
            <a:cxnSpLocks/>
          </p:cNvCxnSpPr>
          <p:nvPr/>
        </p:nvCxnSpPr>
        <p:spPr>
          <a:xfrm flipH="1">
            <a:off x="3814080" y="4232519"/>
            <a:ext cx="5442" cy="2830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5D532CEA-D71A-654C-8091-D220D58653F3}"/>
              </a:ext>
            </a:extLst>
          </p:cNvPr>
          <p:cNvCxnSpPr>
            <a:cxnSpLocks/>
          </p:cNvCxnSpPr>
          <p:nvPr/>
        </p:nvCxnSpPr>
        <p:spPr>
          <a:xfrm>
            <a:off x="4087584" y="2959857"/>
            <a:ext cx="9742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D1A9234A-24AD-0E45-EEA3-DFB87CBE628C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744685" y="3253302"/>
            <a:ext cx="0" cy="22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ttore 2 100">
            <a:extLst>
              <a:ext uri="{FF2B5EF4-FFF2-40B4-BE49-F238E27FC236}">
                <a16:creationId xmlns:a16="http://schemas.microsoft.com/office/drawing/2014/main" id="{9AADADF3-1EF5-253A-1920-9FD1586F75A1}"/>
              </a:ext>
            </a:extLst>
          </p:cNvPr>
          <p:cNvCxnSpPr>
            <a:cxnSpLocks/>
          </p:cNvCxnSpPr>
          <p:nvPr/>
        </p:nvCxnSpPr>
        <p:spPr>
          <a:xfrm flipV="1">
            <a:off x="8915397" y="3279652"/>
            <a:ext cx="1" cy="1704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D2F2D1BB-3FB7-D003-3624-53C49803E555}"/>
              </a:ext>
            </a:extLst>
          </p:cNvPr>
          <p:cNvCxnSpPr>
            <a:cxnSpLocks/>
          </p:cNvCxnSpPr>
          <p:nvPr/>
        </p:nvCxnSpPr>
        <p:spPr>
          <a:xfrm flipH="1">
            <a:off x="7728857" y="2961746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AB1E506-2687-3743-1F86-5674ABE586E8}"/>
              </a:ext>
            </a:extLst>
          </p:cNvPr>
          <p:cNvCxnSpPr>
            <a:cxnSpLocks/>
          </p:cNvCxnSpPr>
          <p:nvPr/>
        </p:nvCxnSpPr>
        <p:spPr>
          <a:xfrm>
            <a:off x="4152899" y="4689870"/>
            <a:ext cx="974273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628FC6B-EE7F-AC6B-D12D-96457A8E82F5}"/>
              </a:ext>
            </a:extLst>
          </p:cNvPr>
          <p:cNvCxnSpPr>
            <a:cxnSpLocks/>
          </p:cNvCxnSpPr>
          <p:nvPr/>
        </p:nvCxnSpPr>
        <p:spPr>
          <a:xfrm flipH="1">
            <a:off x="7701643" y="4689870"/>
            <a:ext cx="8382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1EA43A1-8E01-D96B-9E59-99BC199B0F9C}"/>
              </a:ext>
            </a:extLst>
          </p:cNvPr>
          <p:cNvCxnSpPr>
            <a:cxnSpLocks/>
          </p:cNvCxnSpPr>
          <p:nvPr/>
        </p:nvCxnSpPr>
        <p:spPr>
          <a:xfrm>
            <a:off x="7437408" y="3211765"/>
            <a:ext cx="3271668" cy="32924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4FE182-5C31-88F3-0C77-1A6D929842C4}"/>
              </a:ext>
            </a:extLst>
          </p:cNvPr>
          <p:cNvSpPr txBox="1"/>
          <p:nvPr/>
        </p:nvSpPr>
        <p:spPr>
          <a:xfrm>
            <a:off x="10341426" y="223631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Pre</a:t>
            </a:r>
            <a:r>
              <a:rPr lang="it-IT" dirty="0"/>
              <a:t> probes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2C7C3FC9-5EB5-D2E2-1CCA-A759A1CC6477}"/>
                  </a:ext>
                </a:extLst>
              </p14:cNvPr>
              <p14:cNvContentPartPr/>
              <p14:nvPr/>
            </p14:nvContentPartPr>
            <p14:xfrm>
              <a:off x="9808027" y="2107135"/>
              <a:ext cx="2087114" cy="603391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2C7C3FC9-5EB5-D2E2-1CCA-A759A1CC64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0028" y="2089145"/>
                <a:ext cx="2122751" cy="639012"/>
              </a:xfrm>
              <a:prstGeom prst="rect">
                <a:avLst/>
              </a:prstGeom>
            </p:spPr>
          </p:pic>
        </mc:Fallback>
      </mc:AlternateContent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AAC10963-B312-E582-B078-E10F131E232D}"/>
              </a:ext>
            </a:extLst>
          </p:cNvPr>
          <p:cNvCxnSpPr/>
          <p:nvPr/>
        </p:nvCxnSpPr>
        <p:spPr>
          <a:xfrm>
            <a:off x="7151914" y="2671989"/>
            <a:ext cx="2775857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DECE7A-87B6-199B-CAD0-06A7DA7DE7D0}"/>
              </a:ext>
            </a:extLst>
          </p:cNvPr>
          <p:cNvSpPr txBox="1"/>
          <p:nvPr/>
        </p:nvSpPr>
        <p:spPr>
          <a:xfrm>
            <a:off x="10280651" y="3697712"/>
            <a:ext cx="191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Probe post training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C803A7A9-1918-0DBF-57ED-688E5725BB21}"/>
                  </a:ext>
                </a:extLst>
              </p14:cNvPr>
              <p14:cNvContentPartPr/>
              <p14:nvPr/>
            </p14:nvContentPartPr>
            <p14:xfrm>
              <a:off x="9667640" y="3625537"/>
              <a:ext cx="2451154" cy="708636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C803A7A9-1918-0DBF-57ED-688E5725BB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49641" y="3607542"/>
                <a:ext cx="2486793" cy="744266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80628CC-5E07-6E16-56F4-066ACDE691F5}"/>
              </a:ext>
            </a:extLst>
          </p:cNvPr>
          <p:cNvCxnSpPr>
            <a:cxnSpLocks/>
          </p:cNvCxnSpPr>
          <p:nvPr/>
        </p:nvCxnSpPr>
        <p:spPr>
          <a:xfrm>
            <a:off x="6357257" y="4904179"/>
            <a:ext cx="0" cy="51521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0AEDBF9D-ABD7-6E7E-670A-46DDADD8749E}"/>
                  </a:ext>
                </a:extLst>
              </p14:cNvPr>
              <p14:cNvContentPartPr/>
              <p14:nvPr/>
            </p14:nvContentPartPr>
            <p14:xfrm>
              <a:off x="5131680" y="5460666"/>
              <a:ext cx="2451154" cy="708636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0AEDBF9D-ABD7-6E7E-670A-46DDADD874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3681" y="5442671"/>
                <a:ext cx="2486793" cy="744266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C11DA23-B38E-FCDC-6A9D-F2A91F4653DB}"/>
              </a:ext>
            </a:extLst>
          </p:cNvPr>
          <p:cNvSpPr txBox="1"/>
          <p:nvPr/>
        </p:nvSpPr>
        <p:spPr>
          <a:xfrm>
            <a:off x="5564867" y="5451360"/>
            <a:ext cx="191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Probes post Working </a:t>
            </a:r>
            <a:r>
              <a:rPr lang="it-IT" dirty="0" err="1"/>
              <a:t>Inclusion</a:t>
            </a:r>
            <a:endParaRPr lang="it-IT" dirty="0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BCE44CFC-7A78-7E7F-39D5-84F91B86F331}"/>
              </a:ext>
            </a:extLst>
          </p:cNvPr>
          <p:cNvCxnSpPr>
            <a:cxnSpLocks/>
          </p:cNvCxnSpPr>
          <p:nvPr/>
        </p:nvCxnSpPr>
        <p:spPr>
          <a:xfrm>
            <a:off x="9322693" y="6033126"/>
            <a:ext cx="259441" cy="4436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645440DA-E66D-6504-28FC-6D277E45F399}"/>
                  </a:ext>
                </a:extLst>
              </p14:cNvPr>
              <p14:cNvContentPartPr/>
              <p14:nvPr/>
            </p14:nvContentPartPr>
            <p14:xfrm>
              <a:off x="9667640" y="6097691"/>
              <a:ext cx="2451154" cy="708636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645440DA-E66D-6504-28FC-6D277E45F3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49641" y="6079696"/>
                <a:ext cx="2486793" cy="744266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3DDA344-DC7B-02E5-26F3-E7705DF41DA6}"/>
              </a:ext>
            </a:extLst>
          </p:cNvPr>
          <p:cNvSpPr txBox="1"/>
          <p:nvPr/>
        </p:nvSpPr>
        <p:spPr>
          <a:xfrm>
            <a:off x="9927771" y="6159112"/>
            <a:ext cx="20501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Probes after 6 </a:t>
            </a:r>
            <a:r>
              <a:rPr lang="it-IT" sz="1600" dirty="0" err="1"/>
              <a:t>months</a:t>
            </a:r>
            <a:r>
              <a:rPr lang="it-IT" sz="1600" dirty="0"/>
              <a:t> working </a:t>
            </a:r>
            <a:r>
              <a:rPr lang="it-IT" sz="1600" dirty="0" err="1"/>
              <a:t>Inclusion</a:t>
            </a:r>
            <a:endParaRPr lang="it-IT" sz="1600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C31CB51-5F4E-8290-D846-F8F086504E6F}"/>
              </a:ext>
            </a:extLst>
          </p:cNvPr>
          <p:cNvSpPr txBox="1"/>
          <p:nvPr/>
        </p:nvSpPr>
        <p:spPr>
          <a:xfrm>
            <a:off x="181139" y="102489"/>
            <a:ext cx="44368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i="0" dirty="0">
                <a:solidFill>
                  <a:srgbClr val="000000"/>
                </a:solidFill>
                <a:effectLst/>
                <a:latin typeface="Segoe UI Web (West European)"/>
              </a:rPr>
              <a:t>Fasi probes: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Segoe UI Web (West European)"/>
              </a:rPr>
              <a:t>prima dell'inizio del Training,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Segoe UI Web (West European)"/>
              </a:rPr>
              <a:t>prima della fase di </a:t>
            </a:r>
            <a:r>
              <a:rPr lang="it-IT" dirty="0">
                <a:solidFill>
                  <a:srgbClr val="000000"/>
                </a:solidFill>
                <a:latin typeface="Segoe UI Web (West European)"/>
              </a:rPr>
              <a:t>Work </a:t>
            </a:r>
            <a:r>
              <a:rPr lang="it-IT" dirty="0" err="1">
                <a:solidFill>
                  <a:srgbClr val="000000"/>
                </a:solidFill>
                <a:latin typeface="Segoe UI Web (West European)"/>
              </a:rPr>
              <a:t>Inclusion</a:t>
            </a:r>
            <a:r>
              <a:rPr lang="it-IT" b="0" i="0" dirty="0">
                <a:solidFill>
                  <a:srgbClr val="000000"/>
                </a:solidFill>
                <a:effectLst/>
                <a:latin typeface="Segoe UI Web (West European)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Segoe UI Web (West European)"/>
              </a:rPr>
              <a:t>Dopo la post Working </a:t>
            </a:r>
            <a:r>
              <a:rPr lang="it-IT" dirty="0" err="1">
                <a:solidFill>
                  <a:srgbClr val="000000"/>
                </a:solidFill>
                <a:latin typeface="Segoe UI Web (West European)"/>
              </a:rPr>
              <a:t>Inclusion</a:t>
            </a:r>
            <a:endParaRPr lang="it-IT" dirty="0">
              <a:solidFill>
                <a:srgbClr val="000000"/>
              </a:solidFill>
              <a:latin typeface="Segoe UI Web (West European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Segoe UI Web (West European)"/>
              </a:rPr>
              <a:t>D</a:t>
            </a:r>
            <a:r>
              <a:rPr lang="it-IT" b="0" i="0" dirty="0">
                <a:solidFill>
                  <a:srgbClr val="000000"/>
                </a:solidFill>
                <a:effectLst/>
                <a:latin typeface="Segoe UI Web (West European)"/>
              </a:rPr>
              <a:t>opo 6 mesi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2918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3942" y="927244"/>
            <a:ext cx="927100" cy="716280"/>
            <a:chOff x="3013942" y="927244"/>
            <a:chExt cx="927100" cy="716280"/>
          </a:xfrm>
        </p:grpSpPr>
        <p:sp>
          <p:nvSpPr>
            <p:cNvPr id="3" name="object 3"/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2"/>
                  </a:lnTo>
                  <a:lnTo>
                    <a:pt x="369272" y="457052"/>
                  </a:lnTo>
                  <a:lnTo>
                    <a:pt x="369272" y="527555"/>
                  </a:lnTo>
                  <a:lnTo>
                    <a:pt x="281346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2"/>
                  </a:lnTo>
                  <a:lnTo>
                    <a:pt x="914400" y="45705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48592" y="893571"/>
            <a:ext cx="6584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4732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Pre-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73687" y="926805"/>
            <a:ext cx="927100" cy="716280"/>
            <a:chOff x="4773687" y="926805"/>
            <a:chExt cx="927100" cy="716280"/>
          </a:xfrm>
        </p:grpSpPr>
        <p:sp>
          <p:nvSpPr>
            <p:cNvPr id="7" name="object 7"/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369274" y="457053"/>
                  </a:lnTo>
                  <a:lnTo>
                    <a:pt x="369274" y="527555"/>
                  </a:lnTo>
                  <a:lnTo>
                    <a:pt x="281348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3"/>
                  </a:lnTo>
                  <a:lnTo>
                    <a:pt x="914400" y="457053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99544" y="893571"/>
            <a:ext cx="67627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0014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Post-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04742" y="926805"/>
            <a:ext cx="1010285" cy="716280"/>
            <a:chOff x="5604742" y="926805"/>
            <a:chExt cx="1010285" cy="716280"/>
          </a:xfrm>
        </p:grpSpPr>
        <p:sp>
          <p:nvSpPr>
            <p:cNvPr id="11" name="object 11"/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997438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410792" y="457053"/>
                  </a:lnTo>
                  <a:lnTo>
                    <a:pt x="410792" y="527556"/>
                  </a:lnTo>
                  <a:lnTo>
                    <a:pt x="322868" y="527556"/>
                  </a:lnTo>
                  <a:lnTo>
                    <a:pt x="498718" y="703407"/>
                  </a:lnTo>
                  <a:lnTo>
                    <a:pt x="674570" y="527556"/>
                  </a:lnTo>
                  <a:lnTo>
                    <a:pt x="586644" y="527556"/>
                  </a:lnTo>
                  <a:lnTo>
                    <a:pt x="586644" y="457053"/>
                  </a:lnTo>
                  <a:lnTo>
                    <a:pt x="997438" y="457053"/>
                  </a:lnTo>
                  <a:lnTo>
                    <a:pt x="99743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0" y="0"/>
                  </a:moveTo>
                  <a:lnTo>
                    <a:pt x="997439" y="0"/>
                  </a:lnTo>
                  <a:lnTo>
                    <a:pt x="997439" y="457053"/>
                  </a:lnTo>
                  <a:lnTo>
                    <a:pt x="586645" y="457053"/>
                  </a:lnTo>
                  <a:lnTo>
                    <a:pt x="586645" y="527555"/>
                  </a:lnTo>
                  <a:lnTo>
                    <a:pt x="674571" y="527555"/>
                  </a:lnTo>
                  <a:lnTo>
                    <a:pt x="498719" y="703407"/>
                  </a:lnTo>
                  <a:lnTo>
                    <a:pt x="322868" y="527555"/>
                  </a:lnTo>
                  <a:lnTo>
                    <a:pt x="410793" y="527555"/>
                  </a:lnTo>
                  <a:lnTo>
                    <a:pt x="410793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29604" y="893571"/>
            <a:ext cx="7613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9050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Post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476095" y="926805"/>
            <a:ext cx="1010285" cy="716280"/>
            <a:chOff x="8476095" y="926805"/>
            <a:chExt cx="1010285" cy="716280"/>
          </a:xfrm>
        </p:grpSpPr>
        <p:sp>
          <p:nvSpPr>
            <p:cNvPr id="15" name="object 15"/>
            <p:cNvSpPr/>
            <p:nvPr/>
          </p:nvSpPr>
          <p:spPr>
            <a:xfrm>
              <a:off x="8482445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997438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410794" y="457053"/>
                  </a:lnTo>
                  <a:lnTo>
                    <a:pt x="410794" y="527556"/>
                  </a:lnTo>
                  <a:lnTo>
                    <a:pt x="322869" y="527556"/>
                  </a:lnTo>
                  <a:lnTo>
                    <a:pt x="498720" y="703407"/>
                  </a:lnTo>
                  <a:lnTo>
                    <a:pt x="674571" y="527556"/>
                  </a:lnTo>
                  <a:lnTo>
                    <a:pt x="586646" y="527556"/>
                  </a:lnTo>
                  <a:lnTo>
                    <a:pt x="586646" y="457053"/>
                  </a:lnTo>
                  <a:lnTo>
                    <a:pt x="997438" y="457053"/>
                  </a:lnTo>
                  <a:lnTo>
                    <a:pt x="99743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82445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0" y="0"/>
                  </a:moveTo>
                  <a:lnTo>
                    <a:pt x="997439" y="0"/>
                  </a:lnTo>
                  <a:lnTo>
                    <a:pt x="997439" y="457053"/>
                  </a:lnTo>
                  <a:lnTo>
                    <a:pt x="586645" y="457053"/>
                  </a:lnTo>
                  <a:lnTo>
                    <a:pt x="586645" y="527555"/>
                  </a:lnTo>
                  <a:lnTo>
                    <a:pt x="674571" y="527555"/>
                  </a:lnTo>
                  <a:lnTo>
                    <a:pt x="498719" y="703407"/>
                  </a:lnTo>
                  <a:lnTo>
                    <a:pt x="322868" y="527555"/>
                  </a:lnTo>
                  <a:lnTo>
                    <a:pt x="410793" y="527555"/>
                  </a:lnTo>
                  <a:lnTo>
                    <a:pt x="410793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54299" y="893571"/>
            <a:ext cx="65405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6223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19649"/>
              </p:ext>
            </p:extLst>
          </p:nvPr>
        </p:nvGraphicFramePr>
        <p:xfrm>
          <a:off x="1779571" y="1397377"/>
          <a:ext cx="9130020" cy="331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7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R="152400" algn="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Part.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pPr marL="123444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March-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December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853440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January-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June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54102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Sept-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Dec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177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177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R="18669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D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875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406349" y="5171798"/>
          <a:ext cx="1500505" cy="1538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Beh</a:t>
                      </a:r>
                      <a:r>
                        <a:rPr sz="11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Pref</a:t>
                      </a:r>
                      <a:r>
                        <a:rPr sz="11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Training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Inclusion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25" dirty="0">
                          <a:latin typeface="Calibri"/>
                          <a:cs typeface="Calibri"/>
                        </a:rPr>
                        <a:t>Job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46CFAF3-86DE-3864-AE0C-CBA86DF0E811}"/>
              </a:ext>
            </a:extLst>
          </p:cNvPr>
          <p:cNvSpPr txBox="1"/>
          <p:nvPr/>
        </p:nvSpPr>
        <p:spPr>
          <a:xfrm>
            <a:off x="178330" y="4707118"/>
            <a:ext cx="913002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/>
              <a:t>Abbiamo raccolto molti dati, </a:t>
            </a:r>
          </a:p>
          <a:p>
            <a:r>
              <a:rPr lang="it-IT" sz="1500" dirty="0"/>
              <a:t>Questa tabella che mostra il percorso di tutti i partecipanti</a:t>
            </a:r>
          </a:p>
          <a:p>
            <a:r>
              <a:rPr lang="it-IT" sz="1500" dirty="0"/>
              <a:t>Ogni linea orizzontale corrisponde a un partecipante, e ogni colonna a un mese, da marzo 2023 a dicembre 2024. </a:t>
            </a:r>
          </a:p>
          <a:p>
            <a:r>
              <a:rPr lang="it-IT" sz="1500" dirty="0"/>
              <a:t>La colonna bianca, rappresenta interruzione dei finanziamenti a giugno 2024, quando non eravamo sicuri che il progetto sarebbe continuato. </a:t>
            </a:r>
          </a:p>
          <a:p>
            <a:r>
              <a:rPr lang="it-IT" sz="1500" dirty="0"/>
              <a:t>Questo portò a una sospensione di quasi tre mesi dei servizi educativi di tutti. Abbiamo ricominciato a fine settembre e abbiamo continuato a lavorare fino a dicembre.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4584" y="1225139"/>
            <a:ext cx="180975" cy="289560"/>
          </a:xfrm>
          <a:custGeom>
            <a:avLst/>
            <a:gdLst/>
            <a:ahLst/>
            <a:cxnLst/>
            <a:rect l="l" t="t" r="r" b="b"/>
            <a:pathLst>
              <a:path w="180975" h="289559">
                <a:moveTo>
                  <a:pt x="180534" y="0"/>
                </a:moveTo>
                <a:lnTo>
                  <a:pt x="0" y="0"/>
                </a:lnTo>
                <a:lnTo>
                  <a:pt x="0" y="289445"/>
                </a:lnTo>
                <a:lnTo>
                  <a:pt x="180534" y="289445"/>
                </a:lnTo>
                <a:lnTo>
                  <a:pt x="180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5920" y="761436"/>
            <a:ext cx="180975" cy="753745"/>
          </a:xfrm>
          <a:custGeom>
            <a:avLst/>
            <a:gdLst/>
            <a:ahLst/>
            <a:cxnLst/>
            <a:rect l="l" t="t" r="r" b="b"/>
            <a:pathLst>
              <a:path w="180975" h="753744">
                <a:moveTo>
                  <a:pt x="180535" y="0"/>
                </a:moveTo>
                <a:lnTo>
                  <a:pt x="0" y="0"/>
                </a:lnTo>
                <a:lnTo>
                  <a:pt x="0" y="753149"/>
                </a:lnTo>
                <a:lnTo>
                  <a:pt x="180535" y="753149"/>
                </a:lnTo>
                <a:lnTo>
                  <a:pt x="180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3786" y="356094"/>
            <a:ext cx="180975" cy="1158875"/>
          </a:xfrm>
          <a:custGeom>
            <a:avLst/>
            <a:gdLst/>
            <a:ahLst/>
            <a:cxnLst/>
            <a:rect l="l" t="t" r="r" b="b"/>
            <a:pathLst>
              <a:path w="180975" h="1158875">
                <a:moveTo>
                  <a:pt x="180534" y="0"/>
                </a:moveTo>
                <a:lnTo>
                  <a:pt x="0" y="0"/>
                </a:lnTo>
                <a:lnTo>
                  <a:pt x="0" y="1158491"/>
                </a:lnTo>
                <a:lnTo>
                  <a:pt x="180534" y="1158491"/>
                </a:lnTo>
                <a:lnTo>
                  <a:pt x="180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5122" y="356094"/>
            <a:ext cx="180975" cy="1158875"/>
          </a:xfrm>
          <a:custGeom>
            <a:avLst/>
            <a:gdLst/>
            <a:ahLst/>
            <a:cxnLst/>
            <a:rect l="l" t="t" r="r" b="b"/>
            <a:pathLst>
              <a:path w="180975" h="1158875">
                <a:moveTo>
                  <a:pt x="180535" y="0"/>
                </a:moveTo>
                <a:lnTo>
                  <a:pt x="0" y="0"/>
                </a:lnTo>
                <a:lnTo>
                  <a:pt x="0" y="1158491"/>
                </a:lnTo>
                <a:lnTo>
                  <a:pt x="180535" y="1158491"/>
                </a:lnTo>
                <a:lnTo>
                  <a:pt x="180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4584" y="353850"/>
            <a:ext cx="180975" cy="871855"/>
          </a:xfrm>
          <a:custGeom>
            <a:avLst/>
            <a:gdLst/>
            <a:ahLst/>
            <a:cxnLst/>
            <a:rect l="l" t="t" r="r" b="b"/>
            <a:pathLst>
              <a:path w="180975" h="871855">
                <a:moveTo>
                  <a:pt x="180534" y="0"/>
                </a:moveTo>
                <a:lnTo>
                  <a:pt x="0" y="0"/>
                </a:lnTo>
                <a:lnTo>
                  <a:pt x="0" y="871289"/>
                </a:lnTo>
                <a:lnTo>
                  <a:pt x="180534" y="871289"/>
                </a:lnTo>
                <a:lnTo>
                  <a:pt x="18053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5920" y="353850"/>
            <a:ext cx="180975" cy="407670"/>
          </a:xfrm>
          <a:custGeom>
            <a:avLst/>
            <a:gdLst/>
            <a:ahLst/>
            <a:cxnLst/>
            <a:rect l="l" t="t" r="r" b="b"/>
            <a:pathLst>
              <a:path w="180975" h="407670">
                <a:moveTo>
                  <a:pt x="180535" y="0"/>
                </a:moveTo>
                <a:lnTo>
                  <a:pt x="0" y="0"/>
                </a:lnTo>
                <a:lnTo>
                  <a:pt x="0" y="407586"/>
                </a:lnTo>
                <a:lnTo>
                  <a:pt x="180535" y="407586"/>
                </a:lnTo>
                <a:lnTo>
                  <a:pt x="180535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3786" y="353850"/>
            <a:ext cx="180975" cy="3175"/>
          </a:xfrm>
          <a:custGeom>
            <a:avLst/>
            <a:gdLst/>
            <a:ahLst/>
            <a:cxnLst/>
            <a:rect l="l" t="t" r="r" b="b"/>
            <a:pathLst>
              <a:path w="180975" h="3175">
                <a:moveTo>
                  <a:pt x="180534" y="0"/>
                </a:moveTo>
                <a:lnTo>
                  <a:pt x="0" y="0"/>
                </a:lnTo>
                <a:lnTo>
                  <a:pt x="0" y="2953"/>
                </a:lnTo>
                <a:lnTo>
                  <a:pt x="180534" y="2953"/>
                </a:lnTo>
                <a:lnTo>
                  <a:pt x="18053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5122" y="353850"/>
            <a:ext cx="180975" cy="3175"/>
          </a:xfrm>
          <a:custGeom>
            <a:avLst/>
            <a:gdLst/>
            <a:ahLst/>
            <a:cxnLst/>
            <a:rect l="l" t="t" r="r" b="b"/>
            <a:pathLst>
              <a:path w="180975" h="3175">
                <a:moveTo>
                  <a:pt x="180535" y="0"/>
                </a:moveTo>
                <a:lnTo>
                  <a:pt x="0" y="0"/>
                </a:lnTo>
                <a:lnTo>
                  <a:pt x="0" y="2953"/>
                </a:lnTo>
                <a:lnTo>
                  <a:pt x="180535" y="2953"/>
                </a:lnTo>
                <a:lnTo>
                  <a:pt x="180535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49418" y="374170"/>
            <a:ext cx="1802130" cy="1148080"/>
            <a:chOff x="1949418" y="374170"/>
            <a:chExt cx="1802130" cy="1148080"/>
          </a:xfrm>
        </p:grpSpPr>
        <p:sp>
          <p:nvSpPr>
            <p:cNvPr id="11" name="object 11"/>
            <p:cNvSpPr/>
            <p:nvPr/>
          </p:nvSpPr>
          <p:spPr>
            <a:xfrm>
              <a:off x="1949418" y="1514585"/>
              <a:ext cx="1802130" cy="0"/>
            </a:xfrm>
            <a:custGeom>
              <a:avLst/>
              <a:gdLst/>
              <a:ahLst/>
              <a:cxnLst/>
              <a:rect l="l" t="t" r="r" b="b"/>
              <a:pathLst>
                <a:path w="1802129">
                  <a:moveTo>
                    <a:pt x="0" y="0"/>
                  </a:moveTo>
                  <a:lnTo>
                    <a:pt x="1801778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42135" y="374170"/>
              <a:ext cx="0" cy="1148080"/>
            </a:xfrm>
            <a:custGeom>
              <a:avLst/>
              <a:gdLst/>
              <a:ahLst/>
              <a:cxnLst/>
              <a:rect l="l" t="t" r="r" b="b"/>
              <a:pathLst>
                <a:path h="1148080">
                  <a:moveTo>
                    <a:pt x="0" y="0"/>
                  </a:moveTo>
                  <a:lnTo>
                    <a:pt x="0" y="1147858"/>
                  </a:lnTo>
                </a:path>
              </a:pathLst>
            </a:custGeom>
            <a:ln w="69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87888" y="1460182"/>
            <a:ext cx="1098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2476" y="1228389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2476" y="996833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52476" y="764922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2476" y="533129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7410" y="300923"/>
            <a:ext cx="17907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49797" y="771735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4" h="26034">
                <a:moveTo>
                  <a:pt x="30528" y="0"/>
                </a:moveTo>
                <a:lnTo>
                  <a:pt x="0" y="0"/>
                </a:lnTo>
                <a:lnTo>
                  <a:pt x="0" y="25970"/>
                </a:lnTo>
                <a:lnTo>
                  <a:pt x="30528" y="25970"/>
                </a:lnTo>
                <a:lnTo>
                  <a:pt x="3052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79036" y="738104"/>
            <a:ext cx="49149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4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350" spc="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49797" y="957924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4" h="26034">
                <a:moveTo>
                  <a:pt x="30528" y="0"/>
                </a:moveTo>
                <a:lnTo>
                  <a:pt x="0" y="0"/>
                </a:lnTo>
                <a:lnTo>
                  <a:pt x="0" y="25970"/>
                </a:lnTo>
                <a:lnTo>
                  <a:pt x="30528" y="25970"/>
                </a:lnTo>
                <a:lnTo>
                  <a:pt x="30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79036" y="924176"/>
            <a:ext cx="55689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350" spc="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87361" y="377124"/>
            <a:ext cx="0" cy="1128395"/>
          </a:xfrm>
          <a:custGeom>
            <a:avLst/>
            <a:gdLst/>
            <a:ahLst/>
            <a:cxnLst/>
            <a:rect l="l" t="t" r="r" b="b"/>
            <a:pathLst>
              <a:path h="1128395">
                <a:moveTo>
                  <a:pt x="0" y="0"/>
                </a:moveTo>
                <a:lnTo>
                  <a:pt x="0" y="1128364"/>
                </a:lnTo>
              </a:path>
            </a:pathLst>
          </a:custGeom>
          <a:ln w="694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577790" y="352484"/>
            <a:ext cx="1848485" cy="1144905"/>
            <a:chOff x="5577790" y="352484"/>
            <a:chExt cx="1848485" cy="1144905"/>
          </a:xfrm>
        </p:grpSpPr>
        <p:sp>
          <p:nvSpPr>
            <p:cNvPr id="25" name="object 25"/>
            <p:cNvSpPr/>
            <p:nvPr/>
          </p:nvSpPr>
          <p:spPr>
            <a:xfrm>
              <a:off x="5719572" y="356691"/>
              <a:ext cx="1565910" cy="1136015"/>
            </a:xfrm>
            <a:custGeom>
              <a:avLst/>
              <a:gdLst/>
              <a:ahLst/>
              <a:cxnLst/>
              <a:rect l="l" t="t" r="r" b="b"/>
              <a:pathLst>
                <a:path w="1565909" h="1136015">
                  <a:moveTo>
                    <a:pt x="184010" y="0"/>
                  </a:moveTo>
                  <a:lnTo>
                    <a:pt x="0" y="0"/>
                  </a:lnTo>
                  <a:lnTo>
                    <a:pt x="0" y="1135926"/>
                  </a:lnTo>
                  <a:lnTo>
                    <a:pt x="184010" y="1135926"/>
                  </a:lnTo>
                  <a:lnTo>
                    <a:pt x="184010" y="0"/>
                  </a:lnTo>
                  <a:close/>
                </a:path>
                <a:path w="1565909" h="1136015">
                  <a:moveTo>
                    <a:pt x="645769" y="983640"/>
                  </a:moveTo>
                  <a:lnTo>
                    <a:pt x="461759" y="983640"/>
                  </a:lnTo>
                  <a:lnTo>
                    <a:pt x="461759" y="1135926"/>
                  </a:lnTo>
                  <a:lnTo>
                    <a:pt x="645769" y="1135926"/>
                  </a:lnTo>
                  <a:lnTo>
                    <a:pt x="645769" y="983640"/>
                  </a:lnTo>
                  <a:close/>
                </a:path>
                <a:path w="1565909" h="1136015">
                  <a:moveTo>
                    <a:pt x="1565795" y="1060437"/>
                  </a:moveTo>
                  <a:lnTo>
                    <a:pt x="1381785" y="1060437"/>
                  </a:lnTo>
                  <a:lnTo>
                    <a:pt x="1381785" y="1135926"/>
                  </a:lnTo>
                  <a:lnTo>
                    <a:pt x="1565795" y="1135926"/>
                  </a:lnTo>
                  <a:lnTo>
                    <a:pt x="1565795" y="1060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82235" y="1492611"/>
              <a:ext cx="1839595" cy="0"/>
            </a:xfrm>
            <a:custGeom>
              <a:avLst/>
              <a:gdLst/>
              <a:ahLst/>
              <a:cxnLst/>
              <a:rect l="l" t="t" r="r" b="b"/>
              <a:pathLst>
                <a:path w="1839595">
                  <a:moveTo>
                    <a:pt x="0" y="0"/>
                  </a:moveTo>
                  <a:lnTo>
                    <a:pt x="1839509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55514" y="355976"/>
              <a:ext cx="875665" cy="1128395"/>
            </a:xfrm>
            <a:custGeom>
              <a:avLst/>
              <a:gdLst/>
              <a:ahLst/>
              <a:cxnLst/>
              <a:rect l="l" t="t" r="r" b="b"/>
              <a:pathLst>
                <a:path w="875665" h="1128395">
                  <a:moveTo>
                    <a:pt x="0" y="0"/>
                  </a:moveTo>
                  <a:lnTo>
                    <a:pt x="0" y="1128364"/>
                  </a:lnTo>
                </a:path>
                <a:path w="875665" h="1128395">
                  <a:moveTo>
                    <a:pt x="457308" y="0"/>
                  </a:moveTo>
                  <a:lnTo>
                    <a:pt x="457308" y="1128364"/>
                  </a:lnTo>
                </a:path>
                <a:path w="875665" h="1128395">
                  <a:moveTo>
                    <a:pt x="875037" y="0"/>
                  </a:moveTo>
                  <a:lnTo>
                    <a:pt x="875037" y="1128364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471768" y="1438326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71768" y="1286869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71768" y="1135294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71768" y="983837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71768" y="832380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36772" y="680806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36772" y="529231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36772" y="377774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53387" y="846399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5" h="26034">
                <a:moveTo>
                  <a:pt x="30528" y="0"/>
                </a:moveTo>
                <a:lnTo>
                  <a:pt x="0" y="0"/>
                </a:lnTo>
                <a:lnTo>
                  <a:pt x="0" y="25970"/>
                </a:lnTo>
                <a:lnTo>
                  <a:pt x="30528" y="25970"/>
                </a:lnTo>
                <a:lnTo>
                  <a:pt x="30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684151" y="812769"/>
            <a:ext cx="939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SIB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58911" y="153542"/>
            <a:ext cx="19748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90528" y="146808"/>
            <a:ext cx="22796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2069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44225" y="145627"/>
            <a:ext cx="21590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034" marR="5080" indent="-13970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58275" y="146572"/>
            <a:ext cx="2844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latin typeface="Calibri"/>
                <a:cs typeface="Calibri"/>
              </a:rPr>
              <a:t>Pre</a:t>
            </a:r>
            <a:r>
              <a:rPr sz="350" spc="114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935531" y="1998963"/>
            <a:ext cx="1998345" cy="1163955"/>
            <a:chOff x="1935531" y="1998963"/>
            <a:chExt cx="1998345" cy="1163955"/>
          </a:xfrm>
        </p:grpSpPr>
        <p:sp>
          <p:nvSpPr>
            <p:cNvPr id="43" name="object 43"/>
            <p:cNvSpPr/>
            <p:nvPr/>
          </p:nvSpPr>
          <p:spPr>
            <a:xfrm>
              <a:off x="2035975" y="1999436"/>
              <a:ext cx="1798955" cy="1158875"/>
            </a:xfrm>
            <a:custGeom>
              <a:avLst/>
              <a:gdLst/>
              <a:ahLst/>
              <a:cxnLst/>
              <a:rect l="l" t="t" r="r" b="b"/>
              <a:pathLst>
                <a:path w="1798954" h="1158875">
                  <a:moveTo>
                    <a:pt x="131927" y="867867"/>
                  </a:moveTo>
                  <a:lnTo>
                    <a:pt x="0" y="867867"/>
                  </a:lnTo>
                  <a:lnTo>
                    <a:pt x="0" y="1158494"/>
                  </a:lnTo>
                  <a:lnTo>
                    <a:pt x="131927" y="1158494"/>
                  </a:lnTo>
                  <a:lnTo>
                    <a:pt x="131927" y="867867"/>
                  </a:lnTo>
                  <a:close/>
                </a:path>
                <a:path w="1798954" h="1158875">
                  <a:moveTo>
                    <a:pt x="465226" y="404164"/>
                  </a:moveTo>
                  <a:lnTo>
                    <a:pt x="333298" y="404164"/>
                  </a:lnTo>
                  <a:lnTo>
                    <a:pt x="333298" y="1158494"/>
                  </a:lnTo>
                  <a:lnTo>
                    <a:pt x="465226" y="1158494"/>
                  </a:lnTo>
                  <a:lnTo>
                    <a:pt x="465226" y="404164"/>
                  </a:lnTo>
                  <a:close/>
                </a:path>
                <a:path w="1798954" h="1158875">
                  <a:moveTo>
                    <a:pt x="798512" y="0"/>
                  </a:moveTo>
                  <a:lnTo>
                    <a:pt x="666584" y="0"/>
                  </a:lnTo>
                  <a:lnTo>
                    <a:pt x="666584" y="1158494"/>
                  </a:lnTo>
                  <a:lnTo>
                    <a:pt x="798512" y="1158494"/>
                  </a:lnTo>
                  <a:lnTo>
                    <a:pt x="798512" y="0"/>
                  </a:lnTo>
                  <a:close/>
                </a:path>
                <a:path w="1798954" h="1158875">
                  <a:moveTo>
                    <a:pt x="1131811" y="0"/>
                  </a:moveTo>
                  <a:lnTo>
                    <a:pt x="999883" y="0"/>
                  </a:lnTo>
                  <a:lnTo>
                    <a:pt x="999883" y="1158494"/>
                  </a:lnTo>
                  <a:lnTo>
                    <a:pt x="1131811" y="1158494"/>
                  </a:lnTo>
                  <a:lnTo>
                    <a:pt x="1131811" y="0"/>
                  </a:lnTo>
                  <a:close/>
                </a:path>
                <a:path w="1798954" h="1158875">
                  <a:moveTo>
                    <a:pt x="1465110" y="0"/>
                  </a:moveTo>
                  <a:lnTo>
                    <a:pt x="1329702" y="0"/>
                  </a:lnTo>
                  <a:lnTo>
                    <a:pt x="1329702" y="1158494"/>
                  </a:lnTo>
                  <a:lnTo>
                    <a:pt x="1465110" y="1158494"/>
                  </a:lnTo>
                  <a:lnTo>
                    <a:pt x="1465110" y="0"/>
                  </a:lnTo>
                  <a:close/>
                </a:path>
                <a:path w="1798954" h="1158875">
                  <a:moveTo>
                    <a:pt x="1798396" y="0"/>
                  </a:moveTo>
                  <a:lnTo>
                    <a:pt x="1663001" y="0"/>
                  </a:lnTo>
                  <a:lnTo>
                    <a:pt x="1663001" y="1158494"/>
                  </a:lnTo>
                  <a:lnTo>
                    <a:pt x="1798396" y="1158494"/>
                  </a:lnTo>
                  <a:lnTo>
                    <a:pt x="1798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35975" y="1998967"/>
              <a:ext cx="465455" cy="868680"/>
            </a:xfrm>
            <a:custGeom>
              <a:avLst/>
              <a:gdLst/>
              <a:ahLst/>
              <a:cxnLst/>
              <a:rect l="l" t="t" r="r" b="b"/>
              <a:pathLst>
                <a:path w="465455" h="868680">
                  <a:moveTo>
                    <a:pt x="131927" y="0"/>
                  </a:moveTo>
                  <a:lnTo>
                    <a:pt x="0" y="0"/>
                  </a:lnTo>
                  <a:lnTo>
                    <a:pt x="0" y="868337"/>
                  </a:lnTo>
                  <a:lnTo>
                    <a:pt x="131927" y="868337"/>
                  </a:lnTo>
                  <a:lnTo>
                    <a:pt x="131927" y="0"/>
                  </a:lnTo>
                  <a:close/>
                </a:path>
                <a:path w="465455" h="868680">
                  <a:moveTo>
                    <a:pt x="465226" y="0"/>
                  </a:moveTo>
                  <a:lnTo>
                    <a:pt x="333298" y="0"/>
                  </a:lnTo>
                  <a:lnTo>
                    <a:pt x="333298" y="404634"/>
                  </a:lnTo>
                  <a:lnTo>
                    <a:pt x="465226" y="404634"/>
                  </a:lnTo>
                  <a:lnTo>
                    <a:pt x="46522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35531" y="3157927"/>
              <a:ext cx="1998345" cy="0"/>
            </a:xfrm>
            <a:custGeom>
              <a:avLst/>
              <a:gdLst/>
              <a:ahLst/>
              <a:cxnLst/>
              <a:rect l="l" t="t" r="r" b="b"/>
              <a:pathLst>
                <a:path w="1998345">
                  <a:moveTo>
                    <a:pt x="0" y="0"/>
                  </a:moveTo>
                  <a:lnTo>
                    <a:pt x="1997727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67757" y="2002153"/>
              <a:ext cx="1344930" cy="1157605"/>
            </a:xfrm>
            <a:custGeom>
              <a:avLst/>
              <a:gdLst/>
              <a:ahLst/>
              <a:cxnLst/>
              <a:rect l="l" t="t" r="r" b="b"/>
              <a:pathLst>
                <a:path w="1344929" h="1157605">
                  <a:moveTo>
                    <a:pt x="0" y="0"/>
                  </a:moveTo>
                  <a:lnTo>
                    <a:pt x="0" y="1153765"/>
                  </a:lnTo>
                </a:path>
                <a:path w="1344929" h="1157605">
                  <a:moveTo>
                    <a:pt x="330656" y="0"/>
                  </a:moveTo>
                  <a:lnTo>
                    <a:pt x="330656" y="1153765"/>
                  </a:lnTo>
                </a:path>
                <a:path w="1344929" h="1157605">
                  <a:moveTo>
                    <a:pt x="650897" y="0"/>
                  </a:moveTo>
                  <a:lnTo>
                    <a:pt x="650897" y="1153765"/>
                  </a:lnTo>
                </a:path>
                <a:path w="1344929" h="1157605">
                  <a:moveTo>
                    <a:pt x="828237" y="3544"/>
                  </a:moveTo>
                  <a:lnTo>
                    <a:pt x="828237" y="1157309"/>
                  </a:lnTo>
                </a:path>
                <a:path w="1344929" h="1157605">
                  <a:moveTo>
                    <a:pt x="990857" y="0"/>
                  </a:moveTo>
                  <a:lnTo>
                    <a:pt x="990857" y="1153765"/>
                  </a:lnTo>
                </a:path>
                <a:path w="1344929" h="1157605">
                  <a:moveTo>
                    <a:pt x="1344428" y="0"/>
                  </a:moveTo>
                  <a:lnTo>
                    <a:pt x="1344428" y="1153765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774001" y="3104114"/>
            <a:ext cx="1098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38589" y="287232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38589" y="2640411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38589" y="2408973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38589" y="217706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03523" y="1945269"/>
            <a:ext cx="179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068938" y="2343967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19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109842" y="2306190"/>
            <a:ext cx="6076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50" spc="1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068938" y="2500386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19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109842" y="2462608"/>
            <a:ext cx="687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50" spc="1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513215" y="2072802"/>
            <a:ext cx="2080895" cy="1128395"/>
            <a:chOff x="5513215" y="2072802"/>
            <a:chExt cx="2080895" cy="1128395"/>
          </a:xfrm>
        </p:grpSpPr>
        <p:sp>
          <p:nvSpPr>
            <p:cNvPr id="58" name="object 58"/>
            <p:cNvSpPr/>
            <p:nvPr/>
          </p:nvSpPr>
          <p:spPr>
            <a:xfrm>
              <a:off x="5615419" y="2090534"/>
              <a:ext cx="1812289" cy="1098550"/>
            </a:xfrm>
            <a:custGeom>
              <a:avLst/>
              <a:gdLst/>
              <a:ahLst/>
              <a:cxnLst/>
              <a:rect l="l" t="t" r="r" b="b"/>
              <a:pathLst>
                <a:path w="1812290" h="1098550">
                  <a:moveTo>
                    <a:pt x="131927" y="224459"/>
                  </a:moveTo>
                  <a:lnTo>
                    <a:pt x="0" y="224459"/>
                  </a:lnTo>
                  <a:lnTo>
                    <a:pt x="0" y="1098118"/>
                  </a:lnTo>
                  <a:lnTo>
                    <a:pt x="131927" y="1098118"/>
                  </a:lnTo>
                  <a:lnTo>
                    <a:pt x="131927" y="224459"/>
                  </a:lnTo>
                  <a:close/>
                </a:path>
                <a:path w="1812290" h="1098550">
                  <a:moveTo>
                    <a:pt x="468693" y="1054404"/>
                  </a:moveTo>
                  <a:lnTo>
                    <a:pt x="333298" y="1054404"/>
                  </a:lnTo>
                  <a:lnTo>
                    <a:pt x="333298" y="1098118"/>
                  </a:lnTo>
                  <a:lnTo>
                    <a:pt x="468693" y="1098118"/>
                  </a:lnTo>
                  <a:lnTo>
                    <a:pt x="468693" y="1054404"/>
                  </a:lnTo>
                  <a:close/>
                </a:path>
                <a:path w="1812290" h="1098550">
                  <a:moveTo>
                    <a:pt x="805459" y="1054404"/>
                  </a:moveTo>
                  <a:lnTo>
                    <a:pt x="670064" y="1054404"/>
                  </a:lnTo>
                  <a:lnTo>
                    <a:pt x="670064" y="1098118"/>
                  </a:lnTo>
                  <a:lnTo>
                    <a:pt x="805459" y="1098118"/>
                  </a:lnTo>
                  <a:lnTo>
                    <a:pt x="805459" y="1054404"/>
                  </a:lnTo>
                  <a:close/>
                </a:path>
                <a:path w="1812290" h="1098550">
                  <a:moveTo>
                    <a:pt x="1142238" y="1075080"/>
                  </a:moveTo>
                  <a:lnTo>
                    <a:pt x="1006830" y="1075080"/>
                  </a:lnTo>
                  <a:lnTo>
                    <a:pt x="1006830" y="1098118"/>
                  </a:lnTo>
                  <a:lnTo>
                    <a:pt x="1142238" y="1098118"/>
                  </a:lnTo>
                  <a:lnTo>
                    <a:pt x="1142238" y="1075080"/>
                  </a:lnTo>
                  <a:close/>
                </a:path>
                <a:path w="1812290" h="1098550">
                  <a:moveTo>
                    <a:pt x="1479003" y="0"/>
                  </a:moveTo>
                  <a:lnTo>
                    <a:pt x="1343596" y="0"/>
                  </a:lnTo>
                  <a:lnTo>
                    <a:pt x="1343596" y="1098118"/>
                  </a:lnTo>
                  <a:lnTo>
                    <a:pt x="1479003" y="1098118"/>
                  </a:lnTo>
                  <a:lnTo>
                    <a:pt x="1479003" y="0"/>
                  </a:lnTo>
                  <a:close/>
                </a:path>
                <a:path w="1812290" h="1098550">
                  <a:moveTo>
                    <a:pt x="1812290" y="1075080"/>
                  </a:moveTo>
                  <a:lnTo>
                    <a:pt x="1680362" y="1075080"/>
                  </a:lnTo>
                  <a:lnTo>
                    <a:pt x="1680362" y="1098118"/>
                  </a:lnTo>
                  <a:lnTo>
                    <a:pt x="1812290" y="1098118"/>
                  </a:lnTo>
                  <a:lnTo>
                    <a:pt x="1812290" y="107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13215" y="3188644"/>
              <a:ext cx="2017395" cy="0"/>
            </a:xfrm>
            <a:custGeom>
              <a:avLst/>
              <a:gdLst/>
              <a:ahLst/>
              <a:cxnLst/>
              <a:rect l="l" t="t" r="r" b="b"/>
              <a:pathLst>
                <a:path w="2017395">
                  <a:moveTo>
                    <a:pt x="0" y="0"/>
                  </a:moveTo>
                  <a:lnTo>
                    <a:pt x="2016989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55482" y="2567725"/>
              <a:ext cx="38735" cy="33020"/>
            </a:xfrm>
            <a:custGeom>
              <a:avLst/>
              <a:gdLst/>
              <a:ahLst/>
              <a:cxnLst/>
              <a:rect l="l" t="t" r="r" b="b"/>
              <a:pathLst>
                <a:path w="38734" h="33019">
                  <a:moveTo>
                    <a:pt x="38152" y="0"/>
                  </a:moveTo>
                  <a:lnTo>
                    <a:pt x="0" y="0"/>
                  </a:lnTo>
                  <a:lnTo>
                    <a:pt x="0" y="32456"/>
                  </a:lnTo>
                  <a:lnTo>
                    <a:pt x="38152" y="32456"/>
                  </a:lnTo>
                  <a:lnTo>
                    <a:pt x="38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56787" y="2072802"/>
              <a:ext cx="1355725" cy="1128395"/>
            </a:xfrm>
            <a:custGeom>
              <a:avLst/>
              <a:gdLst/>
              <a:ahLst/>
              <a:cxnLst/>
              <a:rect l="l" t="t" r="r" b="b"/>
              <a:pathLst>
                <a:path w="1355725" h="1128395">
                  <a:moveTo>
                    <a:pt x="986413" y="7324"/>
                  </a:moveTo>
                  <a:lnTo>
                    <a:pt x="986413" y="1127183"/>
                  </a:lnTo>
                </a:path>
                <a:path w="1355725" h="1128395">
                  <a:moveTo>
                    <a:pt x="330100" y="118"/>
                  </a:moveTo>
                  <a:lnTo>
                    <a:pt x="330100" y="1119976"/>
                  </a:lnTo>
                </a:path>
                <a:path w="1355725" h="1128395">
                  <a:moveTo>
                    <a:pt x="636176" y="0"/>
                  </a:moveTo>
                  <a:lnTo>
                    <a:pt x="636176" y="1119858"/>
                  </a:lnTo>
                </a:path>
                <a:path w="1355725" h="1128395">
                  <a:moveTo>
                    <a:pt x="0" y="8151"/>
                  </a:moveTo>
                  <a:lnTo>
                    <a:pt x="0" y="1128010"/>
                  </a:lnTo>
                </a:path>
                <a:path w="1355725" h="1128395">
                  <a:moveTo>
                    <a:pt x="1355676" y="3780"/>
                  </a:moveTo>
                  <a:lnTo>
                    <a:pt x="1355676" y="1123639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402749" y="3134949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402471" y="2757843"/>
            <a:ext cx="60960" cy="3619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402471" y="2686840"/>
            <a:ext cx="6032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402471" y="2085857"/>
            <a:ext cx="60325" cy="585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402471" y="2014618"/>
            <a:ext cx="6032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380452" y="2042085"/>
            <a:ext cx="34925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597634" y="2530067"/>
            <a:ext cx="5346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Vocal</a:t>
            </a:r>
            <a:r>
              <a:rPr sz="450" spc="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Stereotypes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935559" y="3712008"/>
            <a:ext cx="1764030" cy="1146175"/>
            <a:chOff x="1935559" y="3712008"/>
            <a:chExt cx="1764030" cy="1146175"/>
          </a:xfrm>
        </p:grpSpPr>
        <p:sp>
          <p:nvSpPr>
            <p:cNvPr id="70" name="object 70"/>
            <p:cNvSpPr/>
            <p:nvPr/>
          </p:nvSpPr>
          <p:spPr>
            <a:xfrm>
              <a:off x="2042922" y="3713556"/>
              <a:ext cx="1551940" cy="1139825"/>
            </a:xfrm>
            <a:custGeom>
              <a:avLst/>
              <a:gdLst/>
              <a:ahLst/>
              <a:cxnLst/>
              <a:rect l="l" t="t" r="r" b="b"/>
              <a:pathLst>
                <a:path w="1551939" h="1139825">
                  <a:moveTo>
                    <a:pt x="138861" y="911098"/>
                  </a:moveTo>
                  <a:lnTo>
                    <a:pt x="0" y="911098"/>
                  </a:lnTo>
                  <a:lnTo>
                    <a:pt x="0" y="1139698"/>
                  </a:lnTo>
                  <a:lnTo>
                    <a:pt x="138861" y="1139698"/>
                  </a:lnTo>
                  <a:lnTo>
                    <a:pt x="138861" y="911098"/>
                  </a:lnTo>
                  <a:close/>
                </a:path>
                <a:path w="1551939" h="1139825">
                  <a:moveTo>
                    <a:pt x="492988" y="479882"/>
                  </a:moveTo>
                  <a:lnTo>
                    <a:pt x="350647" y="479882"/>
                  </a:lnTo>
                  <a:lnTo>
                    <a:pt x="350647" y="1139698"/>
                  </a:lnTo>
                  <a:lnTo>
                    <a:pt x="492988" y="1139698"/>
                  </a:lnTo>
                  <a:lnTo>
                    <a:pt x="492988" y="479882"/>
                  </a:lnTo>
                  <a:close/>
                </a:path>
                <a:path w="1551939" h="1139825">
                  <a:moveTo>
                    <a:pt x="843648" y="341071"/>
                  </a:moveTo>
                  <a:lnTo>
                    <a:pt x="704773" y="341071"/>
                  </a:lnTo>
                  <a:lnTo>
                    <a:pt x="704773" y="1139698"/>
                  </a:lnTo>
                  <a:lnTo>
                    <a:pt x="843648" y="1139698"/>
                  </a:lnTo>
                  <a:lnTo>
                    <a:pt x="843648" y="341071"/>
                  </a:lnTo>
                  <a:close/>
                </a:path>
                <a:path w="1551939" h="1139825">
                  <a:moveTo>
                    <a:pt x="1197775" y="90017"/>
                  </a:moveTo>
                  <a:lnTo>
                    <a:pt x="1055433" y="90017"/>
                  </a:lnTo>
                  <a:lnTo>
                    <a:pt x="1055433" y="1139698"/>
                  </a:lnTo>
                  <a:lnTo>
                    <a:pt x="1197775" y="1139698"/>
                  </a:lnTo>
                  <a:lnTo>
                    <a:pt x="1197775" y="90017"/>
                  </a:lnTo>
                  <a:close/>
                </a:path>
                <a:path w="1551939" h="1139825">
                  <a:moveTo>
                    <a:pt x="1551901" y="0"/>
                  </a:moveTo>
                  <a:lnTo>
                    <a:pt x="1409560" y="0"/>
                  </a:lnTo>
                  <a:lnTo>
                    <a:pt x="1409560" y="1139698"/>
                  </a:lnTo>
                  <a:lnTo>
                    <a:pt x="1551901" y="1139698"/>
                  </a:lnTo>
                  <a:lnTo>
                    <a:pt x="1551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042922" y="3712019"/>
              <a:ext cx="1551940" cy="913130"/>
            </a:xfrm>
            <a:custGeom>
              <a:avLst/>
              <a:gdLst/>
              <a:ahLst/>
              <a:cxnLst/>
              <a:rect l="l" t="t" r="r" b="b"/>
              <a:pathLst>
                <a:path w="1551939" h="913129">
                  <a:moveTo>
                    <a:pt x="138861" y="0"/>
                  </a:moveTo>
                  <a:lnTo>
                    <a:pt x="0" y="0"/>
                  </a:lnTo>
                  <a:lnTo>
                    <a:pt x="0" y="912634"/>
                  </a:lnTo>
                  <a:lnTo>
                    <a:pt x="138861" y="912634"/>
                  </a:lnTo>
                  <a:lnTo>
                    <a:pt x="138861" y="0"/>
                  </a:lnTo>
                  <a:close/>
                </a:path>
                <a:path w="1551939" h="913129">
                  <a:moveTo>
                    <a:pt x="492988" y="0"/>
                  </a:moveTo>
                  <a:lnTo>
                    <a:pt x="350647" y="0"/>
                  </a:lnTo>
                  <a:lnTo>
                    <a:pt x="350647" y="481418"/>
                  </a:lnTo>
                  <a:lnTo>
                    <a:pt x="492988" y="481418"/>
                  </a:lnTo>
                  <a:lnTo>
                    <a:pt x="492988" y="0"/>
                  </a:lnTo>
                  <a:close/>
                </a:path>
                <a:path w="1551939" h="913129">
                  <a:moveTo>
                    <a:pt x="843648" y="0"/>
                  </a:moveTo>
                  <a:lnTo>
                    <a:pt x="704773" y="0"/>
                  </a:lnTo>
                  <a:lnTo>
                    <a:pt x="704773" y="342607"/>
                  </a:lnTo>
                  <a:lnTo>
                    <a:pt x="843648" y="342607"/>
                  </a:lnTo>
                  <a:lnTo>
                    <a:pt x="843648" y="0"/>
                  </a:lnTo>
                  <a:close/>
                </a:path>
                <a:path w="1551939" h="913129">
                  <a:moveTo>
                    <a:pt x="1197775" y="0"/>
                  </a:moveTo>
                  <a:lnTo>
                    <a:pt x="1055433" y="0"/>
                  </a:lnTo>
                  <a:lnTo>
                    <a:pt x="1055433" y="91554"/>
                  </a:lnTo>
                  <a:lnTo>
                    <a:pt x="1197775" y="91554"/>
                  </a:lnTo>
                  <a:lnTo>
                    <a:pt x="1197775" y="0"/>
                  </a:lnTo>
                  <a:close/>
                </a:path>
                <a:path w="1551939" h="913129">
                  <a:moveTo>
                    <a:pt x="1551901" y="0"/>
                  </a:moveTo>
                  <a:lnTo>
                    <a:pt x="1409560" y="0"/>
                  </a:lnTo>
                  <a:lnTo>
                    <a:pt x="1409560" y="2946"/>
                  </a:lnTo>
                  <a:lnTo>
                    <a:pt x="1551901" y="2946"/>
                  </a:lnTo>
                  <a:lnTo>
                    <a:pt x="1551901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35559" y="4853251"/>
              <a:ext cx="1764030" cy="0"/>
            </a:xfrm>
            <a:custGeom>
              <a:avLst/>
              <a:gdLst/>
              <a:ahLst/>
              <a:cxnLst/>
              <a:rect l="l" t="t" r="r" b="b"/>
              <a:pathLst>
                <a:path w="1764029">
                  <a:moveTo>
                    <a:pt x="0" y="0"/>
                  </a:moveTo>
                  <a:lnTo>
                    <a:pt x="1763976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293587" y="3712481"/>
              <a:ext cx="1036319" cy="1134745"/>
            </a:xfrm>
            <a:custGeom>
              <a:avLst/>
              <a:gdLst/>
              <a:ahLst/>
              <a:cxnLst/>
              <a:rect l="l" t="t" r="r" b="b"/>
              <a:pathLst>
                <a:path w="1036320" h="1134745">
                  <a:moveTo>
                    <a:pt x="0" y="0"/>
                  </a:moveTo>
                  <a:lnTo>
                    <a:pt x="0" y="1134508"/>
                  </a:lnTo>
                </a:path>
                <a:path w="1036320" h="1134745">
                  <a:moveTo>
                    <a:pt x="338710" y="118"/>
                  </a:moveTo>
                  <a:lnTo>
                    <a:pt x="338710" y="1134626"/>
                  </a:lnTo>
                </a:path>
                <a:path w="1036320" h="1134745">
                  <a:moveTo>
                    <a:pt x="694225" y="0"/>
                  </a:moveTo>
                  <a:lnTo>
                    <a:pt x="694225" y="1134508"/>
                  </a:lnTo>
                </a:path>
                <a:path w="1036320" h="1134745">
                  <a:moveTo>
                    <a:pt x="1035991" y="0"/>
                  </a:moveTo>
                  <a:lnTo>
                    <a:pt x="1035991" y="1134508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716223" y="3687435"/>
            <a:ext cx="3492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38241" y="3659968"/>
            <a:ext cx="145415" cy="12363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00%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6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6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9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9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45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  <a:spcBef>
                <a:spcPts val="360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772446" y="4322474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813071" y="4285288"/>
            <a:ext cx="6076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50" spc="1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772446" y="4460109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3813071" y="4422923"/>
            <a:ext cx="687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50" spc="1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613065" y="3686017"/>
            <a:ext cx="1660525" cy="1195070"/>
            <a:chOff x="5613065" y="3686017"/>
            <a:chExt cx="1660525" cy="1195070"/>
          </a:xfrm>
        </p:grpSpPr>
        <p:sp>
          <p:nvSpPr>
            <p:cNvPr id="81" name="object 81"/>
            <p:cNvSpPr/>
            <p:nvPr/>
          </p:nvSpPr>
          <p:spPr>
            <a:xfrm>
              <a:off x="5712637" y="3686022"/>
              <a:ext cx="1461770" cy="1190625"/>
            </a:xfrm>
            <a:custGeom>
              <a:avLst/>
              <a:gdLst/>
              <a:ahLst/>
              <a:cxnLst/>
              <a:rect l="l" t="t" r="r" b="b"/>
              <a:pathLst>
                <a:path w="1461770" h="1190625">
                  <a:moveTo>
                    <a:pt x="131927" y="0"/>
                  </a:moveTo>
                  <a:lnTo>
                    <a:pt x="0" y="0"/>
                  </a:lnTo>
                  <a:lnTo>
                    <a:pt x="0" y="1190510"/>
                  </a:lnTo>
                  <a:lnTo>
                    <a:pt x="131927" y="1190510"/>
                  </a:lnTo>
                  <a:lnTo>
                    <a:pt x="131927" y="0"/>
                  </a:lnTo>
                  <a:close/>
                </a:path>
                <a:path w="1461770" h="1190625">
                  <a:moveTo>
                    <a:pt x="465213" y="498551"/>
                  </a:moveTo>
                  <a:lnTo>
                    <a:pt x="333286" y="498551"/>
                  </a:lnTo>
                  <a:lnTo>
                    <a:pt x="333286" y="1190510"/>
                  </a:lnTo>
                  <a:lnTo>
                    <a:pt x="465213" y="1190510"/>
                  </a:lnTo>
                  <a:lnTo>
                    <a:pt x="465213" y="498551"/>
                  </a:lnTo>
                  <a:close/>
                </a:path>
                <a:path w="1461770" h="1190625">
                  <a:moveTo>
                    <a:pt x="795045" y="1136523"/>
                  </a:moveTo>
                  <a:lnTo>
                    <a:pt x="663117" y="1136523"/>
                  </a:lnTo>
                  <a:lnTo>
                    <a:pt x="663117" y="1190510"/>
                  </a:lnTo>
                  <a:lnTo>
                    <a:pt x="795045" y="1190510"/>
                  </a:lnTo>
                  <a:lnTo>
                    <a:pt x="795045" y="1136523"/>
                  </a:lnTo>
                  <a:close/>
                </a:path>
                <a:path w="1461770" h="1190625">
                  <a:moveTo>
                    <a:pt x="1128331" y="1080401"/>
                  </a:moveTo>
                  <a:lnTo>
                    <a:pt x="996403" y="1080401"/>
                  </a:lnTo>
                  <a:lnTo>
                    <a:pt x="996403" y="1190510"/>
                  </a:lnTo>
                  <a:lnTo>
                    <a:pt x="1128331" y="1190510"/>
                  </a:lnTo>
                  <a:lnTo>
                    <a:pt x="1128331" y="1080401"/>
                  </a:lnTo>
                  <a:close/>
                </a:path>
                <a:path w="1461770" h="1190625">
                  <a:moveTo>
                    <a:pt x="1461630" y="1163104"/>
                  </a:moveTo>
                  <a:lnTo>
                    <a:pt x="1326235" y="1163104"/>
                  </a:lnTo>
                  <a:lnTo>
                    <a:pt x="1326235" y="1190510"/>
                  </a:lnTo>
                  <a:lnTo>
                    <a:pt x="1461630" y="1190510"/>
                  </a:lnTo>
                  <a:lnTo>
                    <a:pt x="1461630" y="1163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613065" y="4876525"/>
              <a:ext cx="1660525" cy="0"/>
            </a:xfrm>
            <a:custGeom>
              <a:avLst/>
              <a:gdLst/>
              <a:ahLst/>
              <a:cxnLst/>
              <a:rect l="l" t="t" r="r" b="b"/>
              <a:pathLst>
                <a:path w="1660525">
                  <a:moveTo>
                    <a:pt x="0" y="0"/>
                  </a:moveTo>
                  <a:lnTo>
                    <a:pt x="1659947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42749" y="3695823"/>
              <a:ext cx="336550" cy="1181735"/>
            </a:xfrm>
            <a:custGeom>
              <a:avLst/>
              <a:gdLst/>
              <a:ahLst/>
              <a:cxnLst/>
              <a:rect l="l" t="t" r="r" b="b"/>
              <a:pathLst>
                <a:path w="336550" h="1181735">
                  <a:moveTo>
                    <a:pt x="0" y="3071"/>
                  </a:moveTo>
                  <a:lnTo>
                    <a:pt x="0" y="1181410"/>
                  </a:lnTo>
                </a:path>
                <a:path w="336550" h="1181735">
                  <a:moveTo>
                    <a:pt x="336211" y="0"/>
                  </a:moveTo>
                  <a:lnTo>
                    <a:pt x="336211" y="1178338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13921" y="3711417"/>
              <a:ext cx="335280" cy="1163320"/>
            </a:xfrm>
            <a:custGeom>
              <a:avLst/>
              <a:gdLst/>
              <a:ahLst/>
              <a:cxnLst/>
              <a:rect l="l" t="t" r="r" b="b"/>
              <a:pathLst>
                <a:path w="335279" h="1163320">
                  <a:moveTo>
                    <a:pt x="0" y="0"/>
                  </a:moveTo>
                  <a:lnTo>
                    <a:pt x="0" y="1162744"/>
                  </a:lnTo>
                </a:path>
                <a:path w="335279" h="1163320">
                  <a:moveTo>
                    <a:pt x="334961" y="0"/>
                  </a:moveTo>
                  <a:lnTo>
                    <a:pt x="334961" y="1162744"/>
                  </a:lnTo>
                </a:path>
              </a:pathLst>
            </a:custGeom>
            <a:ln w="69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67324" y="3647799"/>
            <a:ext cx="96520" cy="12719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42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39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36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33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27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24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21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18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471047" y="4224181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4" h="33020">
                <a:moveTo>
                  <a:pt x="38152" y="0"/>
                </a:moveTo>
                <a:lnTo>
                  <a:pt x="0" y="0"/>
                </a:lnTo>
                <a:lnTo>
                  <a:pt x="0" y="32456"/>
                </a:lnTo>
                <a:lnTo>
                  <a:pt x="38152" y="32456"/>
                </a:lnTo>
                <a:lnTo>
                  <a:pt x="381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513338" y="4186877"/>
            <a:ext cx="21971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Escape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935559" y="5513659"/>
            <a:ext cx="1603375" cy="1226185"/>
            <a:chOff x="1935559" y="5513659"/>
            <a:chExt cx="1603375" cy="1226185"/>
          </a:xfrm>
        </p:grpSpPr>
        <p:sp>
          <p:nvSpPr>
            <p:cNvPr id="89" name="object 89"/>
            <p:cNvSpPr/>
            <p:nvPr/>
          </p:nvSpPr>
          <p:spPr>
            <a:xfrm>
              <a:off x="2056803" y="5575693"/>
              <a:ext cx="1361440" cy="1159510"/>
            </a:xfrm>
            <a:custGeom>
              <a:avLst/>
              <a:gdLst/>
              <a:ahLst/>
              <a:cxnLst/>
              <a:rect l="l" t="t" r="r" b="b"/>
              <a:pathLst>
                <a:path w="1361439" h="1159509">
                  <a:moveTo>
                    <a:pt x="159702" y="915593"/>
                  </a:moveTo>
                  <a:lnTo>
                    <a:pt x="0" y="915593"/>
                  </a:lnTo>
                  <a:lnTo>
                    <a:pt x="0" y="1159433"/>
                  </a:lnTo>
                  <a:lnTo>
                    <a:pt x="159702" y="1159433"/>
                  </a:lnTo>
                  <a:lnTo>
                    <a:pt x="159702" y="915593"/>
                  </a:lnTo>
                  <a:close/>
                </a:path>
                <a:path w="1361439" h="1159509">
                  <a:moveTo>
                    <a:pt x="558965" y="451891"/>
                  </a:moveTo>
                  <a:lnTo>
                    <a:pt x="399262" y="451891"/>
                  </a:lnTo>
                  <a:lnTo>
                    <a:pt x="399262" y="1159433"/>
                  </a:lnTo>
                  <a:lnTo>
                    <a:pt x="558965" y="1159433"/>
                  </a:lnTo>
                  <a:lnTo>
                    <a:pt x="558965" y="451891"/>
                  </a:lnTo>
                  <a:close/>
                </a:path>
                <a:path w="1361439" h="1159509">
                  <a:moveTo>
                    <a:pt x="961694" y="0"/>
                  </a:moveTo>
                  <a:lnTo>
                    <a:pt x="801992" y="0"/>
                  </a:lnTo>
                  <a:lnTo>
                    <a:pt x="801992" y="1159433"/>
                  </a:lnTo>
                  <a:lnTo>
                    <a:pt x="961694" y="1159433"/>
                  </a:lnTo>
                  <a:lnTo>
                    <a:pt x="961694" y="0"/>
                  </a:lnTo>
                  <a:close/>
                </a:path>
                <a:path w="1361439" h="1159509">
                  <a:moveTo>
                    <a:pt x="1360957" y="35433"/>
                  </a:moveTo>
                  <a:lnTo>
                    <a:pt x="1201254" y="35433"/>
                  </a:lnTo>
                  <a:lnTo>
                    <a:pt x="1201254" y="1159433"/>
                  </a:lnTo>
                  <a:lnTo>
                    <a:pt x="1360957" y="1159433"/>
                  </a:lnTo>
                  <a:lnTo>
                    <a:pt x="1360957" y="354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056803" y="5513666"/>
              <a:ext cx="1361440" cy="977900"/>
            </a:xfrm>
            <a:custGeom>
              <a:avLst/>
              <a:gdLst/>
              <a:ahLst/>
              <a:cxnLst/>
              <a:rect l="l" t="t" r="r" b="b"/>
              <a:pathLst>
                <a:path w="1361439" h="977900">
                  <a:moveTo>
                    <a:pt x="159702" y="0"/>
                  </a:moveTo>
                  <a:lnTo>
                    <a:pt x="0" y="0"/>
                  </a:lnTo>
                  <a:lnTo>
                    <a:pt x="0" y="977620"/>
                  </a:lnTo>
                  <a:lnTo>
                    <a:pt x="159702" y="977620"/>
                  </a:lnTo>
                  <a:lnTo>
                    <a:pt x="159702" y="0"/>
                  </a:lnTo>
                  <a:close/>
                </a:path>
                <a:path w="1361439" h="977900">
                  <a:moveTo>
                    <a:pt x="558965" y="0"/>
                  </a:moveTo>
                  <a:lnTo>
                    <a:pt x="399262" y="0"/>
                  </a:lnTo>
                  <a:lnTo>
                    <a:pt x="399262" y="513918"/>
                  </a:lnTo>
                  <a:lnTo>
                    <a:pt x="558965" y="513918"/>
                  </a:lnTo>
                  <a:lnTo>
                    <a:pt x="558965" y="0"/>
                  </a:lnTo>
                  <a:close/>
                </a:path>
                <a:path w="1361439" h="977900">
                  <a:moveTo>
                    <a:pt x="961694" y="0"/>
                  </a:moveTo>
                  <a:lnTo>
                    <a:pt x="801992" y="0"/>
                  </a:lnTo>
                  <a:lnTo>
                    <a:pt x="801992" y="62026"/>
                  </a:lnTo>
                  <a:lnTo>
                    <a:pt x="961694" y="62026"/>
                  </a:lnTo>
                  <a:lnTo>
                    <a:pt x="961694" y="0"/>
                  </a:lnTo>
                  <a:close/>
                </a:path>
                <a:path w="1361439" h="977900">
                  <a:moveTo>
                    <a:pt x="1360957" y="0"/>
                  </a:moveTo>
                  <a:lnTo>
                    <a:pt x="1201254" y="0"/>
                  </a:lnTo>
                  <a:lnTo>
                    <a:pt x="1201254" y="97459"/>
                  </a:lnTo>
                  <a:lnTo>
                    <a:pt x="1360957" y="97459"/>
                  </a:lnTo>
                  <a:lnTo>
                    <a:pt x="136095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35559" y="6735119"/>
              <a:ext cx="1603375" cy="0"/>
            </a:xfrm>
            <a:custGeom>
              <a:avLst/>
              <a:gdLst/>
              <a:ahLst/>
              <a:cxnLst/>
              <a:rect l="l" t="t" r="r" b="b"/>
              <a:pathLst>
                <a:path w="1603375">
                  <a:moveTo>
                    <a:pt x="0" y="0"/>
                  </a:moveTo>
                  <a:lnTo>
                    <a:pt x="1602884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33953" y="5535988"/>
              <a:ext cx="389255" cy="1203325"/>
            </a:xfrm>
            <a:custGeom>
              <a:avLst/>
              <a:gdLst/>
              <a:ahLst/>
              <a:cxnLst/>
              <a:rect l="l" t="t" r="r" b="b"/>
              <a:pathLst>
                <a:path w="389255" h="1203325">
                  <a:moveTo>
                    <a:pt x="0" y="0"/>
                  </a:moveTo>
                  <a:lnTo>
                    <a:pt x="0" y="1202793"/>
                  </a:lnTo>
                </a:path>
                <a:path w="389255" h="1203325">
                  <a:moveTo>
                    <a:pt x="388982" y="0"/>
                  </a:moveTo>
                  <a:lnTo>
                    <a:pt x="388982" y="1202793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774001" y="6682370"/>
            <a:ext cx="1098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738936" y="643817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38936" y="6194211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738936" y="5949895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738936" y="5705698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738241" y="546138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00%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716223" y="5488850"/>
            <a:ext cx="3492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643988" y="5911708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684614" y="5874876"/>
            <a:ext cx="6076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50" spc="1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643988" y="6090928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3684614" y="6054096"/>
            <a:ext cx="687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50" spc="1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333721" y="5515904"/>
            <a:ext cx="0" cy="1203325"/>
          </a:xfrm>
          <a:custGeom>
            <a:avLst/>
            <a:gdLst/>
            <a:ahLst/>
            <a:cxnLst/>
            <a:rect l="l" t="t" r="r" b="b"/>
            <a:pathLst>
              <a:path h="1203325">
                <a:moveTo>
                  <a:pt x="0" y="0"/>
                </a:moveTo>
                <a:lnTo>
                  <a:pt x="0" y="1202793"/>
                </a:lnTo>
              </a:path>
            </a:pathLst>
          </a:custGeom>
          <a:ln w="694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5622647" y="5548393"/>
            <a:ext cx="1609725" cy="1218565"/>
            <a:chOff x="5622647" y="5548393"/>
            <a:chExt cx="1609725" cy="1218565"/>
          </a:xfrm>
        </p:grpSpPr>
        <p:sp>
          <p:nvSpPr>
            <p:cNvPr id="106" name="object 106"/>
            <p:cNvSpPr/>
            <p:nvPr/>
          </p:nvSpPr>
          <p:spPr>
            <a:xfrm>
              <a:off x="5743880" y="5558561"/>
              <a:ext cx="1368425" cy="1203960"/>
            </a:xfrm>
            <a:custGeom>
              <a:avLst/>
              <a:gdLst/>
              <a:ahLst/>
              <a:cxnLst/>
              <a:rect l="l" t="t" r="r" b="b"/>
              <a:pathLst>
                <a:path w="1368425" h="1203959">
                  <a:moveTo>
                    <a:pt x="159702" y="0"/>
                  </a:moveTo>
                  <a:lnTo>
                    <a:pt x="0" y="0"/>
                  </a:lnTo>
                  <a:lnTo>
                    <a:pt x="0" y="1203502"/>
                  </a:lnTo>
                  <a:lnTo>
                    <a:pt x="159702" y="1203502"/>
                  </a:lnTo>
                  <a:lnTo>
                    <a:pt x="159702" y="0"/>
                  </a:lnTo>
                  <a:close/>
                </a:path>
                <a:path w="1368425" h="1203959">
                  <a:moveTo>
                    <a:pt x="562432" y="584200"/>
                  </a:moveTo>
                  <a:lnTo>
                    <a:pt x="402729" y="584200"/>
                  </a:lnTo>
                  <a:lnTo>
                    <a:pt x="402729" y="1203502"/>
                  </a:lnTo>
                  <a:lnTo>
                    <a:pt x="562432" y="1203502"/>
                  </a:lnTo>
                  <a:lnTo>
                    <a:pt x="562432" y="584200"/>
                  </a:lnTo>
                  <a:close/>
                </a:path>
                <a:path w="1368425" h="1203959">
                  <a:moveTo>
                    <a:pt x="965161" y="1095159"/>
                  </a:moveTo>
                  <a:lnTo>
                    <a:pt x="805459" y="1095159"/>
                  </a:lnTo>
                  <a:lnTo>
                    <a:pt x="805459" y="1203502"/>
                  </a:lnTo>
                  <a:lnTo>
                    <a:pt x="965161" y="1203502"/>
                  </a:lnTo>
                  <a:lnTo>
                    <a:pt x="965161" y="1095159"/>
                  </a:lnTo>
                  <a:close/>
                </a:path>
                <a:path w="1368425" h="1203959">
                  <a:moveTo>
                    <a:pt x="1367891" y="1095159"/>
                  </a:moveTo>
                  <a:lnTo>
                    <a:pt x="1204722" y="1095159"/>
                  </a:lnTo>
                  <a:lnTo>
                    <a:pt x="1204722" y="1203502"/>
                  </a:lnTo>
                  <a:lnTo>
                    <a:pt x="1367891" y="1203502"/>
                  </a:lnTo>
                  <a:lnTo>
                    <a:pt x="1367891" y="1095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622647" y="6762055"/>
              <a:ext cx="1609725" cy="0"/>
            </a:xfrm>
            <a:custGeom>
              <a:avLst/>
              <a:gdLst/>
              <a:ahLst/>
              <a:cxnLst/>
              <a:rect l="l" t="t" r="r" b="b"/>
              <a:pathLst>
                <a:path w="1609725">
                  <a:moveTo>
                    <a:pt x="0" y="0"/>
                  </a:moveTo>
                  <a:lnTo>
                    <a:pt x="1609119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52736" y="5548393"/>
              <a:ext cx="789305" cy="1216660"/>
            </a:xfrm>
            <a:custGeom>
              <a:avLst/>
              <a:gdLst/>
              <a:ahLst/>
              <a:cxnLst/>
              <a:rect l="l" t="t" r="r" b="b"/>
              <a:pathLst>
                <a:path w="789304" h="1216659">
                  <a:moveTo>
                    <a:pt x="0" y="5434"/>
                  </a:moveTo>
                  <a:lnTo>
                    <a:pt x="0" y="1216261"/>
                  </a:lnTo>
                </a:path>
                <a:path w="789304" h="1216659">
                  <a:moveTo>
                    <a:pt x="379261" y="0"/>
                  </a:moveTo>
                  <a:lnTo>
                    <a:pt x="379261" y="1210827"/>
                  </a:lnTo>
                </a:path>
                <a:path w="789304" h="1216659">
                  <a:moveTo>
                    <a:pt x="788797" y="4134"/>
                  </a:moveTo>
                  <a:lnTo>
                    <a:pt x="788797" y="1214844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5512180" y="6709305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512180" y="6527014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477045" y="6344486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477045" y="6161663"/>
            <a:ext cx="9525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477045" y="5979785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477045" y="5797257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477045" y="5614966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307594" y="6019347"/>
            <a:ext cx="46355" cy="39370"/>
          </a:xfrm>
          <a:custGeom>
            <a:avLst/>
            <a:gdLst/>
            <a:ahLst/>
            <a:cxnLst/>
            <a:rect l="l" t="t" r="r" b="b"/>
            <a:pathLst>
              <a:path w="46354" h="39370">
                <a:moveTo>
                  <a:pt x="45775" y="0"/>
                </a:moveTo>
                <a:lnTo>
                  <a:pt x="0" y="0"/>
                </a:lnTo>
                <a:lnTo>
                  <a:pt x="0" y="38941"/>
                </a:lnTo>
                <a:lnTo>
                  <a:pt x="45775" y="38941"/>
                </a:lnTo>
                <a:lnTo>
                  <a:pt x="45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7361273" y="5977895"/>
            <a:ext cx="495934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Triticolotamia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938844" y="619136"/>
            <a:ext cx="3917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2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938844" y="2273701"/>
            <a:ext cx="3892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20" dirty="0">
                <a:latin typeface="Calibri"/>
                <a:cs typeface="Calibri"/>
              </a:rPr>
              <a:t> </a:t>
            </a:r>
            <a:r>
              <a:rPr sz="450" spc="-50" dirty="0">
                <a:latin typeface="Calibri"/>
                <a:cs typeface="Calibri"/>
              </a:rPr>
              <a:t>B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984117" y="4013800"/>
            <a:ext cx="38862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2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C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980506" y="5712668"/>
            <a:ext cx="407034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50" dirty="0">
                <a:latin typeface="Calibri"/>
                <a:cs typeface="Calibri"/>
              </a:rPr>
              <a:t> </a:t>
            </a:r>
            <a:r>
              <a:rPr sz="550" spc="10" dirty="0">
                <a:latin typeface="Calibri"/>
                <a:cs typeface="Calibri"/>
              </a:rPr>
              <a:t>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2398436" y="377478"/>
            <a:ext cx="0" cy="1129665"/>
          </a:xfrm>
          <a:custGeom>
            <a:avLst/>
            <a:gdLst/>
            <a:ahLst/>
            <a:cxnLst/>
            <a:rect l="l" t="t" r="r" b="b"/>
            <a:pathLst>
              <a:path h="1129665">
                <a:moveTo>
                  <a:pt x="0" y="0"/>
                </a:moveTo>
                <a:lnTo>
                  <a:pt x="0" y="1129428"/>
                </a:lnTo>
              </a:path>
            </a:pathLst>
          </a:custGeom>
          <a:ln w="694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6681490" y="1088983"/>
            <a:ext cx="6794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5" dirty="0">
                <a:latin typeface="Calibri"/>
                <a:cs typeface="Calibri"/>
              </a:rPr>
              <a:t>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672944" y="1212143"/>
            <a:ext cx="83820" cy="264160"/>
          </a:xfrm>
          <a:custGeom>
            <a:avLst/>
            <a:gdLst/>
            <a:ahLst/>
            <a:cxnLst/>
            <a:rect l="l" t="t" r="r" b="b"/>
            <a:pathLst>
              <a:path w="83820" h="264159">
                <a:moveTo>
                  <a:pt x="38190" y="193160"/>
                </a:moveTo>
                <a:lnTo>
                  <a:pt x="0" y="193160"/>
                </a:lnTo>
                <a:lnTo>
                  <a:pt x="41662" y="264045"/>
                </a:lnTo>
                <a:lnTo>
                  <a:pt x="76380" y="204975"/>
                </a:lnTo>
                <a:lnTo>
                  <a:pt x="38190" y="204975"/>
                </a:lnTo>
                <a:lnTo>
                  <a:pt x="38190" y="193160"/>
                </a:lnTo>
                <a:close/>
              </a:path>
              <a:path w="83820" h="264159">
                <a:moveTo>
                  <a:pt x="45134" y="0"/>
                </a:moveTo>
                <a:lnTo>
                  <a:pt x="38190" y="0"/>
                </a:lnTo>
                <a:lnTo>
                  <a:pt x="38190" y="204975"/>
                </a:lnTo>
                <a:lnTo>
                  <a:pt x="45134" y="204975"/>
                </a:lnTo>
                <a:lnTo>
                  <a:pt x="45134" y="0"/>
                </a:lnTo>
                <a:close/>
              </a:path>
              <a:path w="83820" h="264159">
                <a:moveTo>
                  <a:pt x="83324" y="193160"/>
                </a:moveTo>
                <a:lnTo>
                  <a:pt x="45134" y="193160"/>
                </a:lnTo>
                <a:lnTo>
                  <a:pt x="45134" y="204975"/>
                </a:lnTo>
                <a:lnTo>
                  <a:pt x="76380" y="204975"/>
                </a:lnTo>
                <a:lnTo>
                  <a:pt x="83324" y="193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2013210" y="87502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895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423232" y="93408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780829" y="93408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308963" y="96362"/>
            <a:ext cx="21272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 marR="5080" indent="-6985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499380" y="482422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509795" y="2128126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422159" y="3577327"/>
            <a:ext cx="313055" cy="1184275"/>
          </a:xfrm>
          <a:custGeom>
            <a:avLst/>
            <a:gdLst/>
            <a:ahLst/>
            <a:cxnLst/>
            <a:rect l="l" t="t" r="r" b="b"/>
            <a:pathLst>
              <a:path w="313055" h="1184275">
                <a:moveTo>
                  <a:pt x="312464" y="0"/>
                </a:moveTo>
                <a:lnTo>
                  <a:pt x="0" y="0"/>
                </a:lnTo>
                <a:lnTo>
                  <a:pt x="0" y="1183773"/>
                </a:lnTo>
                <a:lnTo>
                  <a:pt x="312464" y="1183773"/>
                </a:lnTo>
                <a:lnTo>
                  <a:pt x="31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1527155" y="3803130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428409" y="5388311"/>
            <a:ext cx="313055" cy="1184275"/>
          </a:xfrm>
          <a:custGeom>
            <a:avLst/>
            <a:gdLst/>
            <a:ahLst/>
            <a:cxnLst/>
            <a:rect l="l" t="t" r="r" b="b"/>
            <a:pathLst>
              <a:path w="313055" h="1184275">
                <a:moveTo>
                  <a:pt x="312464" y="0"/>
                </a:moveTo>
                <a:lnTo>
                  <a:pt x="0" y="0"/>
                </a:lnTo>
                <a:lnTo>
                  <a:pt x="0" y="1183773"/>
                </a:lnTo>
                <a:lnTo>
                  <a:pt x="312464" y="1183773"/>
                </a:lnTo>
                <a:lnTo>
                  <a:pt x="31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1534098" y="5614113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206660" y="504597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behaviour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093960" y="1893227"/>
            <a:ext cx="324485" cy="1184275"/>
          </a:xfrm>
          <a:custGeom>
            <a:avLst/>
            <a:gdLst/>
            <a:ahLst/>
            <a:cxnLst/>
            <a:rect l="l" t="t" r="r" b="b"/>
            <a:pathLst>
              <a:path w="324485" h="1184275">
                <a:moveTo>
                  <a:pt x="324268" y="0"/>
                </a:moveTo>
                <a:lnTo>
                  <a:pt x="0" y="0"/>
                </a:lnTo>
                <a:lnTo>
                  <a:pt x="0" y="1183773"/>
                </a:lnTo>
                <a:lnTo>
                  <a:pt x="324268" y="1183773"/>
                </a:lnTo>
                <a:lnTo>
                  <a:pt x="3242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5203049" y="2108952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behaviour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164998" y="3837119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behaviour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161526" y="5677638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behaviour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929886" y="1718438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535372" y="1792276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961132" y="3452394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625639" y="3449441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076050" y="5228054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688132" y="5272357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280887" y="1721392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1275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879083" y="1792276"/>
            <a:ext cx="24447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8419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20" dirty="0">
                <a:latin typeface="Calibri"/>
                <a:cs typeface="Calibri"/>
              </a:rPr>
              <a:t>training</a:t>
            </a:r>
            <a:r>
              <a:rPr sz="350" spc="13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350323" y="3449441"/>
            <a:ext cx="211454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990181" y="3449441"/>
            <a:ext cx="211454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5085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395457" y="5225100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118638" y="5284171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589879" y="1730252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947893" y="1674135"/>
            <a:ext cx="238760" cy="200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two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666560" y="1680042"/>
            <a:ext cx="2374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8000"/>
              </a:lnSpc>
              <a:spcBef>
                <a:spcPts val="8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5" dirty="0">
                <a:latin typeface="Calibri"/>
                <a:cs typeface="Calibri"/>
              </a:rPr>
              <a:t> </a:t>
            </a:r>
            <a:r>
              <a:rPr sz="350" spc="-20" dirty="0">
                <a:latin typeface="Calibri"/>
                <a:cs typeface="Calibri"/>
              </a:rPr>
              <a:t>five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295076" y="1700717"/>
            <a:ext cx="20066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540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209322" y="1792276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559837" y="1739113"/>
            <a:ext cx="21082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tw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756345" y="1763627"/>
            <a:ext cx="2984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latin typeface="Calibri"/>
                <a:cs typeface="Calibri"/>
              </a:rPr>
              <a:t>o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580668" y="1795230"/>
            <a:ext cx="1968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608443" y="1854300"/>
            <a:ext cx="13716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6759740" y="1714835"/>
            <a:ext cx="429259" cy="287020"/>
          </a:xfrm>
          <a:custGeom>
            <a:avLst/>
            <a:gdLst/>
            <a:ahLst/>
            <a:cxnLst/>
            <a:rect l="l" t="t" r="r" b="b"/>
            <a:pathLst>
              <a:path w="429259" h="287019">
                <a:moveTo>
                  <a:pt x="429117" y="0"/>
                </a:moveTo>
                <a:lnTo>
                  <a:pt x="0" y="0"/>
                </a:lnTo>
                <a:lnTo>
                  <a:pt x="0" y="286491"/>
                </a:lnTo>
                <a:lnTo>
                  <a:pt x="429117" y="286491"/>
                </a:lnTo>
                <a:lnTo>
                  <a:pt x="429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6872301" y="1747973"/>
            <a:ext cx="200660" cy="19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7296280" y="1759787"/>
            <a:ext cx="2374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8000"/>
              </a:lnSpc>
              <a:spcBef>
                <a:spcPts val="8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0" dirty="0">
                <a:latin typeface="Calibri"/>
                <a:cs typeface="Calibri"/>
              </a:rPr>
              <a:t>five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659315" y="3455348"/>
            <a:ext cx="22479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2069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292507" y="3458301"/>
            <a:ext cx="225425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975668" y="3452394"/>
            <a:ext cx="20066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540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650243" y="3458301"/>
            <a:ext cx="200660" cy="19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399230" y="3461255"/>
            <a:ext cx="2247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7094914" y="3461255"/>
            <a:ext cx="2247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780829" y="5228054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486929" y="5272357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218695" y="5233961"/>
            <a:ext cx="21272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 marR="5080" indent="-6985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6979928" y="5287124"/>
            <a:ext cx="21272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 marR="5080" indent="-6985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7937498" y="380206"/>
            <a:ext cx="3908687" cy="1176495"/>
            <a:chOff x="7937498" y="380207"/>
            <a:chExt cx="3641725" cy="927100"/>
          </a:xfrm>
        </p:grpSpPr>
        <p:sp>
          <p:nvSpPr>
            <p:cNvPr id="175" name="object 175"/>
            <p:cNvSpPr/>
            <p:nvPr/>
          </p:nvSpPr>
          <p:spPr>
            <a:xfrm>
              <a:off x="7943848" y="38655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5" y="0"/>
                  </a:moveTo>
                  <a:lnTo>
                    <a:pt x="1270991" y="0"/>
                  </a:lnTo>
                  <a:lnTo>
                    <a:pt x="1270991" y="342900"/>
                  </a:lnTo>
                  <a:lnTo>
                    <a:pt x="228600" y="342900"/>
                  </a:lnTo>
                  <a:lnTo>
                    <a:pt x="228600" y="2286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228600" y="571500"/>
                  </a:lnTo>
                  <a:lnTo>
                    <a:pt x="1270991" y="571500"/>
                  </a:lnTo>
                  <a:lnTo>
                    <a:pt x="1270991" y="914400"/>
                  </a:lnTo>
                  <a:lnTo>
                    <a:pt x="3629025" y="914400"/>
                  </a:lnTo>
                  <a:lnTo>
                    <a:pt x="362902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943848" y="38655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9319436" y="354595"/>
            <a:ext cx="2682064" cy="11317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71475" marR="5080" indent="-359410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A: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lang="it-IT"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electronic</a:t>
            </a:r>
            <a:r>
              <a:rPr lang="it-IT" dirty="0">
                <a:solidFill>
                  <a:schemeClr val="bg1"/>
                </a:solidFill>
              </a:rPr>
              <a:t> and mechanical assembly</a:t>
            </a:r>
          </a:p>
          <a:p>
            <a:pPr marL="371475" marR="5080" indent="-359410">
              <a:lnSpc>
                <a:spcPts val="2090"/>
              </a:lnSpc>
              <a:spcBef>
                <a:spcPts val="225"/>
              </a:spcBef>
            </a:pPr>
            <a:endParaRPr sz="1800" dirty="0">
              <a:latin typeface="Calibri"/>
              <a:cs typeface="Calibri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7937497" y="2090205"/>
            <a:ext cx="3641725" cy="927100"/>
            <a:chOff x="7937497" y="2090205"/>
            <a:chExt cx="3641725" cy="927100"/>
          </a:xfrm>
        </p:grpSpPr>
        <p:sp>
          <p:nvSpPr>
            <p:cNvPr id="179" name="object 179"/>
            <p:cNvSpPr/>
            <p:nvPr/>
          </p:nvSpPr>
          <p:spPr>
            <a:xfrm>
              <a:off x="7943847" y="2096555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5" y="0"/>
                  </a:moveTo>
                  <a:lnTo>
                    <a:pt x="1270991" y="0"/>
                  </a:lnTo>
                  <a:lnTo>
                    <a:pt x="1270991" y="342900"/>
                  </a:lnTo>
                  <a:lnTo>
                    <a:pt x="228600" y="342900"/>
                  </a:lnTo>
                  <a:lnTo>
                    <a:pt x="228600" y="2286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228600" y="571500"/>
                  </a:lnTo>
                  <a:lnTo>
                    <a:pt x="1270991" y="571500"/>
                  </a:lnTo>
                  <a:lnTo>
                    <a:pt x="1270991" y="914400"/>
                  </a:lnTo>
                  <a:lnTo>
                    <a:pt x="3629025" y="914400"/>
                  </a:lnTo>
                  <a:lnTo>
                    <a:pt x="362902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943847" y="2096555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9444150" y="2117852"/>
            <a:ext cx="189992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B:NO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bookstore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YES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restaurant/paid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job!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7937497" y="3848158"/>
            <a:ext cx="3641725" cy="927100"/>
            <a:chOff x="7937497" y="3848158"/>
            <a:chExt cx="3641725" cy="927100"/>
          </a:xfrm>
        </p:grpSpPr>
        <p:sp>
          <p:nvSpPr>
            <p:cNvPr id="183" name="object 183"/>
            <p:cNvSpPr/>
            <p:nvPr/>
          </p:nvSpPr>
          <p:spPr>
            <a:xfrm>
              <a:off x="7943847" y="3854508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3" y="0"/>
                  </a:moveTo>
                  <a:lnTo>
                    <a:pt x="1270991" y="0"/>
                  </a:lnTo>
                  <a:lnTo>
                    <a:pt x="1270991" y="342900"/>
                  </a:lnTo>
                  <a:lnTo>
                    <a:pt x="228600" y="342900"/>
                  </a:lnTo>
                  <a:lnTo>
                    <a:pt x="228600" y="2286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228600" y="571500"/>
                  </a:lnTo>
                  <a:lnTo>
                    <a:pt x="1270991" y="571500"/>
                  </a:lnTo>
                  <a:lnTo>
                    <a:pt x="1270991" y="914400"/>
                  </a:lnTo>
                  <a:lnTo>
                    <a:pt x="3629023" y="914400"/>
                  </a:lnTo>
                  <a:lnTo>
                    <a:pt x="362902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943847" y="3854508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9333722" y="4010659"/>
            <a:ext cx="212026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17195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supermarket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7937497" y="5591187"/>
            <a:ext cx="3641725" cy="927100"/>
            <a:chOff x="7937497" y="5591187"/>
            <a:chExt cx="3641725" cy="927100"/>
          </a:xfrm>
        </p:grpSpPr>
        <p:sp>
          <p:nvSpPr>
            <p:cNvPr id="187" name="object 187"/>
            <p:cNvSpPr/>
            <p:nvPr/>
          </p:nvSpPr>
          <p:spPr>
            <a:xfrm>
              <a:off x="7943847" y="559753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3" y="0"/>
                  </a:moveTo>
                  <a:lnTo>
                    <a:pt x="1270991" y="0"/>
                  </a:lnTo>
                  <a:lnTo>
                    <a:pt x="1270991" y="342899"/>
                  </a:lnTo>
                  <a:lnTo>
                    <a:pt x="228600" y="342899"/>
                  </a:lnTo>
                  <a:lnTo>
                    <a:pt x="228600" y="228599"/>
                  </a:lnTo>
                  <a:lnTo>
                    <a:pt x="0" y="457199"/>
                  </a:lnTo>
                  <a:lnTo>
                    <a:pt x="228600" y="685799"/>
                  </a:lnTo>
                  <a:lnTo>
                    <a:pt x="228600" y="571499"/>
                  </a:lnTo>
                  <a:lnTo>
                    <a:pt x="1270991" y="571499"/>
                  </a:lnTo>
                  <a:lnTo>
                    <a:pt x="1270991" y="914399"/>
                  </a:lnTo>
                  <a:lnTo>
                    <a:pt x="3629023" y="914399"/>
                  </a:lnTo>
                  <a:lnTo>
                    <a:pt x="362902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943847" y="559753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9426433" y="5616955"/>
            <a:ext cx="1935480" cy="56553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indent="-635" algn="ctr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D: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electronics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9949" y="2172784"/>
            <a:ext cx="152400" cy="80645"/>
          </a:xfrm>
          <a:custGeom>
            <a:avLst/>
            <a:gdLst/>
            <a:ahLst/>
            <a:cxnLst/>
            <a:rect l="l" t="t" r="r" b="b"/>
            <a:pathLst>
              <a:path w="152400" h="80644">
                <a:moveTo>
                  <a:pt x="151944" y="0"/>
                </a:moveTo>
                <a:lnTo>
                  <a:pt x="0" y="0"/>
                </a:lnTo>
                <a:lnTo>
                  <a:pt x="0" y="80225"/>
                </a:lnTo>
                <a:lnTo>
                  <a:pt x="151944" y="80225"/>
                </a:lnTo>
                <a:lnTo>
                  <a:pt x="151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0850" y="1381357"/>
            <a:ext cx="154305" cy="871855"/>
          </a:xfrm>
          <a:custGeom>
            <a:avLst/>
            <a:gdLst/>
            <a:ahLst/>
            <a:cxnLst/>
            <a:rect l="l" t="t" r="r" b="b"/>
            <a:pathLst>
              <a:path w="154304" h="871855">
                <a:moveTo>
                  <a:pt x="154024" y="0"/>
                </a:moveTo>
                <a:lnTo>
                  <a:pt x="0" y="0"/>
                </a:lnTo>
                <a:lnTo>
                  <a:pt x="0" y="871653"/>
                </a:lnTo>
                <a:lnTo>
                  <a:pt x="154024" y="871653"/>
                </a:lnTo>
                <a:lnTo>
                  <a:pt x="154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3833" y="984559"/>
            <a:ext cx="152400" cy="1268730"/>
          </a:xfrm>
          <a:custGeom>
            <a:avLst/>
            <a:gdLst/>
            <a:ahLst/>
            <a:cxnLst/>
            <a:rect l="l" t="t" r="r" b="b"/>
            <a:pathLst>
              <a:path w="152400" h="1268730">
                <a:moveTo>
                  <a:pt x="151942" y="0"/>
                </a:moveTo>
                <a:lnTo>
                  <a:pt x="0" y="0"/>
                </a:lnTo>
                <a:lnTo>
                  <a:pt x="0" y="1268450"/>
                </a:lnTo>
                <a:lnTo>
                  <a:pt x="151942" y="1268450"/>
                </a:lnTo>
                <a:lnTo>
                  <a:pt x="151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9949" y="665820"/>
            <a:ext cx="152400" cy="1507490"/>
          </a:xfrm>
          <a:custGeom>
            <a:avLst/>
            <a:gdLst/>
            <a:ahLst/>
            <a:cxnLst/>
            <a:rect l="l" t="t" r="r" b="b"/>
            <a:pathLst>
              <a:path w="152400" h="1507489">
                <a:moveTo>
                  <a:pt x="151944" y="0"/>
                </a:moveTo>
                <a:lnTo>
                  <a:pt x="0" y="0"/>
                </a:lnTo>
                <a:lnTo>
                  <a:pt x="0" y="1506964"/>
                </a:lnTo>
                <a:lnTo>
                  <a:pt x="151944" y="1506964"/>
                </a:lnTo>
                <a:lnTo>
                  <a:pt x="15194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0850" y="665820"/>
            <a:ext cx="154305" cy="715645"/>
          </a:xfrm>
          <a:custGeom>
            <a:avLst/>
            <a:gdLst/>
            <a:ahLst/>
            <a:cxnLst/>
            <a:rect l="l" t="t" r="r" b="b"/>
            <a:pathLst>
              <a:path w="154304" h="715644">
                <a:moveTo>
                  <a:pt x="154024" y="0"/>
                </a:moveTo>
                <a:lnTo>
                  <a:pt x="0" y="0"/>
                </a:lnTo>
                <a:lnTo>
                  <a:pt x="0" y="715537"/>
                </a:lnTo>
                <a:lnTo>
                  <a:pt x="154024" y="715537"/>
                </a:lnTo>
                <a:lnTo>
                  <a:pt x="15402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3833" y="665820"/>
            <a:ext cx="152400" cy="318770"/>
          </a:xfrm>
          <a:custGeom>
            <a:avLst/>
            <a:gdLst/>
            <a:ahLst/>
            <a:cxnLst/>
            <a:rect l="l" t="t" r="r" b="b"/>
            <a:pathLst>
              <a:path w="152400" h="318769">
                <a:moveTo>
                  <a:pt x="151942" y="0"/>
                </a:moveTo>
                <a:lnTo>
                  <a:pt x="0" y="0"/>
                </a:lnTo>
                <a:lnTo>
                  <a:pt x="0" y="318739"/>
                </a:lnTo>
                <a:lnTo>
                  <a:pt x="151942" y="318739"/>
                </a:lnTo>
                <a:lnTo>
                  <a:pt x="151942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5470" y="2253010"/>
            <a:ext cx="1525905" cy="0"/>
          </a:xfrm>
          <a:custGeom>
            <a:avLst/>
            <a:gdLst/>
            <a:ahLst/>
            <a:cxnLst/>
            <a:rect l="l" t="t" r="r" b="b"/>
            <a:pathLst>
              <a:path w="1525904">
                <a:moveTo>
                  <a:pt x="0" y="0"/>
                </a:moveTo>
                <a:lnTo>
                  <a:pt x="1525683" y="0"/>
                </a:lnTo>
              </a:path>
            </a:pathLst>
          </a:custGeom>
          <a:ln w="325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4218" y="2203450"/>
            <a:ext cx="850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1010" y="2045164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1010" y="1886879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1010" y="1728594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1010" y="1570308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1010" y="1409855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1010" y="1251569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1010" y="1093284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1010" y="934998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1010" y="776713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27801" y="618427"/>
            <a:ext cx="1308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25598" y="531695"/>
            <a:ext cx="30289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45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95379" y="531695"/>
            <a:ext cx="72009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Post training</a:t>
            </a:r>
            <a:r>
              <a:rPr sz="450" spc="4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45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0847" y="880876"/>
            <a:ext cx="127635" cy="104457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Percentage</a:t>
            </a:r>
            <a:r>
              <a:rPr sz="650" spc="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650" spc="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tasks</a:t>
            </a:r>
            <a:r>
              <a:rPr sz="650" spc="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84005" y="1476761"/>
            <a:ext cx="27305" cy="30480"/>
          </a:xfrm>
          <a:custGeom>
            <a:avLst/>
            <a:gdLst/>
            <a:ahLst/>
            <a:cxnLst/>
            <a:rect l="l" t="t" r="r" b="b"/>
            <a:pathLst>
              <a:path w="27304" h="30480">
                <a:moveTo>
                  <a:pt x="27058" y="0"/>
                </a:moveTo>
                <a:lnTo>
                  <a:pt x="0" y="0"/>
                </a:lnTo>
                <a:lnTo>
                  <a:pt x="0" y="30356"/>
                </a:lnTo>
                <a:lnTo>
                  <a:pt x="27058" y="30356"/>
                </a:lnTo>
                <a:lnTo>
                  <a:pt x="2705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84005" y="1569999"/>
            <a:ext cx="27305" cy="28575"/>
          </a:xfrm>
          <a:custGeom>
            <a:avLst/>
            <a:gdLst/>
            <a:ahLst/>
            <a:cxnLst/>
            <a:rect l="l" t="t" r="r" b="b"/>
            <a:pathLst>
              <a:path w="27304" h="28575">
                <a:moveTo>
                  <a:pt x="27058" y="0"/>
                </a:moveTo>
                <a:lnTo>
                  <a:pt x="0" y="0"/>
                </a:lnTo>
                <a:lnTo>
                  <a:pt x="0" y="28187"/>
                </a:lnTo>
                <a:lnTo>
                  <a:pt x="27058" y="28187"/>
                </a:lnTo>
                <a:lnTo>
                  <a:pt x="27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11052" y="1411589"/>
            <a:ext cx="50292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9400"/>
              </a:lnSpc>
              <a:spcBef>
                <a:spcPts val="95"/>
              </a:spcBef>
            </a:pP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4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00" spc="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53883" y="678830"/>
            <a:ext cx="3810" cy="1560830"/>
          </a:xfrm>
          <a:custGeom>
            <a:avLst/>
            <a:gdLst/>
            <a:ahLst/>
            <a:cxnLst/>
            <a:rect l="l" t="t" r="r" b="b"/>
            <a:pathLst>
              <a:path w="3810" h="1560830">
                <a:moveTo>
                  <a:pt x="0" y="0"/>
                </a:moveTo>
                <a:lnTo>
                  <a:pt x="3796" y="1560644"/>
                </a:lnTo>
              </a:path>
            </a:pathLst>
          </a:custGeom>
          <a:ln w="7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8539" y="683167"/>
            <a:ext cx="6350" cy="1560830"/>
          </a:xfrm>
          <a:custGeom>
            <a:avLst/>
            <a:gdLst/>
            <a:ahLst/>
            <a:cxnLst/>
            <a:rect l="l" t="t" r="r" b="b"/>
            <a:pathLst>
              <a:path w="6350" h="1560830">
                <a:moveTo>
                  <a:pt x="6213" y="0"/>
                </a:moveTo>
                <a:lnTo>
                  <a:pt x="0" y="1560236"/>
                </a:lnTo>
              </a:path>
            </a:pathLst>
          </a:custGeom>
          <a:ln w="7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313939" y="781041"/>
            <a:ext cx="1407795" cy="1413510"/>
            <a:chOff x="8313939" y="781041"/>
            <a:chExt cx="1407795" cy="1413510"/>
          </a:xfrm>
        </p:grpSpPr>
        <p:sp>
          <p:nvSpPr>
            <p:cNvPr id="29" name="object 29"/>
            <p:cNvSpPr/>
            <p:nvPr/>
          </p:nvSpPr>
          <p:spPr>
            <a:xfrm>
              <a:off x="8420011" y="788771"/>
              <a:ext cx="842644" cy="1391920"/>
            </a:xfrm>
            <a:custGeom>
              <a:avLst/>
              <a:gdLst/>
              <a:ahLst/>
              <a:cxnLst/>
              <a:rect l="l" t="t" r="r" b="b"/>
              <a:pathLst>
                <a:path w="842645" h="1391920">
                  <a:moveTo>
                    <a:pt x="140754" y="0"/>
                  </a:moveTo>
                  <a:lnTo>
                    <a:pt x="0" y="0"/>
                  </a:lnTo>
                  <a:lnTo>
                    <a:pt x="0" y="1391653"/>
                  </a:lnTo>
                  <a:lnTo>
                    <a:pt x="140754" y="1391653"/>
                  </a:lnTo>
                  <a:lnTo>
                    <a:pt x="140754" y="0"/>
                  </a:lnTo>
                  <a:close/>
                </a:path>
                <a:path w="842645" h="1391920">
                  <a:moveTo>
                    <a:pt x="491617" y="843305"/>
                  </a:moveTo>
                  <a:lnTo>
                    <a:pt x="350862" y="843305"/>
                  </a:lnTo>
                  <a:lnTo>
                    <a:pt x="350862" y="1391653"/>
                  </a:lnTo>
                  <a:lnTo>
                    <a:pt x="491617" y="1391653"/>
                  </a:lnTo>
                  <a:lnTo>
                    <a:pt x="491617" y="843305"/>
                  </a:lnTo>
                  <a:close/>
                </a:path>
                <a:path w="842645" h="1391920">
                  <a:moveTo>
                    <a:pt x="842479" y="1179791"/>
                  </a:moveTo>
                  <a:lnTo>
                    <a:pt x="701725" y="1179791"/>
                  </a:lnTo>
                  <a:lnTo>
                    <a:pt x="701725" y="1391653"/>
                  </a:lnTo>
                  <a:lnTo>
                    <a:pt x="842479" y="1391653"/>
                  </a:lnTo>
                  <a:lnTo>
                    <a:pt x="842479" y="1179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13939" y="2180423"/>
              <a:ext cx="1407795" cy="0"/>
            </a:xfrm>
            <a:custGeom>
              <a:avLst/>
              <a:gdLst/>
              <a:ahLst/>
              <a:cxnLst/>
              <a:rect l="l" t="t" r="r" b="b"/>
              <a:pathLst>
                <a:path w="1407795">
                  <a:moveTo>
                    <a:pt x="0" y="0"/>
                  </a:moveTo>
                  <a:lnTo>
                    <a:pt x="1407538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58683" y="784611"/>
              <a:ext cx="5715" cy="1384300"/>
            </a:xfrm>
            <a:custGeom>
              <a:avLst/>
              <a:gdLst/>
              <a:ahLst/>
              <a:cxnLst/>
              <a:rect l="l" t="t" r="r" b="b"/>
              <a:pathLst>
                <a:path w="5715" h="1384300">
                  <a:moveTo>
                    <a:pt x="0" y="0"/>
                  </a:moveTo>
                  <a:lnTo>
                    <a:pt x="5431" y="1383807"/>
                  </a:lnTo>
                </a:path>
              </a:pathLst>
            </a:custGeom>
            <a:ln w="7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07508" y="792919"/>
              <a:ext cx="22860" cy="1398270"/>
            </a:xfrm>
            <a:custGeom>
              <a:avLst/>
              <a:gdLst/>
              <a:ahLst/>
              <a:cxnLst/>
              <a:rect l="l" t="t" r="r" b="b"/>
              <a:pathLst>
                <a:path w="22859" h="1398270">
                  <a:moveTo>
                    <a:pt x="0" y="0"/>
                  </a:moveTo>
                  <a:lnTo>
                    <a:pt x="22761" y="1397708"/>
                  </a:lnTo>
                </a:path>
              </a:pathLst>
            </a:custGeom>
            <a:ln w="7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236817" y="2130335"/>
            <a:ext cx="4826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6817" y="1920548"/>
            <a:ext cx="4826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14071" y="1710760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14071" y="1498896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14071" y="1289109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14071" y="1079321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14071" y="867458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25329" y="651438"/>
            <a:ext cx="105156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00" spc="28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0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945868" y="1478362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59">
                <a:moveTo>
                  <a:pt x="34678" y="0"/>
                </a:moveTo>
                <a:lnTo>
                  <a:pt x="0" y="0"/>
                </a:lnTo>
                <a:lnTo>
                  <a:pt x="0" y="35310"/>
                </a:lnTo>
                <a:lnTo>
                  <a:pt x="34678" y="35310"/>
                </a:lnTo>
                <a:lnTo>
                  <a:pt x="34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982224" y="1436584"/>
            <a:ext cx="31877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Gestural</a:t>
            </a:r>
            <a:r>
              <a:rPr sz="5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stereotypes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43567" y="975629"/>
            <a:ext cx="125095" cy="100203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latin typeface="Calibri Light"/>
                <a:cs typeface="Calibri Light"/>
              </a:rPr>
              <a:t>Number of problem</a:t>
            </a:r>
            <a:r>
              <a:rPr sz="650" spc="5" dirty="0">
                <a:latin typeface="Calibri Light"/>
                <a:cs typeface="Calibri Light"/>
              </a:rPr>
              <a:t> </a:t>
            </a:r>
            <a:r>
              <a:rPr sz="650" spc="-10" dirty="0">
                <a:latin typeface="Calibri Light"/>
                <a:cs typeface="Calibri Light"/>
              </a:rPr>
              <a:t>behavior</a:t>
            </a:r>
            <a:endParaRPr sz="650">
              <a:latin typeface="Calibri Light"/>
              <a:cs typeface="Calibri Ligh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339518" y="2829694"/>
            <a:ext cx="1278890" cy="1350645"/>
            <a:chOff x="5339518" y="2829694"/>
            <a:chExt cx="1278890" cy="1350645"/>
          </a:xfrm>
        </p:grpSpPr>
        <p:sp>
          <p:nvSpPr>
            <p:cNvPr id="45" name="object 45"/>
            <p:cNvSpPr/>
            <p:nvPr/>
          </p:nvSpPr>
          <p:spPr>
            <a:xfrm>
              <a:off x="5755157" y="3099447"/>
              <a:ext cx="766445" cy="1079500"/>
            </a:xfrm>
            <a:custGeom>
              <a:avLst/>
              <a:gdLst/>
              <a:ahLst/>
              <a:cxnLst/>
              <a:rect l="l" t="t" r="r" b="b"/>
              <a:pathLst>
                <a:path w="766445" h="1079500">
                  <a:moveTo>
                    <a:pt x="128562" y="0"/>
                  </a:moveTo>
                  <a:lnTo>
                    <a:pt x="0" y="0"/>
                  </a:lnTo>
                  <a:lnTo>
                    <a:pt x="0" y="1078966"/>
                  </a:lnTo>
                  <a:lnTo>
                    <a:pt x="128562" y="1078966"/>
                  </a:lnTo>
                  <a:lnTo>
                    <a:pt x="128562" y="0"/>
                  </a:lnTo>
                  <a:close/>
                </a:path>
                <a:path w="766445" h="1079500">
                  <a:moveTo>
                    <a:pt x="447344" y="674357"/>
                  </a:moveTo>
                  <a:lnTo>
                    <a:pt x="318770" y="674357"/>
                  </a:lnTo>
                  <a:lnTo>
                    <a:pt x="318770" y="1078966"/>
                  </a:lnTo>
                  <a:lnTo>
                    <a:pt x="447344" y="1078966"/>
                  </a:lnTo>
                  <a:lnTo>
                    <a:pt x="447344" y="674357"/>
                  </a:lnTo>
                  <a:close/>
                </a:path>
                <a:path w="766445" h="1079500">
                  <a:moveTo>
                    <a:pt x="766114" y="269735"/>
                  </a:moveTo>
                  <a:lnTo>
                    <a:pt x="639305" y="269735"/>
                  </a:lnTo>
                  <a:lnTo>
                    <a:pt x="639305" y="1078966"/>
                  </a:lnTo>
                  <a:lnTo>
                    <a:pt x="766114" y="1078966"/>
                  </a:lnTo>
                  <a:lnTo>
                    <a:pt x="766114" y="2697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36375" y="2829699"/>
              <a:ext cx="1085215" cy="1348740"/>
            </a:xfrm>
            <a:custGeom>
              <a:avLst/>
              <a:gdLst/>
              <a:ahLst/>
              <a:cxnLst/>
              <a:rect l="l" t="t" r="r" b="b"/>
              <a:pathLst>
                <a:path w="1085215" h="1348739">
                  <a:moveTo>
                    <a:pt x="126809" y="1841"/>
                  </a:moveTo>
                  <a:lnTo>
                    <a:pt x="0" y="1841"/>
                  </a:lnTo>
                  <a:lnTo>
                    <a:pt x="0" y="1348714"/>
                  </a:lnTo>
                  <a:lnTo>
                    <a:pt x="126809" y="1348714"/>
                  </a:lnTo>
                  <a:lnTo>
                    <a:pt x="126809" y="1841"/>
                  </a:lnTo>
                  <a:close/>
                </a:path>
                <a:path w="1085215" h="1348739">
                  <a:moveTo>
                    <a:pt x="447344" y="0"/>
                  </a:moveTo>
                  <a:lnTo>
                    <a:pt x="318782" y="0"/>
                  </a:lnTo>
                  <a:lnTo>
                    <a:pt x="318782" y="269748"/>
                  </a:lnTo>
                  <a:lnTo>
                    <a:pt x="447344" y="269748"/>
                  </a:lnTo>
                  <a:lnTo>
                    <a:pt x="447344" y="0"/>
                  </a:lnTo>
                  <a:close/>
                </a:path>
                <a:path w="1085215" h="1348739">
                  <a:moveTo>
                    <a:pt x="766127" y="0"/>
                  </a:moveTo>
                  <a:lnTo>
                    <a:pt x="637552" y="0"/>
                  </a:lnTo>
                  <a:lnTo>
                    <a:pt x="637552" y="944105"/>
                  </a:lnTo>
                  <a:lnTo>
                    <a:pt x="766127" y="944105"/>
                  </a:lnTo>
                  <a:lnTo>
                    <a:pt x="766127" y="0"/>
                  </a:lnTo>
                  <a:close/>
                </a:path>
                <a:path w="1085215" h="1348739">
                  <a:moveTo>
                    <a:pt x="1084897" y="0"/>
                  </a:moveTo>
                  <a:lnTo>
                    <a:pt x="958088" y="0"/>
                  </a:lnTo>
                  <a:lnTo>
                    <a:pt x="958088" y="539483"/>
                  </a:lnTo>
                  <a:lnTo>
                    <a:pt x="1084897" y="539483"/>
                  </a:lnTo>
                  <a:lnTo>
                    <a:pt x="108489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39518" y="4178409"/>
              <a:ext cx="1278890" cy="0"/>
            </a:xfrm>
            <a:custGeom>
              <a:avLst/>
              <a:gdLst/>
              <a:ahLst/>
              <a:cxnLst/>
              <a:rect l="l" t="t" r="r" b="b"/>
              <a:pathLst>
                <a:path w="1278890">
                  <a:moveTo>
                    <a:pt x="0" y="0"/>
                  </a:moveTo>
                  <a:lnTo>
                    <a:pt x="1278626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79994" y="2848169"/>
              <a:ext cx="4445" cy="1325880"/>
            </a:xfrm>
            <a:custGeom>
              <a:avLst/>
              <a:gdLst/>
              <a:ahLst/>
              <a:cxnLst/>
              <a:rect l="l" t="t" r="r" b="b"/>
              <a:pathLst>
                <a:path w="4445" h="1325879">
                  <a:moveTo>
                    <a:pt x="4268" y="0"/>
                  </a:moveTo>
                  <a:lnTo>
                    <a:pt x="0" y="1325301"/>
                  </a:lnTo>
                </a:path>
              </a:pathLst>
            </a:custGeom>
            <a:ln w="61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243919" y="4134299"/>
            <a:ext cx="76200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24280" y="3999427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24280" y="3864556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24280" y="3729685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24280" y="3594813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24280" y="3459941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24280" y="3325070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24280" y="3190199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224280" y="3055327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24280" y="2920456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04644" y="2785584"/>
            <a:ext cx="11493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70249" y="2711682"/>
            <a:ext cx="122618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400" spc="40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4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400" spc="2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40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r>
              <a:rPr sz="400" spc="2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Post training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13839" y="3009211"/>
            <a:ext cx="111760" cy="89408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Percentage</a:t>
            </a:r>
            <a:r>
              <a:rPr sz="55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55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tasks</a:t>
            </a:r>
            <a:r>
              <a:rPr sz="55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679786" y="3518830"/>
            <a:ext cx="24765" cy="24130"/>
          </a:xfrm>
          <a:custGeom>
            <a:avLst/>
            <a:gdLst/>
            <a:ahLst/>
            <a:cxnLst/>
            <a:rect l="l" t="t" r="r" b="b"/>
            <a:pathLst>
              <a:path w="24765" h="24129">
                <a:moveTo>
                  <a:pt x="24656" y="0"/>
                </a:moveTo>
                <a:lnTo>
                  <a:pt x="0" y="0"/>
                </a:lnTo>
                <a:lnTo>
                  <a:pt x="0" y="24018"/>
                </a:lnTo>
                <a:lnTo>
                  <a:pt x="24656" y="24018"/>
                </a:lnTo>
                <a:lnTo>
                  <a:pt x="24656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79786" y="359642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656" y="0"/>
                </a:moveTo>
                <a:lnTo>
                  <a:pt x="0" y="0"/>
                </a:lnTo>
                <a:lnTo>
                  <a:pt x="0" y="25865"/>
                </a:lnTo>
                <a:lnTo>
                  <a:pt x="24656" y="25865"/>
                </a:lnTo>
                <a:lnTo>
                  <a:pt x="24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701173" y="3457727"/>
            <a:ext cx="429895" cy="184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900"/>
              </a:lnSpc>
              <a:spcBef>
                <a:spcPts val="100"/>
              </a:spcBef>
            </a:pP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350" spc="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35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350" spc="9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645965" y="2848169"/>
            <a:ext cx="4445" cy="1317625"/>
          </a:xfrm>
          <a:custGeom>
            <a:avLst/>
            <a:gdLst/>
            <a:ahLst/>
            <a:cxnLst/>
            <a:rect l="l" t="t" r="r" b="b"/>
            <a:pathLst>
              <a:path w="4445" h="1317625">
                <a:moveTo>
                  <a:pt x="0" y="0"/>
                </a:moveTo>
                <a:lnTo>
                  <a:pt x="4434" y="1317400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59458" y="2855559"/>
            <a:ext cx="3810" cy="1315720"/>
          </a:xfrm>
          <a:custGeom>
            <a:avLst/>
            <a:gdLst/>
            <a:ahLst/>
            <a:cxnLst/>
            <a:rect l="l" t="t" r="r" b="b"/>
            <a:pathLst>
              <a:path w="3810" h="1315720">
                <a:moveTo>
                  <a:pt x="0" y="0"/>
                </a:moveTo>
                <a:lnTo>
                  <a:pt x="3688" y="1315572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8302872" y="2810465"/>
            <a:ext cx="1577340" cy="1266825"/>
            <a:chOff x="8302872" y="2810465"/>
            <a:chExt cx="1577340" cy="1266825"/>
          </a:xfrm>
        </p:grpSpPr>
        <p:sp>
          <p:nvSpPr>
            <p:cNvPr id="68" name="object 68"/>
            <p:cNvSpPr/>
            <p:nvPr/>
          </p:nvSpPr>
          <p:spPr>
            <a:xfrm>
              <a:off x="8419922" y="2810471"/>
              <a:ext cx="1341120" cy="1246505"/>
            </a:xfrm>
            <a:custGeom>
              <a:avLst/>
              <a:gdLst/>
              <a:ahLst/>
              <a:cxnLst/>
              <a:rect l="l" t="t" r="r" b="b"/>
              <a:pathLst>
                <a:path w="1341120" h="1246504">
                  <a:moveTo>
                    <a:pt x="158699" y="0"/>
                  </a:moveTo>
                  <a:lnTo>
                    <a:pt x="0" y="0"/>
                  </a:lnTo>
                  <a:lnTo>
                    <a:pt x="0" y="1246263"/>
                  </a:lnTo>
                  <a:lnTo>
                    <a:pt x="158699" y="1246263"/>
                  </a:lnTo>
                  <a:lnTo>
                    <a:pt x="158699" y="0"/>
                  </a:lnTo>
                  <a:close/>
                </a:path>
                <a:path w="1341120" h="1246504">
                  <a:moveTo>
                    <a:pt x="553491" y="584390"/>
                  </a:moveTo>
                  <a:lnTo>
                    <a:pt x="394779" y="584390"/>
                  </a:lnTo>
                  <a:lnTo>
                    <a:pt x="394779" y="1246263"/>
                  </a:lnTo>
                  <a:lnTo>
                    <a:pt x="553491" y="1246263"/>
                  </a:lnTo>
                  <a:lnTo>
                    <a:pt x="553491" y="584390"/>
                  </a:lnTo>
                  <a:close/>
                </a:path>
                <a:path w="1341120" h="1246504">
                  <a:moveTo>
                    <a:pt x="948283" y="0"/>
                  </a:moveTo>
                  <a:lnTo>
                    <a:pt x="789571" y="0"/>
                  </a:lnTo>
                  <a:lnTo>
                    <a:pt x="789571" y="1246263"/>
                  </a:lnTo>
                  <a:lnTo>
                    <a:pt x="948283" y="1246263"/>
                  </a:lnTo>
                  <a:lnTo>
                    <a:pt x="948283" y="0"/>
                  </a:lnTo>
                  <a:close/>
                </a:path>
                <a:path w="1341120" h="1246504">
                  <a:moveTo>
                    <a:pt x="1341094" y="500278"/>
                  </a:moveTo>
                  <a:lnTo>
                    <a:pt x="1184363" y="500278"/>
                  </a:lnTo>
                  <a:lnTo>
                    <a:pt x="1184363" y="1246263"/>
                  </a:lnTo>
                  <a:lnTo>
                    <a:pt x="1341094" y="1246263"/>
                  </a:lnTo>
                  <a:lnTo>
                    <a:pt x="1341094" y="5002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302872" y="4056729"/>
              <a:ext cx="1577340" cy="0"/>
            </a:xfrm>
            <a:custGeom>
              <a:avLst/>
              <a:gdLst/>
              <a:ahLst/>
              <a:cxnLst/>
              <a:rect l="l" t="t" r="r" b="b"/>
              <a:pathLst>
                <a:path w="1577340">
                  <a:moveTo>
                    <a:pt x="0" y="0"/>
                  </a:moveTo>
                  <a:lnTo>
                    <a:pt x="1577176" y="0"/>
                  </a:lnTo>
                </a:path>
              </a:pathLst>
            </a:custGeom>
            <a:ln w="332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43290" y="2843668"/>
              <a:ext cx="5715" cy="1223645"/>
            </a:xfrm>
            <a:custGeom>
              <a:avLst/>
              <a:gdLst/>
              <a:ahLst/>
              <a:cxnLst/>
              <a:rect l="l" t="t" r="r" b="b"/>
              <a:pathLst>
                <a:path w="5715" h="1223645">
                  <a:moveTo>
                    <a:pt x="5124" y="0"/>
                  </a:moveTo>
                  <a:lnTo>
                    <a:pt x="0" y="1223070"/>
                  </a:lnTo>
                </a:path>
              </a:pathLst>
            </a:custGeom>
            <a:ln w="69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080549" y="2843668"/>
              <a:ext cx="3175" cy="1229995"/>
            </a:xfrm>
            <a:custGeom>
              <a:avLst/>
              <a:gdLst/>
              <a:ahLst/>
              <a:cxnLst/>
              <a:rect l="l" t="t" r="r" b="b"/>
              <a:pathLst>
                <a:path w="3175" h="1229995">
                  <a:moveTo>
                    <a:pt x="0" y="0"/>
                  </a:moveTo>
                  <a:lnTo>
                    <a:pt x="2871" y="1229865"/>
                  </a:lnTo>
                </a:path>
              </a:pathLst>
            </a:custGeom>
            <a:ln w="69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477323" y="2830386"/>
              <a:ext cx="4445" cy="1216660"/>
            </a:xfrm>
            <a:custGeom>
              <a:avLst/>
              <a:gdLst/>
              <a:ahLst/>
              <a:cxnLst/>
              <a:rect l="l" t="t" r="r" b="b"/>
              <a:pathLst>
                <a:path w="4445" h="1216660">
                  <a:moveTo>
                    <a:pt x="0" y="0"/>
                  </a:moveTo>
                  <a:lnTo>
                    <a:pt x="4232" y="1216396"/>
                  </a:lnTo>
                </a:path>
              </a:pathLst>
            </a:custGeom>
            <a:ln w="69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8204506" y="2741094"/>
            <a:ext cx="73025" cy="13493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14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13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11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4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4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361360" y="2667160"/>
            <a:ext cx="2755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721469" y="2667160"/>
            <a:ext cx="112077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00" spc="39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r>
              <a:rPr sz="500" spc="3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334354" y="3337304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90" h="35560">
                <a:moveTo>
                  <a:pt x="33725" y="0"/>
                </a:moveTo>
                <a:lnTo>
                  <a:pt x="0" y="0"/>
                </a:lnTo>
                <a:lnTo>
                  <a:pt x="0" y="35417"/>
                </a:lnTo>
                <a:lnTo>
                  <a:pt x="33725" y="35417"/>
                </a:lnTo>
                <a:lnTo>
                  <a:pt x="33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0369711" y="3293613"/>
            <a:ext cx="10160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-25" dirty="0">
                <a:solidFill>
                  <a:srgbClr val="595959"/>
                </a:solidFill>
                <a:latin typeface="Calibri"/>
                <a:cs typeface="Calibri"/>
              </a:rPr>
              <a:t>SIB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041211" y="2825233"/>
            <a:ext cx="122555" cy="107823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0" dirty="0">
                <a:latin typeface="Calibri"/>
                <a:cs typeface="Calibri"/>
              </a:rPr>
              <a:t>Number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of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problem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behavior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404388" y="4771091"/>
            <a:ext cx="1873885" cy="1528445"/>
            <a:chOff x="5404388" y="4771091"/>
            <a:chExt cx="1873885" cy="1528445"/>
          </a:xfrm>
        </p:grpSpPr>
        <p:sp>
          <p:nvSpPr>
            <p:cNvPr id="80" name="object 80"/>
            <p:cNvSpPr/>
            <p:nvPr/>
          </p:nvSpPr>
          <p:spPr>
            <a:xfrm>
              <a:off x="6014040" y="4775573"/>
              <a:ext cx="186055" cy="1522095"/>
            </a:xfrm>
            <a:custGeom>
              <a:avLst/>
              <a:gdLst/>
              <a:ahLst/>
              <a:cxnLst/>
              <a:rect l="l" t="t" r="r" b="b"/>
              <a:pathLst>
                <a:path w="186054" h="1522095">
                  <a:moveTo>
                    <a:pt x="185721" y="0"/>
                  </a:moveTo>
                  <a:lnTo>
                    <a:pt x="0" y="0"/>
                  </a:lnTo>
                  <a:lnTo>
                    <a:pt x="0" y="1521758"/>
                  </a:lnTo>
                  <a:lnTo>
                    <a:pt x="185721" y="1521758"/>
                  </a:lnTo>
                  <a:lnTo>
                    <a:pt x="18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45696" y="4771097"/>
              <a:ext cx="654685" cy="1526540"/>
            </a:xfrm>
            <a:custGeom>
              <a:avLst/>
              <a:gdLst/>
              <a:ahLst/>
              <a:cxnLst/>
              <a:rect l="l" t="t" r="r" b="b"/>
              <a:pathLst>
                <a:path w="654685" h="1526539">
                  <a:moveTo>
                    <a:pt x="185724" y="4483"/>
                  </a:moveTo>
                  <a:lnTo>
                    <a:pt x="0" y="4483"/>
                  </a:lnTo>
                  <a:lnTo>
                    <a:pt x="0" y="1526235"/>
                  </a:lnTo>
                  <a:lnTo>
                    <a:pt x="185724" y="1526235"/>
                  </a:lnTo>
                  <a:lnTo>
                    <a:pt x="185724" y="4483"/>
                  </a:lnTo>
                  <a:close/>
                </a:path>
                <a:path w="654685" h="1526539">
                  <a:moveTo>
                    <a:pt x="654062" y="0"/>
                  </a:moveTo>
                  <a:lnTo>
                    <a:pt x="468337" y="0"/>
                  </a:lnTo>
                  <a:lnTo>
                    <a:pt x="468337" y="4483"/>
                  </a:lnTo>
                  <a:lnTo>
                    <a:pt x="654062" y="4483"/>
                  </a:lnTo>
                  <a:lnTo>
                    <a:pt x="65406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404388" y="6297331"/>
              <a:ext cx="1873885" cy="0"/>
            </a:xfrm>
            <a:custGeom>
              <a:avLst/>
              <a:gdLst/>
              <a:ahLst/>
              <a:cxnLst/>
              <a:rect l="l" t="t" r="r" b="b"/>
              <a:pathLst>
                <a:path w="1873884">
                  <a:moveTo>
                    <a:pt x="0" y="0"/>
                  </a:moveTo>
                  <a:lnTo>
                    <a:pt x="1873366" y="0"/>
                  </a:lnTo>
                </a:path>
              </a:pathLst>
            </a:custGeom>
            <a:ln w="33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88143" y="5479302"/>
              <a:ext cx="26670" cy="29209"/>
            </a:xfrm>
            <a:custGeom>
              <a:avLst/>
              <a:gdLst/>
              <a:ahLst/>
              <a:cxnLst/>
              <a:rect l="l" t="t" r="r" b="b"/>
              <a:pathLst>
                <a:path w="26670" h="29210">
                  <a:moveTo>
                    <a:pt x="26243" y="0"/>
                  </a:moveTo>
                  <a:lnTo>
                    <a:pt x="0" y="0"/>
                  </a:lnTo>
                  <a:lnTo>
                    <a:pt x="0" y="29135"/>
                  </a:lnTo>
                  <a:lnTo>
                    <a:pt x="26243" y="29135"/>
                  </a:lnTo>
                  <a:lnTo>
                    <a:pt x="2624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88143" y="5573432"/>
              <a:ext cx="26670" cy="29209"/>
            </a:xfrm>
            <a:custGeom>
              <a:avLst/>
              <a:gdLst/>
              <a:ahLst/>
              <a:cxnLst/>
              <a:rect l="l" t="t" r="r" b="b"/>
              <a:pathLst>
                <a:path w="26670" h="29210">
                  <a:moveTo>
                    <a:pt x="26243" y="0"/>
                  </a:moveTo>
                  <a:lnTo>
                    <a:pt x="0" y="0"/>
                  </a:lnTo>
                  <a:lnTo>
                    <a:pt x="0" y="29135"/>
                  </a:lnTo>
                  <a:lnTo>
                    <a:pt x="26243" y="29135"/>
                  </a:lnTo>
                  <a:lnTo>
                    <a:pt x="262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296479" y="6246532"/>
            <a:ext cx="8318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273969" y="60941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273969" y="59417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273969" y="57893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273969" y="56369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273969" y="54845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273969" y="53321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273969" y="51797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273969" y="50273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273969" y="48749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251461" y="4724773"/>
            <a:ext cx="12763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492313" y="4632885"/>
            <a:ext cx="294640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35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 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948979" y="4632885"/>
            <a:ext cx="31432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35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118709" y="4866054"/>
            <a:ext cx="124460" cy="107886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30" dirty="0">
                <a:solidFill>
                  <a:srgbClr val="595959"/>
                </a:solidFill>
                <a:latin typeface="Calibri"/>
                <a:cs typeface="Calibri"/>
              </a:rPr>
              <a:t>Percentage</a:t>
            </a:r>
            <a:r>
              <a:rPr sz="6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3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6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30" dirty="0">
                <a:solidFill>
                  <a:srgbClr val="595959"/>
                </a:solidFill>
                <a:latin typeface="Calibri"/>
                <a:cs typeface="Calibri"/>
              </a:rPr>
              <a:t>tasks</a:t>
            </a:r>
            <a:r>
              <a:rPr sz="6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914362" y="5410124"/>
            <a:ext cx="488950" cy="21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4400"/>
              </a:lnSpc>
              <a:spcBef>
                <a:spcPts val="95"/>
              </a:spcBef>
            </a:pP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00" spc="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4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00" spc="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836394" y="4775573"/>
            <a:ext cx="3175" cy="1503045"/>
          </a:xfrm>
          <a:custGeom>
            <a:avLst/>
            <a:gdLst/>
            <a:ahLst/>
            <a:cxnLst/>
            <a:rect l="l" t="t" r="r" b="b"/>
            <a:pathLst>
              <a:path w="3175" h="1503045">
                <a:moveTo>
                  <a:pt x="2863" y="0"/>
                </a:moveTo>
                <a:lnTo>
                  <a:pt x="0" y="1502603"/>
                </a:lnTo>
              </a:path>
            </a:pathLst>
          </a:custGeom>
          <a:ln w="7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8350591" y="4829488"/>
            <a:ext cx="1381760" cy="1386205"/>
            <a:chOff x="8350591" y="4829488"/>
            <a:chExt cx="1381760" cy="1386205"/>
          </a:xfrm>
        </p:grpSpPr>
        <p:sp>
          <p:nvSpPr>
            <p:cNvPr id="102" name="object 102"/>
            <p:cNvSpPr/>
            <p:nvPr/>
          </p:nvSpPr>
          <p:spPr>
            <a:xfrm>
              <a:off x="8489722" y="5739091"/>
              <a:ext cx="645160" cy="457834"/>
            </a:xfrm>
            <a:custGeom>
              <a:avLst/>
              <a:gdLst/>
              <a:ahLst/>
              <a:cxnLst/>
              <a:rect l="l" t="t" r="r" b="b"/>
              <a:pathLst>
                <a:path w="645159" h="457835">
                  <a:moveTo>
                    <a:pt x="184150" y="0"/>
                  </a:moveTo>
                  <a:lnTo>
                    <a:pt x="0" y="0"/>
                  </a:lnTo>
                  <a:lnTo>
                    <a:pt x="0" y="457555"/>
                  </a:lnTo>
                  <a:lnTo>
                    <a:pt x="184150" y="457555"/>
                  </a:lnTo>
                  <a:lnTo>
                    <a:pt x="184150" y="0"/>
                  </a:lnTo>
                  <a:close/>
                </a:path>
                <a:path w="645159" h="457835">
                  <a:moveTo>
                    <a:pt x="644537" y="275437"/>
                  </a:moveTo>
                  <a:lnTo>
                    <a:pt x="460387" y="275437"/>
                  </a:lnTo>
                  <a:lnTo>
                    <a:pt x="460387" y="457555"/>
                  </a:lnTo>
                  <a:lnTo>
                    <a:pt x="644537" y="457555"/>
                  </a:lnTo>
                  <a:lnTo>
                    <a:pt x="644537" y="275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350591" y="6196641"/>
              <a:ext cx="1381760" cy="0"/>
            </a:xfrm>
            <a:custGeom>
              <a:avLst/>
              <a:gdLst/>
              <a:ahLst/>
              <a:cxnLst/>
              <a:rect l="l" t="t" r="r" b="b"/>
              <a:pathLst>
                <a:path w="1381759">
                  <a:moveTo>
                    <a:pt x="0" y="0"/>
                  </a:moveTo>
                  <a:lnTo>
                    <a:pt x="1381144" y="0"/>
                  </a:lnTo>
                </a:path>
              </a:pathLst>
            </a:custGeom>
            <a:ln w="341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802788" y="4833068"/>
              <a:ext cx="5715" cy="1364615"/>
            </a:xfrm>
            <a:custGeom>
              <a:avLst/>
              <a:gdLst/>
              <a:ahLst/>
              <a:cxnLst/>
              <a:rect l="l" t="t" r="r" b="b"/>
              <a:pathLst>
                <a:path w="5715" h="1364614">
                  <a:moveTo>
                    <a:pt x="5356" y="0"/>
                  </a:moveTo>
                  <a:lnTo>
                    <a:pt x="0" y="1364002"/>
                  </a:lnTo>
                </a:path>
              </a:pathLst>
            </a:custGeom>
            <a:ln w="7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293862" y="4839897"/>
              <a:ext cx="0" cy="1376045"/>
            </a:xfrm>
            <a:custGeom>
              <a:avLst/>
              <a:gdLst/>
              <a:ahLst/>
              <a:cxnLst/>
              <a:rect l="l" t="t" r="r" b="b"/>
              <a:pathLst>
                <a:path h="1376045">
                  <a:moveTo>
                    <a:pt x="0" y="0"/>
                  </a:moveTo>
                  <a:lnTo>
                    <a:pt x="0" y="1375675"/>
                  </a:lnTo>
                </a:path>
              </a:pathLst>
            </a:custGeom>
            <a:ln w="7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8273510" y="6145241"/>
            <a:ext cx="4826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273510" y="5917600"/>
            <a:ext cx="4826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250695" y="5687681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250695" y="5460040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250695" y="5230123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250695" y="5002481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250695" y="4772563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416070" y="4535816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Pre 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870792" y="4535816"/>
            <a:ext cx="34099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Post 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9801304" y="5497782"/>
            <a:ext cx="34925" cy="38735"/>
          </a:xfrm>
          <a:custGeom>
            <a:avLst/>
            <a:gdLst/>
            <a:ahLst/>
            <a:cxnLst/>
            <a:rect l="l" t="t" r="r" b="b"/>
            <a:pathLst>
              <a:path w="34925" h="38735">
                <a:moveTo>
                  <a:pt x="34784" y="0"/>
                </a:moveTo>
                <a:lnTo>
                  <a:pt x="0" y="0"/>
                </a:lnTo>
                <a:lnTo>
                  <a:pt x="0" y="38699"/>
                </a:lnTo>
                <a:lnTo>
                  <a:pt x="34784" y="38699"/>
                </a:lnTo>
                <a:lnTo>
                  <a:pt x="34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9838561" y="5455487"/>
            <a:ext cx="516890" cy="189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0"/>
              </a:spcBef>
            </a:pP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Aggressive</a:t>
            </a:r>
            <a:r>
              <a:rPr sz="5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problem</a:t>
            </a:r>
            <a:r>
              <a:rPr sz="5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behaviors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085484" y="4882008"/>
            <a:ext cx="125730" cy="109537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spc="10" dirty="0">
                <a:latin typeface="Calibri Light"/>
                <a:cs typeface="Calibri Light"/>
              </a:rPr>
              <a:t>Number</a:t>
            </a:r>
            <a:r>
              <a:rPr sz="650" spc="125" dirty="0">
                <a:latin typeface="Calibri Light"/>
                <a:cs typeface="Calibri Light"/>
              </a:rPr>
              <a:t> </a:t>
            </a:r>
            <a:r>
              <a:rPr sz="650" spc="10" dirty="0">
                <a:latin typeface="Calibri Light"/>
                <a:cs typeface="Calibri Light"/>
              </a:rPr>
              <a:t>of</a:t>
            </a:r>
            <a:r>
              <a:rPr sz="650" spc="120" dirty="0">
                <a:latin typeface="Calibri Light"/>
                <a:cs typeface="Calibri Light"/>
              </a:rPr>
              <a:t> </a:t>
            </a:r>
            <a:r>
              <a:rPr sz="650" spc="10" dirty="0">
                <a:latin typeface="Calibri Light"/>
                <a:cs typeface="Calibri Light"/>
              </a:rPr>
              <a:t>problem</a:t>
            </a:r>
            <a:r>
              <a:rPr sz="650" spc="125" dirty="0">
                <a:latin typeface="Calibri Light"/>
                <a:cs typeface="Calibri Light"/>
              </a:rPr>
              <a:t> </a:t>
            </a:r>
            <a:r>
              <a:rPr sz="650" spc="-10" dirty="0">
                <a:latin typeface="Calibri Light"/>
                <a:cs typeface="Calibri Light"/>
              </a:rPr>
              <a:t>behavior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0449945" y="1123949"/>
            <a:ext cx="3790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Participant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495794" y="3054349"/>
            <a:ext cx="3771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Participant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0" dirty="0">
                <a:latin typeface="Calibri"/>
                <a:cs typeface="Calibri"/>
              </a:rPr>
              <a:t>F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495794" y="4959349"/>
            <a:ext cx="389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Participant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0" dirty="0">
                <a:latin typeface="Calibri"/>
                <a:cs typeface="Calibri"/>
              </a:rPr>
              <a:t>G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1184275" y="1210053"/>
            <a:ext cx="3545204" cy="622300"/>
            <a:chOff x="1184275" y="1210053"/>
            <a:chExt cx="3545204" cy="622300"/>
          </a:xfrm>
        </p:grpSpPr>
        <p:sp>
          <p:nvSpPr>
            <p:cNvPr id="122" name="object 122"/>
            <p:cNvSpPr/>
            <p:nvPr/>
          </p:nvSpPr>
          <p:spPr>
            <a:xfrm>
              <a:off x="1190625" y="1216403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7" y="0"/>
                  </a:moveTo>
                  <a:lnTo>
                    <a:pt x="0" y="0"/>
                  </a:lnTo>
                  <a:lnTo>
                    <a:pt x="0" y="609221"/>
                  </a:lnTo>
                  <a:lnTo>
                    <a:pt x="2295177" y="609221"/>
                  </a:lnTo>
                  <a:lnTo>
                    <a:pt x="2295177" y="380765"/>
                  </a:lnTo>
                  <a:lnTo>
                    <a:pt x="3379985" y="380765"/>
                  </a:lnTo>
                  <a:lnTo>
                    <a:pt x="3379985" y="456916"/>
                  </a:lnTo>
                  <a:lnTo>
                    <a:pt x="3532290" y="304610"/>
                  </a:lnTo>
                  <a:lnTo>
                    <a:pt x="3379985" y="152306"/>
                  </a:lnTo>
                  <a:lnTo>
                    <a:pt x="3379985" y="228460"/>
                  </a:lnTo>
                  <a:lnTo>
                    <a:pt x="2295177" y="228460"/>
                  </a:lnTo>
                  <a:lnTo>
                    <a:pt x="229517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90625" y="1216403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1272047" y="1175003"/>
            <a:ext cx="2131695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E: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personalized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digital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device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vegetable boxes</a:t>
            </a:r>
            <a:r>
              <a:rPr lang="it-IT" sz="1400" spc="-10" dirty="0">
                <a:solidFill>
                  <a:srgbClr val="FFFFFF"/>
                </a:solidFill>
                <a:latin typeface="Calibri"/>
                <a:cs typeface="Calibri"/>
              </a:rPr>
              <a:t> 17 </a:t>
            </a:r>
            <a:r>
              <a:rPr lang="it-IT" sz="1400" spc="-10" dirty="0" err="1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lang="it-IT"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1400" spc="-10" dirty="0" err="1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1269563" y="3118039"/>
            <a:ext cx="3545204" cy="622300"/>
            <a:chOff x="1269563" y="3118039"/>
            <a:chExt cx="3545204" cy="622300"/>
          </a:xfrm>
        </p:grpSpPr>
        <p:sp>
          <p:nvSpPr>
            <p:cNvPr id="126" name="object 126"/>
            <p:cNvSpPr/>
            <p:nvPr/>
          </p:nvSpPr>
          <p:spPr>
            <a:xfrm>
              <a:off x="1275913" y="31243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7" y="0"/>
                  </a:moveTo>
                  <a:lnTo>
                    <a:pt x="0" y="0"/>
                  </a:lnTo>
                  <a:lnTo>
                    <a:pt x="0" y="609220"/>
                  </a:lnTo>
                  <a:lnTo>
                    <a:pt x="2295177" y="609220"/>
                  </a:lnTo>
                  <a:lnTo>
                    <a:pt x="2295177" y="380765"/>
                  </a:lnTo>
                  <a:lnTo>
                    <a:pt x="3379984" y="380765"/>
                  </a:lnTo>
                  <a:lnTo>
                    <a:pt x="3379984" y="456915"/>
                  </a:lnTo>
                  <a:lnTo>
                    <a:pt x="3532290" y="304610"/>
                  </a:lnTo>
                  <a:lnTo>
                    <a:pt x="3379984" y="152304"/>
                  </a:lnTo>
                  <a:lnTo>
                    <a:pt x="3379984" y="228459"/>
                  </a:lnTo>
                  <a:lnTo>
                    <a:pt x="2295177" y="228459"/>
                  </a:lnTo>
                  <a:lnTo>
                    <a:pt x="229517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75913" y="31243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1589046" y="3189732"/>
            <a:ext cx="1669414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9017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F: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Gardening/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didn’t complete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1269563" y="5099239"/>
            <a:ext cx="3545204" cy="622300"/>
            <a:chOff x="1269563" y="5099239"/>
            <a:chExt cx="3545204" cy="622300"/>
          </a:xfrm>
        </p:grpSpPr>
        <p:sp>
          <p:nvSpPr>
            <p:cNvPr id="130" name="object 130"/>
            <p:cNvSpPr/>
            <p:nvPr/>
          </p:nvSpPr>
          <p:spPr>
            <a:xfrm>
              <a:off x="1275913" y="51055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7" y="0"/>
                  </a:moveTo>
                  <a:lnTo>
                    <a:pt x="0" y="0"/>
                  </a:lnTo>
                  <a:lnTo>
                    <a:pt x="0" y="609220"/>
                  </a:lnTo>
                  <a:lnTo>
                    <a:pt x="2295177" y="609220"/>
                  </a:lnTo>
                  <a:lnTo>
                    <a:pt x="2295177" y="380765"/>
                  </a:lnTo>
                  <a:lnTo>
                    <a:pt x="3379984" y="380765"/>
                  </a:lnTo>
                  <a:lnTo>
                    <a:pt x="3379984" y="456915"/>
                  </a:lnTo>
                  <a:lnTo>
                    <a:pt x="3532290" y="304610"/>
                  </a:lnTo>
                  <a:lnTo>
                    <a:pt x="3379984" y="152304"/>
                  </a:lnTo>
                  <a:lnTo>
                    <a:pt x="3379984" y="228459"/>
                  </a:lnTo>
                  <a:lnTo>
                    <a:pt x="2295177" y="228459"/>
                  </a:lnTo>
                  <a:lnTo>
                    <a:pt x="229517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75913" y="51055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1504591" y="5064252"/>
            <a:ext cx="1838325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G: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cooperative/NO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-worsening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psychiatric symptoms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3636" y="1508889"/>
            <a:ext cx="166370" cy="789940"/>
          </a:xfrm>
          <a:custGeom>
            <a:avLst/>
            <a:gdLst/>
            <a:ahLst/>
            <a:cxnLst/>
            <a:rect l="l" t="t" r="r" b="b"/>
            <a:pathLst>
              <a:path w="166370" h="789939">
                <a:moveTo>
                  <a:pt x="166011" y="0"/>
                </a:moveTo>
                <a:lnTo>
                  <a:pt x="0" y="0"/>
                </a:lnTo>
                <a:lnTo>
                  <a:pt x="0" y="789713"/>
                </a:lnTo>
                <a:lnTo>
                  <a:pt x="166011" y="789713"/>
                </a:lnTo>
                <a:lnTo>
                  <a:pt x="166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0851" y="754273"/>
            <a:ext cx="166370" cy="1544955"/>
          </a:xfrm>
          <a:custGeom>
            <a:avLst/>
            <a:gdLst/>
            <a:ahLst/>
            <a:cxnLst/>
            <a:rect l="l" t="t" r="r" b="b"/>
            <a:pathLst>
              <a:path w="166370" h="1544955">
                <a:moveTo>
                  <a:pt x="166013" y="0"/>
                </a:moveTo>
                <a:lnTo>
                  <a:pt x="0" y="0"/>
                </a:lnTo>
                <a:lnTo>
                  <a:pt x="0" y="1544330"/>
                </a:lnTo>
                <a:lnTo>
                  <a:pt x="166013" y="1544330"/>
                </a:lnTo>
                <a:lnTo>
                  <a:pt x="166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3636" y="719174"/>
            <a:ext cx="166370" cy="789940"/>
          </a:xfrm>
          <a:custGeom>
            <a:avLst/>
            <a:gdLst/>
            <a:ahLst/>
            <a:cxnLst/>
            <a:rect l="l" t="t" r="r" b="b"/>
            <a:pathLst>
              <a:path w="166370" h="789940">
                <a:moveTo>
                  <a:pt x="166011" y="0"/>
                </a:moveTo>
                <a:lnTo>
                  <a:pt x="0" y="0"/>
                </a:lnTo>
                <a:lnTo>
                  <a:pt x="0" y="789715"/>
                </a:lnTo>
                <a:lnTo>
                  <a:pt x="166011" y="789715"/>
                </a:lnTo>
                <a:lnTo>
                  <a:pt x="16601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80851" y="719174"/>
            <a:ext cx="166370" cy="35560"/>
          </a:xfrm>
          <a:custGeom>
            <a:avLst/>
            <a:gdLst/>
            <a:ahLst/>
            <a:cxnLst/>
            <a:rect l="l" t="t" r="r" b="b"/>
            <a:pathLst>
              <a:path w="166370" h="35559">
                <a:moveTo>
                  <a:pt x="166013" y="0"/>
                </a:moveTo>
                <a:lnTo>
                  <a:pt x="0" y="0"/>
                </a:lnTo>
                <a:lnTo>
                  <a:pt x="0" y="35098"/>
                </a:lnTo>
                <a:lnTo>
                  <a:pt x="166013" y="35098"/>
                </a:lnTo>
                <a:lnTo>
                  <a:pt x="166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9125" y="2298603"/>
            <a:ext cx="1666875" cy="0"/>
          </a:xfrm>
          <a:custGeom>
            <a:avLst/>
            <a:gdLst/>
            <a:ahLst/>
            <a:cxnLst/>
            <a:rect l="l" t="t" r="r" b="b"/>
            <a:pathLst>
              <a:path w="1666875">
                <a:moveTo>
                  <a:pt x="0" y="0"/>
                </a:moveTo>
                <a:lnTo>
                  <a:pt x="1666681" y="0"/>
                </a:lnTo>
              </a:path>
            </a:pathLst>
          </a:custGeom>
          <a:ln w="329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22776" y="2246417"/>
            <a:ext cx="8826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8420" y="2090667"/>
            <a:ext cx="10795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8420" y="1932724"/>
            <a:ext cx="10795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8420" y="1774781"/>
            <a:ext cx="10795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8420" y="1616839"/>
            <a:ext cx="10795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8420" y="1458895"/>
            <a:ext cx="10795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8420" y="1303146"/>
            <a:ext cx="10795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8420" y="1145204"/>
            <a:ext cx="10795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8420" y="987260"/>
            <a:ext cx="10795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8420" y="829318"/>
            <a:ext cx="10795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4064" y="671374"/>
            <a:ext cx="13589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9678" y="583628"/>
            <a:ext cx="316230" cy="99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45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93818" y="583628"/>
            <a:ext cx="338455" cy="99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450" spc="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63202" y="932505"/>
            <a:ext cx="132080" cy="105664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Percentage</a:t>
            </a:r>
            <a:r>
              <a:rPr sz="650" spc="7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650" spc="7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tasks</a:t>
            </a:r>
            <a:r>
              <a:rPr sz="650" spc="7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73523" y="152643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396" y="0"/>
                </a:moveTo>
                <a:lnTo>
                  <a:pt x="0" y="0"/>
                </a:lnTo>
                <a:lnTo>
                  <a:pt x="0" y="28517"/>
                </a:lnTo>
                <a:lnTo>
                  <a:pt x="28396" y="28517"/>
                </a:lnTo>
                <a:lnTo>
                  <a:pt x="28396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01966" y="1458455"/>
            <a:ext cx="526415" cy="21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100"/>
              </a:lnSpc>
              <a:spcBef>
                <a:spcPts val="95"/>
              </a:spcBef>
            </a:pPr>
            <a:r>
              <a:rPr sz="40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0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4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00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73523" y="161857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396" y="0"/>
                </a:moveTo>
                <a:lnTo>
                  <a:pt x="0" y="0"/>
                </a:lnTo>
                <a:lnTo>
                  <a:pt x="0" y="28517"/>
                </a:lnTo>
                <a:lnTo>
                  <a:pt x="28396" y="28517"/>
                </a:lnTo>
                <a:lnTo>
                  <a:pt x="283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45420" y="743304"/>
            <a:ext cx="7620" cy="1540510"/>
          </a:xfrm>
          <a:custGeom>
            <a:avLst/>
            <a:gdLst/>
            <a:ahLst/>
            <a:cxnLst/>
            <a:rect l="l" t="t" r="r" b="b"/>
            <a:pathLst>
              <a:path w="7620" h="1540510">
                <a:moveTo>
                  <a:pt x="7239" y="0"/>
                </a:moveTo>
                <a:lnTo>
                  <a:pt x="0" y="1540411"/>
                </a:lnTo>
              </a:path>
            </a:pathLst>
          </a:custGeom>
          <a:ln w="7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622055" y="836512"/>
            <a:ext cx="1725930" cy="1335405"/>
            <a:chOff x="8622055" y="836512"/>
            <a:chExt cx="1725930" cy="1335405"/>
          </a:xfrm>
        </p:grpSpPr>
        <p:sp>
          <p:nvSpPr>
            <p:cNvPr id="26" name="object 26"/>
            <p:cNvSpPr/>
            <p:nvPr/>
          </p:nvSpPr>
          <p:spPr>
            <a:xfrm>
              <a:off x="8751976" y="836523"/>
              <a:ext cx="604520" cy="1333500"/>
            </a:xfrm>
            <a:custGeom>
              <a:avLst/>
              <a:gdLst/>
              <a:ahLst/>
              <a:cxnLst/>
              <a:rect l="l" t="t" r="r" b="b"/>
              <a:pathLst>
                <a:path w="604520" h="1333500">
                  <a:moveTo>
                    <a:pt x="173240" y="0"/>
                  </a:moveTo>
                  <a:lnTo>
                    <a:pt x="0" y="0"/>
                  </a:lnTo>
                  <a:lnTo>
                    <a:pt x="0" y="1333055"/>
                  </a:lnTo>
                  <a:lnTo>
                    <a:pt x="173240" y="1333055"/>
                  </a:lnTo>
                  <a:lnTo>
                    <a:pt x="173240" y="0"/>
                  </a:lnTo>
                  <a:close/>
                </a:path>
                <a:path w="604520" h="1333500">
                  <a:moveTo>
                    <a:pt x="604151" y="1212735"/>
                  </a:moveTo>
                  <a:lnTo>
                    <a:pt x="430923" y="1212735"/>
                  </a:lnTo>
                  <a:lnTo>
                    <a:pt x="430923" y="1333055"/>
                  </a:lnTo>
                  <a:lnTo>
                    <a:pt x="604151" y="1333055"/>
                  </a:lnTo>
                  <a:lnTo>
                    <a:pt x="604151" y="12127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22055" y="2169577"/>
              <a:ext cx="1725930" cy="0"/>
            </a:xfrm>
            <a:custGeom>
              <a:avLst/>
              <a:gdLst/>
              <a:ahLst/>
              <a:cxnLst/>
              <a:rect l="l" t="t" r="r" b="b"/>
              <a:pathLst>
                <a:path w="1725929">
                  <a:moveTo>
                    <a:pt x="0" y="0"/>
                  </a:moveTo>
                  <a:lnTo>
                    <a:pt x="1725853" y="0"/>
                  </a:lnTo>
                </a:path>
              </a:pathLst>
            </a:custGeom>
            <a:ln w="353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04946" y="845948"/>
              <a:ext cx="5715" cy="1313180"/>
            </a:xfrm>
            <a:custGeom>
              <a:avLst/>
              <a:gdLst/>
              <a:ahLst/>
              <a:cxnLst/>
              <a:rect l="l" t="t" r="r" b="b"/>
              <a:pathLst>
                <a:path w="5715" h="1313180">
                  <a:moveTo>
                    <a:pt x="5601" y="0"/>
                  </a:moveTo>
                  <a:lnTo>
                    <a:pt x="0" y="1312782"/>
                  </a:lnTo>
                </a:path>
              </a:pathLst>
            </a:custGeom>
            <a:ln w="7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517737" y="783702"/>
            <a:ext cx="77470" cy="142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70"/>
              </a:lnSpc>
              <a:spcBef>
                <a:spcPts val="10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22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ts val="470"/>
              </a:lnSpc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21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ts val="470"/>
              </a:lnSpc>
              <a:spcBef>
                <a:spcPts val="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19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ts val="470"/>
              </a:lnSpc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18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17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16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ts val="470"/>
              </a:lnSpc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ts val="470"/>
              </a:lnSpc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14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13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ts val="470"/>
              </a:lnSpc>
              <a:spcBef>
                <a:spcPts val="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ts val="470"/>
              </a:lnSpc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11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00">
              <a:latin typeface="Calibri"/>
              <a:cs typeface="Calibri"/>
            </a:endParaRPr>
          </a:p>
          <a:p>
            <a:pPr marL="36830">
              <a:lnSpc>
                <a:spcPts val="470"/>
              </a:lnSpc>
              <a:spcBef>
                <a:spcPts val="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endParaRPr sz="400">
              <a:latin typeface="Calibri"/>
              <a:cs typeface="Calibri"/>
            </a:endParaRPr>
          </a:p>
          <a:p>
            <a:pPr marL="36830">
              <a:lnSpc>
                <a:spcPts val="470"/>
              </a:lnSpc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4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  <a:endParaRPr sz="4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400">
              <a:latin typeface="Calibri"/>
              <a:cs typeface="Calibri"/>
            </a:endParaRPr>
          </a:p>
          <a:p>
            <a:pPr marL="36830">
              <a:lnSpc>
                <a:spcPts val="470"/>
              </a:lnSpc>
              <a:spcBef>
                <a:spcPts val="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00">
              <a:latin typeface="Calibri"/>
              <a:cs typeface="Calibri"/>
            </a:endParaRPr>
          </a:p>
          <a:p>
            <a:pPr marL="36830">
              <a:lnSpc>
                <a:spcPts val="470"/>
              </a:lnSpc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4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400">
              <a:latin typeface="Calibri"/>
              <a:cs typeface="Calibri"/>
            </a:endParaRPr>
          </a:p>
          <a:p>
            <a:pPr marL="36830">
              <a:lnSpc>
                <a:spcPts val="470"/>
              </a:lnSpc>
              <a:spcBef>
                <a:spcPts val="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400">
              <a:latin typeface="Calibri"/>
              <a:cs typeface="Calibri"/>
            </a:endParaRPr>
          </a:p>
          <a:p>
            <a:pPr marL="36830">
              <a:lnSpc>
                <a:spcPts val="470"/>
              </a:lnSpc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72197" y="679886"/>
            <a:ext cx="33337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-2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 training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90295" y="679886"/>
            <a:ext cx="359410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-25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744184" y="1395691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29" h="40640">
                <a:moveTo>
                  <a:pt x="36812" y="0"/>
                </a:moveTo>
                <a:lnTo>
                  <a:pt x="0" y="0"/>
                </a:lnTo>
                <a:lnTo>
                  <a:pt x="0" y="40109"/>
                </a:lnTo>
                <a:lnTo>
                  <a:pt x="36812" y="40109"/>
                </a:lnTo>
                <a:lnTo>
                  <a:pt x="36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783968" y="1352318"/>
            <a:ext cx="209550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Escape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39079" y="855449"/>
            <a:ext cx="131445" cy="114808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30" dirty="0">
                <a:latin typeface="Calibri"/>
                <a:cs typeface="Calibri"/>
              </a:rPr>
              <a:t>Number</a:t>
            </a:r>
            <a:r>
              <a:rPr sz="650" spc="95" dirty="0">
                <a:latin typeface="Calibri"/>
                <a:cs typeface="Calibri"/>
              </a:rPr>
              <a:t> </a:t>
            </a:r>
            <a:r>
              <a:rPr sz="650" spc="30" dirty="0">
                <a:latin typeface="Calibri"/>
                <a:cs typeface="Calibri"/>
              </a:rPr>
              <a:t>of</a:t>
            </a:r>
            <a:r>
              <a:rPr sz="650" spc="100" dirty="0">
                <a:latin typeface="Calibri"/>
                <a:cs typeface="Calibri"/>
              </a:rPr>
              <a:t> </a:t>
            </a:r>
            <a:r>
              <a:rPr sz="650" spc="30" dirty="0">
                <a:latin typeface="Calibri"/>
                <a:cs typeface="Calibri"/>
              </a:rPr>
              <a:t>problem</a:t>
            </a:r>
            <a:r>
              <a:rPr sz="650" spc="10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behavior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651713" y="2833674"/>
            <a:ext cx="1567180" cy="1515110"/>
            <a:chOff x="8651713" y="2833674"/>
            <a:chExt cx="1567180" cy="1515110"/>
          </a:xfrm>
        </p:grpSpPr>
        <p:sp>
          <p:nvSpPr>
            <p:cNvPr id="36" name="object 36"/>
            <p:cNvSpPr/>
            <p:nvPr/>
          </p:nvSpPr>
          <p:spPr>
            <a:xfrm>
              <a:off x="8768702" y="2842259"/>
              <a:ext cx="550545" cy="1504315"/>
            </a:xfrm>
            <a:custGeom>
              <a:avLst/>
              <a:gdLst/>
              <a:ahLst/>
              <a:cxnLst/>
              <a:rect l="l" t="t" r="r" b="b"/>
              <a:pathLst>
                <a:path w="550545" h="1504314">
                  <a:moveTo>
                    <a:pt x="158280" y="0"/>
                  </a:moveTo>
                  <a:lnTo>
                    <a:pt x="0" y="0"/>
                  </a:lnTo>
                  <a:lnTo>
                    <a:pt x="0" y="1504238"/>
                  </a:lnTo>
                  <a:lnTo>
                    <a:pt x="158280" y="1504238"/>
                  </a:lnTo>
                  <a:lnTo>
                    <a:pt x="158280" y="0"/>
                  </a:lnTo>
                  <a:close/>
                </a:path>
                <a:path w="550545" h="1504314">
                  <a:moveTo>
                    <a:pt x="550545" y="369214"/>
                  </a:moveTo>
                  <a:lnTo>
                    <a:pt x="392264" y="369214"/>
                  </a:lnTo>
                  <a:lnTo>
                    <a:pt x="392264" y="1504238"/>
                  </a:lnTo>
                  <a:lnTo>
                    <a:pt x="550545" y="1504238"/>
                  </a:lnTo>
                  <a:lnTo>
                    <a:pt x="550545" y="3692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51713" y="4346494"/>
              <a:ext cx="1567180" cy="0"/>
            </a:xfrm>
            <a:custGeom>
              <a:avLst/>
              <a:gdLst/>
              <a:ahLst/>
              <a:cxnLst/>
              <a:rect l="l" t="t" r="r" b="b"/>
              <a:pathLst>
                <a:path w="1567179">
                  <a:moveTo>
                    <a:pt x="0" y="0"/>
                  </a:moveTo>
                  <a:lnTo>
                    <a:pt x="1566758" y="0"/>
                  </a:lnTo>
                </a:path>
              </a:pathLst>
            </a:custGeom>
            <a:ln w="341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37095" y="2837689"/>
              <a:ext cx="6350" cy="1497330"/>
            </a:xfrm>
            <a:custGeom>
              <a:avLst/>
              <a:gdLst/>
              <a:ahLst/>
              <a:cxnLst/>
              <a:rect l="l" t="t" r="r" b="b"/>
              <a:pathLst>
                <a:path w="6350" h="1497329">
                  <a:moveTo>
                    <a:pt x="0" y="0"/>
                  </a:moveTo>
                  <a:lnTo>
                    <a:pt x="6050" y="1497018"/>
                  </a:lnTo>
                </a:path>
              </a:pathLst>
            </a:custGeom>
            <a:ln w="80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567187" y="4295048"/>
            <a:ext cx="51435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67187" y="4126390"/>
            <a:ext cx="51435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41608" y="3960011"/>
            <a:ext cx="80645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41608" y="3793633"/>
            <a:ext cx="80645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41608" y="3627254"/>
            <a:ext cx="80645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41608" y="3458596"/>
            <a:ext cx="80645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41608" y="3292217"/>
            <a:ext cx="80645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41608" y="3125838"/>
            <a:ext cx="80645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35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41608" y="2957181"/>
            <a:ext cx="80645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541608" y="2790802"/>
            <a:ext cx="80645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45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664849" y="2690518"/>
            <a:ext cx="76454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00" spc="195" dirty="0">
                <a:solidFill>
                  <a:srgbClr val="595959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590089" y="3628557"/>
            <a:ext cx="39370" cy="36830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38996" y="0"/>
                </a:moveTo>
                <a:lnTo>
                  <a:pt x="0" y="0"/>
                </a:lnTo>
                <a:lnTo>
                  <a:pt x="0" y="36466"/>
                </a:lnTo>
                <a:lnTo>
                  <a:pt x="38996" y="36466"/>
                </a:lnTo>
                <a:lnTo>
                  <a:pt x="38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632824" y="3583950"/>
            <a:ext cx="113664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25" dirty="0">
                <a:solidFill>
                  <a:srgbClr val="595959"/>
                </a:solidFill>
                <a:latin typeface="Calibri"/>
                <a:cs typeface="Calibri"/>
              </a:rPr>
              <a:t>SIB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352770" y="3030291"/>
            <a:ext cx="137795" cy="1096645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700" dirty="0">
                <a:latin typeface="Calibri Light"/>
                <a:cs typeface="Calibri Light"/>
              </a:rPr>
              <a:t>Number</a:t>
            </a:r>
            <a:r>
              <a:rPr sz="700" spc="40" dirty="0">
                <a:latin typeface="Calibri Light"/>
                <a:cs typeface="Calibri Light"/>
              </a:rPr>
              <a:t> </a:t>
            </a:r>
            <a:r>
              <a:rPr sz="700" dirty="0">
                <a:latin typeface="Calibri Light"/>
                <a:cs typeface="Calibri Light"/>
              </a:rPr>
              <a:t>of</a:t>
            </a:r>
            <a:r>
              <a:rPr sz="700" spc="40" dirty="0">
                <a:latin typeface="Calibri Light"/>
                <a:cs typeface="Calibri Light"/>
              </a:rPr>
              <a:t> </a:t>
            </a:r>
            <a:r>
              <a:rPr sz="700" dirty="0">
                <a:latin typeface="Calibri Light"/>
                <a:cs typeface="Calibri Light"/>
              </a:rPr>
              <a:t>problem</a:t>
            </a:r>
            <a:r>
              <a:rPr sz="700" spc="45" dirty="0">
                <a:latin typeface="Calibri Light"/>
                <a:cs typeface="Calibri Light"/>
              </a:rPr>
              <a:t> </a:t>
            </a:r>
            <a:r>
              <a:rPr sz="700" spc="-10" dirty="0">
                <a:latin typeface="Calibri Light"/>
                <a:cs typeface="Calibri Light"/>
              </a:rPr>
              <a:t>behavior</a:t>
            </a:r>
            <a:endParaRPr sz="700">
              <a:latin typeface="Calibri Light"/>
              <a:cs typeface="Calibri Ligh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8667629" y="4967725"/>
            <a:ext cx="1590675" cy="1551940"/>
            <a:chOff x="8667629" y="4967725"/>
            <a:chExt cx="1590675" cy="1551940"/>
          </a:xfrm>
        </p:grpSpPr>
        <p:sp>
          <p:nvSpPr>
            <p:cNvPr id="54" name="object 54"/>
            <p:cNvSpPr/>
            <p:nvPr/>
          </p:nvSpPr>
          <p:spPr>
            <a:xfrm>
              <a:off x="8786215" y="4981130"/>
              <a:ext cx="556260" cy="1529080"/>
            </a:xfrm>
            <a:custGeom>
              <a:avLst/>
              <a:gdLst/>
              <a:ahLst/>
              <a:cxnLst/>
              <a:rect l="l" t="t" r="r" b="b"/>
              <a:pathLst>
                <a:path w="556259" h="1529079">
                  <a:moveTo>
                    <a:pt x="158115" y="0"/>
                  </a:moveTo>
                  <a:lnTo>
                    <a:pt x="0" y="0"/>
                  </a:lnTo>
                  <a:lnTo>
                    <a:pt x="0" y="1528673"/>
                  </a:lnTo>
                  <a:lnTo>
                    <a:pt x="158115" y="1528673"/>
                  </a:lnTo>
                  <a:lnTo>
                    <a:pt x="158115" y="0"/>
                  </a:lnTo>
                  <a:close/>
                </a:path>
                <a:path w="556259" h="1529079">
                  <a:moveTo>
                    <a:pt x="555726" y="695490"/>
                  </a:moveTo>
                  <a:lnTo>
                    <a:pt x="397611" y="695490"/>
                  </a:lnTo>
                  <a:lnTo>
                    <a:pt x="397611" y="1528673"/>
                  </a:lnTo>
                  <a:lnTo>
                    <a:pt x="555726" y="1528673"/>
                  </a:lnTo>
                  <a:lnTo>
                    <a:pt x="555726" y="6954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67629" y="6509796"/>
              <a:ext cx="1590675" cy="0"/>
            </a:xfrm>
            <a:custGeom>
              <a:avLst/>
              <a:gdLst/>
              <a:ahLst/>
              <a:cxnLst/>
              <a:rect l="l" t="t" r="r" b="b"/>
              <a:pathLst>
                <a:path w="1590675">
                  <a:moveTo>
                    <a:pt x="0" y="0"/>
                  </a:moveTo>
                  <a:lnTo>
                    <a:pt x="1590468" y="0"/>
                  </a:lnTo>
                </a:path>
              </a:pathLst>
            </a:custGeom>
            <a:ln w="35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102449" y="4971794"/>
              <a:ext cx="6350" cy="1519555"/>
            </a:xfrm>
            <a:custGeom>
              <a:avLst/>
              <a:gdLst/>
              <a:ahLst/>
              <a:cxnLst/>
              <a:rect l="l" t="t" r="r" b="b"/>
              <a:pathLst>
                <a:path w="6350" h="1519554">
                  <a:moveTo>
                    <a:pt x="0" y="0"/>
                  </a:moveTo>
                  <a:lnTo>
                    <a:pt x="6143" y="1518926"/>
                  </a:lnTo>
                </a:path>
              </a:pathLst>
            </a:custGeom>
            <a:ln w="8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516343" y="5013803"/>
              <a:ext cx="6350" cy="1501775"/>
            </a:xfrm>
            <a:custGeom>
              <a:avLst/>
              <a:gdLst/>
              <a:ahLst/>
              <a:cxnLst/>
              <a:rect l="l" t="t" r="r" b="b"/>
              <a:pathLst>
                <a:path w="6350" h="1501775">
                  <a:moveTo>
                    <a:pt x="0" y="0"/>
                  </a:moveTo>
                  <a:lnTo>
                    <a:pt x="6170" y="1501270"/>
                  </a:lnTo>
                </a:path>
              </a:pathLst>
            </a:custGeom>
            <a:ln w="8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703983" y="6174910"/>
              <a:ext cx="27940" cy="318135"/>
            </a:xfrm>
            <a:custGeom>
              <a:avLst/>
              <a:gdLst/>
              <a:ahLst/>
              <a:cxnLst/>
              <a:rect l="l" t="t" r="r" b="b"/>
              <a:pathLst>
                <a:path w="27940" h="318135">
                  <a:moveTo>
                    <a:pt x="12786" y="289950"/>
                  </a:moveTo>
                  <a:lnTo>
                    <a:pt x="0" y="290177"/>
                  </a:lnTo>
                  <a:lnTo>
                    <a:pt x="14443" y="317931"/>
                  </a:lnTo>
                  <a:lnTo>
                    <a:pt x="25548" y="294617"/>
                  </a:lnTo>
                  <a:lnTo>
                    <a:pt x="12868" y="294617"/>
                  </a:lnTo>
                  <a:lnTo>
                    <a:pt x="12786" y="289950"/>
                  </a:lnTo>
                  <a:close/>
                </a:path>
                <a:path w="27940" h="318135">
                  <a:moveTo>
                    <a:pt x="10007" y="0"/>
                  </a:moveTo>
                  <a:lnTo>
                    <a:pt x="7680" y="0"/>
                  </a:lnTo>
                  <a:lnTo>
                    <a:pt x="12782" y="289682"/>
                  </a:lnTo>
                  <a:lnTo>
                    <a:pt x="12868" y="294617"/>
                  </a:lnTo>
                  <a:lnTo>
                    <a:pt x="15196" y="294617"/>
                  </a:lnTo>
                  <a:lnTo>
                    <a:pt x="10007" y="0"/>
                  </a:lnTo>
                  <a:close/>
                </a:path>
                <a:path w="27940" h="318135">
                  <a:moveTo>
                    <a:pt x="27771" y="289950"/>
                  </a:moveTo>
                  <a:lnTo>
                    <a:pt x="15114" y="289950"/>
                  </a:lnTo>
                  <a:lnTo>
                    <a:pt x="15196" y="294617"/>
                  </a:lnTo>
                  <a:lnTo>
                    <a:pt x="25548" y="294617"/>
                  </a:lnTo>
                  <a:lnTo>
                    <a:pt x="27663" y="290177"/>
                  </a:lnTo>
                  <a:lnTo>
                    <a:pt x="27771" y="289950"/>
                  </a:lnTo>
                  <a:close/>
                </a:path>
                <a:path w="27940" h="318135">
                  <a:moveTo>
                    <a:pt x="27899" y="289682"/>
                  </a:moveTo>
                  <a:lnTo>
                    <a:pt x="12786" y="289950"/>
                  </a:lnTo>
                  <a:lnTo>
                    <a:pt x="27771" y="289950"/>
                  </a:lnTo>
                  <a:lnTo>
                    <a:pt x="27899" y="289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554815" y="4922685"/>
            <a:ext cx="81280" cy="16217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22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21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19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18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17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16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14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13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11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680070" y="4828398"/>
            <a:ext cx="118872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50" spc="3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5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50" spc="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5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558053" y="5774636"/>
            <a:ext cx="37465" cy="40005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37203" y="0"/>
                </a:moveTo>
                <a:lnTo>
                  <a:pt x="0" y="0"/>
                </a:lnTo>
                <a:lnTo>
                  <a:pt x="0" y="39675"/>
                </a:lnTo>
                <a:lnTo>
                  <a:pt x="37203" y="39675"/>
                </a:lnTo>
                <a:lnTo>
                  <a:pt x="37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0600890" y="5729261"/>
            <a:ext cx="360045" cy="196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Vocal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stereotypes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409402" y="5157653"/>
            <a:ext cx="139065" cy="112268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Calibri Light"/>
                <a:cs typeface="Calibri Light"/>
              </a:rPr>
              <a:t>Number</a:t>
            </a:r>
            <a:r>
              <a:rPr sz="700" spc="85" dirty="0">
                <a:latin typeface="Calibri Light"/>
                <a:cs typeface="Calibri Light"/>
              </a:rPr>
              <a:t> </a:t>
            </a:r>
            <a:r>
              <a:rPr sz="700" dirty="0">
                <a:latin typeface="Calibri Light"/>
                <a:cs typeface="Calibri Light"/>
              </a:rPr>
              <a:t>of</a:t>
            </a:r>
            <a:r>
              <a:rPr sz="700" spc="90" dirty="0">
                <a:latin typeface="Calibri Light"/>
                <a:cs typeface="Calibri Light"/>
              </a:rPr>
              <a:t> </a:t>
            </a:r>
            <a:r>
              <a:rPr sz="700" dirty="0">
                <a:latin typeface="Calibri Light"/>
                <a:cs typeface="Calibri Light"/>
              </a:rPr>
              <a:t>problem</a:t>
            </a:r>
            <a:r>
              <a:rPr sz="700" spc="85" dirty="0">
                <a:latin typeface="Calibri Light"/>
                <a:cs typeface="Calibri Light"/>
              </a:rPr>
              <a:t> </a:t>
            </a:r>
            <a:r>
              <a:rPr sz="700" spc="-10" dirty="0">
                <a:latin typeface="Calibri Light"/>
                <a:cs typeface="Calibri Light"/>
              </a:rPr>
              <a:t>behavior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687857" y="6055999"/>
            <a:ext cx="5143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-50" dirty="0"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554413" y="2704646"/>
            <a:ext cx="1680210" cy="1642745"/>
            <a:chOff x="5554413" y="2704646"/>
            <a:chExt cx="1680210" cy="1642745"/>
          </a:xfrm>
        </p:grpSpPr>
        <p:sp>
          <p:nvSpPr>
            <p:cNvPr id="66" name="object 66"/>
            <p:cNvSpPr/>
            <p:nvPr/>
          </p:nvSpPr>
          <p:spPr>
            <a:xfrm>
              <a:off x="5681002" y="3017646"/>
              <a:ext cx="587375" cy="1328420"/>
            </a:xfrm>
            <a:custGeom>
              <a:avLst/>
              <a:gdLst/>
              <a:ahLst/>
              <a:cxnLst/>
              <a:rect l="l" t="t" r="r" b="b"/>
              <a:pathLst>
                <a:path w="587375" h="1328420">
                  <a:moveTo>
                    <a:pt x="168021" y="1033360"/>
                  </a:moveTo>
                  <a:lnTo>
                    <a:pt x="0" y="1033360"/>
                  </a:lnTo>
                  <a:lnTo>
                    <a:pt x="0" y="1327950"/>
                  </a:lnTo>
                  <a:lnTo>
                    <a:pt x="168021" y="1327950"/>
                  </a:lnTo>
                  <a:lnTo>
                    <a:pt x="168021" y="1033360"/>
                  </a:lnTo>
                  <a:close/>
                </a:path>
                <a:path w="587375" h="1328420">
                  <a:moveTo>
                    <a:pt x="586917" y="0"/>
                  </a:moveTo>
                  <a:lnTo>
                    <a:pt x="418896" y="0"/>
                  </a:lnTo>
                  <a:lnTo>
                    <a:pt x="418896" y="1327950"/>
                  </a:lnTo>
                  <a:lnTo>
                    <a:pt x="586917" y="1327950"/>
                  </a:lnTo>
                  <a:lnTo>
                    <a:pt x="5869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81002" y="2704655"/>
              <a:ext cx="587375" cy="1346835"/>
            </a:xfrm>
            <a:custGeom>
              <a:avLst/>
              <a:gdLst/>
              <a:ahLst/>
              <a:cxnLst/>
              <a:rect l="l" t="t" r="r" b="b"/>
              <a:pathLst>
                <a:path w="587375" h="1346835">
                  <a:moveTo>
                    <a:pt x="168021" y="0"/>
                  </a:moveTo>
                  <a:lnTo>
                    <a:pt x="0" y="0"/>
                  </a:lnTo>
                  <a:lnTo>
                    <a:pt x="0" y="1346352"/>
                  </a:lnTo>
                  <a:lnTo>
                    <a:pt x="168021" y="1346352"/>
                  </a:lnTo>
                  <a:lnTo>
                    <a:pt x="168021" y="0"/>
                  </a:lnTo>
                  <a:close/>
                </a:path>
                <a:path w="587375" h="1346835">
                  <a:moveTo>
                    <a:pt x="586917" y="0"/>
                  </a:moveTo>
                  <a:lnTo>
                    <a:pt x="418896" y="0"/>
                  </a:lnTo>
                  <a:lnTo>
                    <a:pt x="418896" y="312991"/>
                  </a:lnTo>
                  <a:lnTo>
                    <a:pt x="586917" y="312991"/>
                  </a:lnTo>
                  <a:lnTo>
                    <a:pt x="58691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54413" y="4345590"/>
              <a:ext cx="1680210" cy="0"/>
            </a:xfrm>
            <a:custGeom>
              <a:avLst/>
              <a:gdLst/>
              <a:ahLst/>
              <a:cxnLst/>
              <a:rect l="l" t="t" r="r" b="b"/>
              <a:pathLst>
                <a:path w="1680209">
                  <a:moveTo>
                    <a:pt x="0" y="0"/>
                  </a:moveTo>
                  <a:lnTo>
                    <a:pt x="1680196" y="0"/>
                  </a:lnTo>
                </a:path>
              </a:pathLst>
            </a:custGeom>
            <a:ln w="345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433374" y="4293765"/>
            <a:ext cx="9144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407712" y="4128060"/>
            <a:ext cx="1123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407712" y="3964656"/>
            <a:ext cx="1123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07712" y="3801252"/>
            <a:ext cx="1123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407712" y="3637848"/>
            <a:ext cx="1123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07712" y="3474443"/>
            <a:ext cx="1123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407712" y="3311040"/>
            <a:ext cx="1123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407712" y="3147636"/>
            <a:ext cx="1123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407712" y="2981930"/>
            <a:ext cx="1123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407712" y="2818526"/>
            <a:ext cx="112395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82049" y="2655122"/>
            <a:ext cx="142240" cy="8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599790" y="2563063"/>
            <a:ext cx="33210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06731" y="2563063"/>
            <a:ext cx="354965" cy="10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263606" y="2924483"/>
            <a:ext cx="137795" cy="110744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dirty="0">
                <a:solidFill>
                  <a:srgbClr val="595959"/>
                </a:solidFill>
                <a:latin typeface="Calibri"/>
                <a:cs typeface="Calibri"/>
              </a:rPr>
              <a:t>Percentage</a:t>
            </a:r>
            <a:r>
              <a:rPr sz="700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700" spc="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595959"/>
                </a:solidFill>
                <a:latin typeface="Calibri"/>
                <a:cs typeface="Calibri"/>
              </a:rPr>
              <a:t>tasks</a:t>
            </a:r>
            <a:r>
              <a:rPr sz="700" spc="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315166" y="3542380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4" h="30479">
                <a:moveTo>
                  <a:pt x="32222" y="0"/>
                </a:moveTo>
                <a:lnTo>
                  <a:pt x="0" y="0"/>
                </a:lnTo>
                <a:lnTo>
                  <a:pt x="0" y="29919"/>
                </a:lnTo>
                <a:lnTo>
                  <a:pt x="32222" y="29919"/>
                </a:lnTo>
                <a:lnTo>
                  <a:pt x="32222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15166" y="3639041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4" h="30479">
                <a:moveTo>
                  <a:pt x="32222" y="0"/>
                </a:moveTo>
                <a:lnTo>
                  <a:pt x="0" y="0"/>
                </a:lnTo>
                <a:lnTo>
                  <a:pt x="0" y="29919"/>
                </a:lnTo>
                <a:lnTo>
                  <a:pt x="32222" y="29919"/>
                </a:lnTo>
                <a:lnTo>
                  <a:pt x="322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7347073" y="3471683"/>
            <a:ext cx="553720" cy="219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8600"/>
              </a:lnSpc>
              <a:spcBef>
                <a:spcPts val="90"/>
              </a:spcBef>
            </a:pPr>
            <a:r>
              <a:rPr sz="400" spc="1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00" spc="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4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1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00" spc="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964104" y="2725360"/>
            <a:ext cx="10795" cy="1605915"/>
          </a:xfrm>
          <a:custGeom>
            <a:avLst/>
            <a:gdLst/>
            <a:ahLst/>
            <a:cxnLst/>
            <a:rect l="l" t="t" r="r" b="b"/>
            <a:pathLst>
              <a:path w="10795" h="1605914">
                <a:moveTo>
                  <a:pt x="10466" y="0"/>
                </a:moveTo>
                <a:lnTo>
                  <a:pt x="0" y="1605454"/>
                </a:lnTo>
              </a:path>
            </a:pathLst>
          </a:custGeom>
          <a:ln w="80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5578128" y="4843081"/>
            <a:ext cx="1717039" cy="1752600"/>
            <a:chOff x="5578128" y="4843081"/>
            <a:chExt cx="1717039" cy="1752600"/>
          </a:xfrm>
        </p:grpSpPr>
        <p:sp>
          <p:nvSpPr>
            <p:cNvPr id="88" name="object 88"/>
            <p:cNvSpPr/>
            <p:nvPr/>
          </p:nvSpPr>
          <p:spPr>
            <a:xfrm>
              <a:off x="5706821" y="5142928"/>
              <a:ext cx="1029969" cy="1450975"/>
            </a:xfrm>
            <a:custGeom>
              <a:avLst/>
              <a:gdLst/>
              <a:ahLst/>
              <a:cxnLst/>
              <a:rect l="l" t="t" r="r" b="b"/>
              <a:pathLst>
                <a:path w="1029970" h="1450975">
                  <a:moveTo>
                    <a:pt x="169964" y="351040"/>
                  </a:moveTo>
                  <a:lnTo>
                    <a:pt x="0" y="351040"/>
                  </a:lnTo>
                  <a:lnTo>
                    <a:pt x="0" y="1450467"/>
                  </a:lnTo>
                  <a:lnTo>
                    <a:pt x="169964" y="1450467"/>
                  </a:lnTo>
                  <a:lnTo>
                    <a:pt x="169964" y="351040"/>
                  </a:lnTo>
                  <a:close/>
                </a:path>
                <a:path w="1029970" h="1450975">
                  <a:moveTo>
                    <a:pt x="599757" y="53632"/>
                  </a:moveTo>
                  <a:lnTo>
                    <a:pt x="429793" y="53632"/>
                  </a:lnTo>
                  <a:lnTo>
                    <a:pt x="429793" y="1450467"/>
                  </a:lnTo>
                  <a:lnTo>
                    <a:pt x="599757" y="1450467"/>
                  </a:lnTo>
                  <a:lnTo>
                    <a:pt x="599757" y="53632"/>
                  </a:lnTo>
                  <a:close/>
                </a:path>
                <a:path w="1029970" h="1450975">
                  <a:moveTo>
                    <a:pt x="1029550" y="0"/>
                  </a:moveTo>
                  <a:lnTo>
                    <a:pt x="857148" y="0"/>
                  </a:lnTo>
                  <a:lnTo>
                    <a:pt x="857148" y="1450467"/>
                  </a:lnTo>
                  <a:lnTo>
                    <a:pt x="1029550" y="1450467"/>
                  </a:lnTo>
                  <a:lnTo>
                    <a:pt x="1029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706821" y="4843094"/>
              <a:ext cx="1029969" cy="650875"/>
            </a:xfrm>
            <a:custGeom>
              <a:avLst/>
              <a:gdLst/>
              <a:ahLst/>
              <a:cxnLst/>
              <a:rect l="l" t="t" r="r" b="b"/>
              <a:pathLst>
                <a:path w="1029970" h="650875">
                  <a:moveTo>
                    <a:pt x="169964" y="0"/>
                  </a:moveTo>
                  <a:lnTo>
                    <a:pt x="0" y="0"/>
                  </a:lnTo>
                  <a:lnTo>
                    <a:pt x="0" y="650875"/>
                  </a:lnTo>
                  <a:lnTo>
                    <a:pt x="169964" y="650875"/>
                  </a:lnTo>
                  <a:lnTo>
                    <a:pt x="169964" y="0"/>
                  </a:lnTo>
                  <a:close/>
                </a:path>
                <a:path w="1029970" h="650875">
                  <a:moveTo>
                    <a:pt x="599757" y="0"/>
                  </a:moveTo>
                  <a:lnTo>
                    <a:pt x="429793" y="0"/>
                  </a:lnTo>
                  <a:lnTo>
                    <a:pt x="429793" y="353466"/>
                  </a:lnTo>
                  <a:lnTo>
                    <a:pt x="599757" y="353466"/>
                  </a:lnTo>
                  <a:lnTo>
                    <a:pt x="599757" y="0"/>
                  </a:lnTo>
                  <a:close/>
                </a:path>
                <a:path w="1029970" h="650875">
                  <a:moveTo>
                    <a:pt x="1029550" y="0"/>
                  </a:moveTo>
                  <a:lnTo>
                    <a:pt x="857148" y="0"/>
                  </a:lnTo>
                  <a:lnTo>
                    <a:pt x="857148" y="299834"/>
                  </a:lnTo>
                  <a:lnTo>
                    <a:pt x="1029550" y="299834"/>
                  </a:lnTo>
                  <a:lnTo>
                    <a:pt x="102955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578128" y="6593392"/>
              <a:ext cx="1717039" cy="0"/>
            </a:xfrm>
            <a:custGeom>
              <a:avLst/>
              <a:gdLst/>
              <a:ahLst/>
              <a:cxnLst/>
              <a:rect l="l" t="t" r="r" b="b"/>
              <a:pathLst>
                <a:path w="1717040">
                  <a:moveTo>
                    <a:pt x="0" y="0"/>
                  </a:moveTo>
                  <a:lnTo>
                    <a:pt x="1716740" y="0"/>
                  </a:lnTo>
                </a:path>
              </a:pathLst>
            </a:custGeom>
            <a:ln w="36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5449638" y="6539249"/>
            <a:ext cx="95250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422563" y="6366170"/>
            <a:ext cx="117475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422563" y="6190651"/>
            <a:ext cx="117475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422563" y="6015133"/>
            <a:ext cx="117475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22563" y="5842052"/>
            <a:ext cx="117475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422563" y="5666533"/>
            <a:ext cx="117475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422563" y="5491015"/>
            <a:ext cx="117475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422563" y="5317934"/>
            <a:ext cx="117475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422563" y="5142416"/>
            <a:ext cx="117475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422563" y="4966897"/>
            <a:ext cx="117475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395489" y="4793817"/>
            <a:ext cx="148590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618356" y="4693868"/>
            <a:ext cx="34925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033977" y="4693868"/>
            <a:ext cx="81978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00" spc="204" dirty="0">
                <a:solidFill>
                  <a:srgbClr val="595959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269353" y="5081566"/>
            <a:ext cx="144145" cy="117157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dirty="0">
                <a:solidFill>
                  <a:srgbClr val="595959"/>
                </a:solidFill>
                <a:latin typeface="Calibri"/>
                <a:cs typeface="Calibri"/>
              </a:rPr>
              <a:t>Percentage of tasks </a:t>
            </a:r>
            <a:r>
              <a:rPr sz="75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387140" y="5737739"/>
            <a:ext cx="31750" cy="34290"/>
          </a:xfrm>
          <a:custGeom>
            <a:avLst/>
            <a:gdLst/>
            <a:ahLst/>
            <a:cxnLst/>
            <a:rect l="l" t="t" r="r" b="b"/>
            <a:pathLst>
              <a:path w="31750" h="34289">
                <a:moveTo>
                  <a:pt x="31566" y="0"/>
                </a:moveTo>
                <a:lnTo>
                  <a:pt x="0" y="0"/>
                </a:lnTo>
                <a:lnTo>
                  <a:pt x="0" y="34128"/>
                </a:lnTo>
                <a:lnTo>
                  <a:pt x="31566" y="34128"/>
                </a:lnTo>
                <a:lnTo>
                  <a:pt x="31566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420450" y="5668484"/>
            <a:ext cx="582295" cy="225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9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5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45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50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387140" y="5840124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566" y="0"/>
                </a:moveTo>
                <a:lnTo>
                  <a:pt x="0" y="0"/>
                </a:lnTo>
                <a:lnTo>
                  <a:pt x="0" y="31690"/>
                </a:lnTo>
                <a:lnTo>
                  <a:pt x="31566" y="31690"/>
                </a:lnTo>
                <a:lnTo>
                  <a:pt x="315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93350" y="4860147"/>
            <a:ext cx="8890" cy="1719580"/>
          </a:xfrm>
          <a:custGeom>
            <a:avLst/>
            <a:gdLst/>
            <a:ahLst/>
            <a:cxnLst/>
            <a:rect l="l" t="t" r="r" b="b"/>
            <a:pathLst>
              <a:path w="8889" h="1719579">
                <a:moveTo>
                  <a:pt x="8777" y="0"/>
                </a:moveTo>
                <a:lnTo>
                  <a:pt x="0" y="1719563"/>
                </a:lnTo>
              </a:path>
            </a:pathLst>
          </a:custGeom>
          <a:ln w="8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13430" y="4874772"/>
            <a:ext cx="5715" cy="1710055"/>
          </a:xfrm>
          <a:custGeom>
            <a:avLst/>
            <a:gdLst/>
            <a:ahLst/>
            <a:cxnLst/>
            <a:rect l="l" t="t" r="r" b="b"/>
            <a:pathLst>
              <a:path w="5714" h="1710054">
                <a:moveTo>
                  <a:pt x="0" y="0"/>
                </a:moveTo>
                <a:lnTo>
                  <a:pt x="5204" y="1709689"/>
                </a:lnTo>
              </a:path>
            </a:pathLst>
          </a:custGeom>
          <a:ln w="8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0887167" y="950805"/>
            <a:ext cx="46037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dirty="0">
                <a:latin typeface="Calibri"/>
                <a:cs typeface="Calibri"/>
              </a:rPr>
              <a:t>Participant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0" dirty="0">
                <a:latin typeface="Calibri"/>
                <a:cs typeface="Calibri"/>
              </a:rPr>
              <a:t>H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914647" y="3190438"/>
            <a:ext cx="42989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dirty="0">
                <a:latin typeface="Calibri"/>
                <a:cs typeface="Calibri"/>
              </a:rPr>
              <a:t>Participant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0" dirty="0">
                <a:latin typeface="Calibri"/>
                <a:cs typeface="Calibri"/>
              </a:rPr>
              <a:t>I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914647" y="5196490"/>
            <a:ext cx="44386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dirty="0">
                <a:latin typeface="Calibri"/>
                <a:cs typeface="Calibri"/>
              </a:rPr>
              <a:t>Participant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-50" dirty="0">
                <a:latin typeface="Calibri"/>
                <a:cs typeface="Calibri"/>
              </a:rPr>
              <a:t>L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011145" y="1021556"/>
            <a:ext cx="3545204" cy="622300"/>
            <a:chOff x="1011145" y="1021556"/>
            <a:chExt cx="3545204" cy="622300"/>
          </a:xfrm>
        </p:grpSpPr>
        <p:sp>
          <p:nvSpPr>
            <p:cNvPr id="114" name="object 114"/>
            <p:cNvSpPr/>
            <p:nvPr/>
          </p:nvSpPr>
          <p:spPr>
            <a:xfrm>
              <a:off x="1017495" y="1027906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6" y="0"/>
                  </a:moveTo>
                  <a:lnTo>
                    <a:pt x="0" y="0"/>
                  </a:lnTo>
                  <a:lnTo>
                    <a:pt x="0" y="609220"/>
                  </a:lnTo>
                  <a:lnTo>
                    <a:pt x="2295176" y="609220"/>
                  </a:lnTo>
                  <a:lnTo>
                    <a:pt x="2295176" y="380765"/>
                  </a:lnTo>
                  <a:lnTo>
                    <a:pt x="3379985" y="380765"/>
                  </a:lnTo>
                  <a:lnTo>
                    <a:pt x="3379985" y="456915"/>
                  </a:lnTo>
                  <a:lnTo>
                    <a:pt x="3532290" y="304610"/>
                  </a:lnTo>
                  <a:lnTo>
                    <a:pt x="3379985" y="152304"/>
                  </a:lnTo>
                  <a:lnTo>
                    <a:pt x="3379985" y="228459"/>
                  </a:lnTo>
                  <a:lnTo>
                    <a:pt x="2295176" y="228459"/>
                  </a:lnTo>
                  <a:lnTo>
                    <a:pt x="229517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17495" y="1027906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354855" y="1199388"/>
            <a:ext cx="16205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H: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STOP-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r>
              <a:rPr lang="it-IT" sz="1400" spc="-10" dirty="0">
                <a:solidFill>
                  <a:srgbClr val="FFFFFF"/>
                </a:solidFill>
                <a:latin typeface="Calibri"/>
                <a:cs typeface="Calibri"/>
              </a:rPr>
              <a:t> 17year </a:t>
            </a:r>
            <a:r>
              <a:rPr lang="it-IT" sz="1400" spc="-10" dirty="0" err="1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1011145" y="3118039"/>
            <a:ext cx="3545204" cy="622300"/>
            <a:chOff x="1011145" y="3118039"/>
            <a:chExt cx="3545204" cy="622300"/>
          </a:xfrm>
        </p:grpSpPr>
        <p:sp>
          <p:nvSpPr>
            <p:cNvPr id="118" name="object 118"/>
            <p:cNvSpPr/>
            <p:nvPr/>
          </p:nvSpPr>
          <p:spPr>
            <a:xfrm>
              <a:off x="1017495" y="31243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6" y="0"/>
                  </a:moveTo>
                  <a:lnTo>
                    <a:pt x="0" y="0"/>
                  </a:lnTo>
                  <a:lnTo>
                    <a:pt x="0" y="609220"/>
                  </a:lnTo>
                  <a:lnTo>
                    <a:pt x="2295176" y="609220"/>
                  </a:lnTo>
                  <a:lnTo>
                    <a:pt x="2295176" y="380765"/>
                  </a:lnTo>
                  <a:lnTo>
                    <a:pt x="3379985" y="380765"/>
                  </a:lnTo>
                  <a:lnTo>
                    <a:pt x="3379985" y="456915"/>
                  </a:lnTo>
                  <a:lnTo>
                    <a:pt x="3532290" y="304610"/>
                  </a:lnTo>
                  <a:lnTo>
                    <a:pt x="3379985" y="152304"/>
                  </a:lnTo>
                  <a:lnTo>
                    <a:pt x="3379985" y="228459"/>
                  </a:lnTo>
                  <a:lnTo>
                    <a:pt x="2295176" y="228459"/>
                  </a:lnTo>
                  <a:lnTo>
                    <a:pt x="229517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17495" y="31243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1383620" y="3296411"/>
            <a:ext cx="15640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I-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time!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1011145" y="5160962"/>
            <a:ext cx="3545204" cy="622300"/>
            <a:chOff x="1011145" y="5160962"/>
            <a:chExt cx="3545204" cy="622300"/>
          </a:xfrm>
        </p:grpSpPr>
        <p:sp>
          <p:nvSpPr>
            <p:cNvPr id="122" name="object 122"/>
            <p:cNvSpPr/>
            <p:nvPr/>
          </p:nvSpPr>
          <p:spPr>
            <a:xfrm>
              <a:off x="1017495" y="5167312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6" y="0"/>
                  </a:moveTo>
                  <a:lnTo>
                    <a:pt x="0" y="0"/>
                  </a:lnTo>
                  <a:lnTo>
                    <a:pt x="0" y="609220"/>
                  </a:lnTo>
                  <a:lnTo>
                    <a:pt x="2295176" y="609220"/>
                  </a:lnTo>
                  <a:lnTo>
                    <a:pt x="2295176" y="380765"/>
                  </a:lnTo>
                  <a:lnTo>
                    <a:pt x="3379985" y="380765"/>
                  </a:lnTo>
                  <a:lnTo>
                    <a:pt x="3379985" y="456915"/>
                  </a:lnTo>
                  <a:lnTo>
                    <a:pt x="3532290" y="304609"/>
                  </a:lnTo>
                  <a:lnTo>
                    <a:pt x="3379985" y="152304"/>
                  </a:lnTo>
                  <a:lnTo>
                    <a:pt x="3379985" y="228459"/>
                  </a:lnTo>
                  <a:lnTo>
                    <a:pt x="2295176" y="228459"/>
                  </a:lnTo>
                  <a:lnTo>
                    <a:pt x="229517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17495" y="5167312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1266018" y="5125211"/>
            <a:ext cx="1798320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L: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restaurant-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stereotypy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went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zero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work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inclusion!</a:t>
            </a:r>
            <a:r>
              <a:rPr lang="it-IT" sz="1400" spc="-10" dirty="0">
                <a:solidFill>
                  <a:srgbClr val="FFFFFF"/>
                </a:solidFill>
                <a:latin typeface="Calibri"/>
                <a:cs typeface="Calibri"/>
              </a:rPr>
              <a:t> 17 </a:t>
            </a:r>
            <a:r>
              <a:rPr lang="it-IT" sz="1400" spc="-10" dirty="0" err="1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lang="it-IT"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1400" spc="-10" dirty="0" err="1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143" y="195467"/>
            <a:ext cx="4958080" cy="339086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115"/>
              </a:spcBef>
            </a:pPr>
            <a:r>
              <a:rPr sz="4400" spc="-25" dirty="0">
                <a:latin typeface="Calibri Light"/>
                <a:cs typeface="Calibri Light"/>
              </a:rPr>
              <a:t>CBI</a:t>
            </a:r>
            <a:endParaRPr sz="4400" dirty="0">
              <a:latin typeface="Calibri Light"/>
              <a:cs typeface="Calibri Light"/>
            </a:endParaRPr>
          </a:p>
          <a:p>
            <a:pPr marL="12700" marR="5080">
              <a:lnSpc>
                <a:spcPct val="99400"/>
              </a:lnSpc>
              <a:spcBef>
                <a:spcPts val="430"/>
              </a:spcBef>
            </a:pPr>
            <a:r>
              <a:rPr lang="it-IT" dirty="0">
                <a:cs typeface="Calibri"/>
              </a:rPr>
              <a:t>Il carico assistenziale del caregiver può essere definito come lo sforzo o il carico sopportato da una persona che si prende cura di un familiare cronico, disabile o anziano
Le conseguenze del carico di caregiver hanno portato a cambiamenti negativi che includevano una diminuzione dell'erogazione delle cure, una diminuzione della qualità della vita, un deterioramento della salute fisica e psicologica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97039" y="144526"/>
            <a:ext cx="361696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Times New Roman"/>
                <a:cs typeface="Times New Roman"/>
              </a:rPr>
              <a:t>CBI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Total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Scores</a:t>
            </a:r>
            <a:r>
              <a:rPr sz="850" spc="4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Before</a:t>
            </a:r>
            <a:r>
              <a:rPr sz="850" spc="2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and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After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Work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Inclusion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Intervention</a:t>
            </a:r>
            <a:r>
              <a:rPr sz="850" spc="5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for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Both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spc="-10" dirty="0">
                <a:latin typeface="Times New Roman"/>
                <a:cs typeface="Times New Roman"/>
              </a:rPr>
              <a:t>Parents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99219" y="906172"/>
            <a:ext cx="1037590" cy="575310"/>
            <a:chOff x="7499219" y="906172"/>
            <a:chExt cx="1037590" cy="575310"/>
          </a:xfrm>
        </p:grpSpPr>
        <p:sp>
          <p:nvSpPr>
            <p:cNvPr id="5" name="object 5"/>
            <p:cNvSpPr/>
            <p:nvPr/>
          </p:nvSpPr>
          <p:spPr>
            <a:xfrm>
              <a:off x="7611974" y="909675"/>
              <a:ext cx="662940" cy="568325"/>
            </a:xfrm>
            <a:custGeom>
              <a:avLst/>
              <a:gdLst/>
              <a:ahLst/>
              <a:cxnLst/>
              <a:rect l="l" t="t" r="r" b="b"/>
              <a:pathLst>
                <a:path w="662940" h="568325">
                  <a:moveTo>
                    <a:pt x="147777" y="0"/>
                  </a:moveTo>
                  <a:lnTo>
                    <a:pt x="0" y="0"/>
                  </a:lnTo>
                  <a:lnTo>
                    <a:pt x="0" y="567994"/>
                  </a:lnTo>
                  <a:lnTo>
                    <a:pt x="147777" y="567994"/>
                  </a:lnTo>
                  <a:lnTo>
                    <a:pt x="147777" y="0"/>
                  </a:lnTo>
                  <a:close/>
                </a:path>
                <a:path w="662940" h="568325">
                  <a:moveTo>
                    <a:pt x="662673" y="157010"/>
                  </a:moveTo>
                  <a:lnTo>
                    <a:pt x="517207" y="157010"/>
                  </a:lnTo>
                  <a:lnTo>
                    <a:pt x="517207" y="567994"/>
                  </a:lnTo>
                  <a:lnTo>
                    <a:pt x="662673" y="567994"/>
                  </a:lnTo>
                  <a:lnTo>
                    <a:pt x="662673" y="1570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1980" y="909665"/>
              <a:ext cx="662940" cy="568325"/>
            </a:xfrm>
            <a:custGeom>
              <a:avLst/>
              <a:gdLst/>
              <a:ahLst/>
              <a:cxnLst/>
              <a:rect l="l" t="t" r="r" b="b"/>
              <a:pathLst>
                <a:path w="662940" h="568325">
                  <a:moveTo>
                    <a:pt x="0" y="0"/>
                  </a:moveTo>
                  <a:lnTo>
                    <a:pt x="147772" y="0"/>
                  </a:lnTo>
                  <a:lnTo>
                    <a:pt x="147772" y="568000"/>
                  </a:lnTo>
                  <a:lnTo>
                    <a:pt x="0" y="568000"/>
                  </a:lnTo>
                  <a:lnTo>
                    <a:pt x="0" y="0"/>
                  </a:lnTo>
                  <a:close/>
                </a:path>
                <a:path w="662940" h="568325">
                  <a:moveTo>
                    <a:pt x="517203" y="157008"/>
                  </a:moveTo>
                  <a:lnTo>
                    <a:pt x="662667" y="157008"/>
                  </a:lnTo>
                  <a:lnTo>
                    <a:pt x="662667" y="568000"/>
                  </a:lnTo>
                  <a:lnTo>
                    <a:pt x="517203" y="568000"/>
                  </a:lnTo>
                  <a:lnTo>
                    <a:pt x="517203" y="157008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59751" y="1161351"/>
              <a:ext cx="662940" cy="316865"/>
            </a:xfrm>
            <a:custGeom>
              <a:avLst/>
              <a:gdLst/>
              <a:ahLst/>
              <a:cxnLst/>
              <a:rect l="l" t="t" r="r" b="b"/>
              <a:pathLst>
                <a:path w="662940" h="316865">
                  <a:moveTo>
                    <a:pt x="147764" y="0"/>
                  </a:moveTo>
                  <a:lnTo>
                    <a:pt x="0" y="0"/>
                  </a:lnTo>
                  <a:lnTo>
                    <a:pt x="0" y="316318"/>
                  </a:lnTo>
                  <a:lnTo>
                    <a:pt x="147764" y="316318"/>
                  </a:lnTo>
                  <a:lnTo>
                    <a:pt x="147764" y="0"/>
                  </a:lnTo>
                  <a:close/>
                </a:path>
                <a:path w="662940" h="316865">
                  <a:moveTo>
                    <a:pt x="662660" y="62331"/>
                  </a:moveTo>
                  <a:lnTo>
                    <a:pt x="514896" y="62331"/>
                  </a:lnTo>
                  <a:lnTo>
                    <a:pt x="514896" y="316318"/>
                  </a:lnTo>
                  <a:lnTo>
                    <a:pt x="662660" y="316318"/>
                  </a:lnTo>
                  <a:lnTo>
                    <a:pt x="662660" y="6233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59752" y="1161340"/>
              <a:ext cx="662940" cy="316865"/>
            </a:xfrm>
            <a:custGeom>
              <a:avLst/>
              <a:gdLst/>
              <a:ahLst/>
              <a:cxnLst/>
              <a:rect l="l" t="t" r="r" b="b"/>
              <a:pathLst>
                <a:path w="662940" h="316865">
                  <a:moveTo>
                    <a:pt x="0" y="0"/>
                  </a:moveTo>
                  <a:lnTo>
                    <a:pt x="147772" y="0"/>
                  </a:lnTo>
                  <a:lnTo>
                    <a:pt x="147772" y="316325"/>
                  </a:lnTo>
                  <a:lnTo>
                    <a:pt x="0" y="316325"/>
                  </a:lnTo>
                  <a:lnTo>
                    <a:pt x="0" y="0"/>
                  </a:lnTo>
                  <a:close/>
                </a:path>
                <a:path w="662940" h="316865">
                  <a:moveTo>
                    <a:pt x="514894" y="62341"/>
                  </a:moveTo>
                  <a:lnTo>
                    <a:pt x="662667" y="62341"/>
                  </a:lnTo>
                  <a:lnTo>
                    <a:pt x="662667" y="316325"/>
                  </a:lnTo>
                  <a:lnTo>
                    <a:pt x="514894" y="316325"/>
                  </a:lnTo>
                  <a:lnTo>
                    <a:pt x="514894" y="62341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02711" y="1477665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4">
                  <a:moveTo>
                    <a:pt x="0" y="0"/>
                  </a:moveTo>
                  <a:lnTo>
                    <a:pt x="1030168" y="0"/>
                  </a:lnTo>
                </a:path>
              </a:pathLst>
            </a:custGeom>
            <a:ln w="692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328902" y="1189000"/>
            <a:ext cx="109855" cy="3422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65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465"/>
              </a:spcBef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28902" y="872675"/>
            <a:ext cx="108585" cy="3422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28902" y="398510"/>
            <a:ext cx="108585" cy="49974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39618" y="1547211"/>
            <a:ext cx="55753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  <a:tabLst>
                <a:tab pos="514984" algn="l"/>
              </a:tabLst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74602" y="955490"/>
            <a:ext cx="52705" cy="52705"/>
            <a:chOff x="8674602" y="955490"/>
            <a:chExt cx="52705" cy="52705"/>
          </a:xfrm>
        </p:grpSpPr>
        <p:sp>
          <p:nvSpPr>
            <p:cNvPr id="15" name="object 15"/>
            <p:cNvSpPr/>
            <p:nvPr/>
          </p:nvSpPr>
          <p:spPr>
            <a:xfrm>
              <a:off x="8678064" y="958954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78065" y="95895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731124" y="909618"/>
            <a:ext cx="28321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Mother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674602" y="1111390"/>
            <a:ext cx="52705" cy="52705"/>
            <a:chOff x="8674602" y="1111390"/>
            <a:chExt cx="52705" cy="52705"/>
          </a:xfrm>
        </p:grpSpPr>
        <p:sp>
          <p:nvSpPr>
            <p:cNvPr id="19" name="object 19"/>
            <p:cNvSpPr/>
            <p:nvPr/>
          </p:nvSpPr>
          <p:spPr>
            <a:xfrm>
              <a:off x="8678064" y="1114854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78065" y="111485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731124" y="1065518"/>
            <a:ext cx="246379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Father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887600" y="952351"/>
            <a:ext cx="1163955" cy="528955"/>
            <a:chOff x="9887600" y="952351"/>
            <a:chExt cx="1163955" cy="528955"/>
          </a:xfrm>
        </p:grpSpPr>
        <p:sp>
          <p:nvSpPr>
            <p:cNvPr id="23" name="object 23"/>
            <p:cNvSpPr/>
            <p:nvPr/>
          </p:nvSpPr>
          <p:spPr>
            <a:xfrm>
              <a:off x="10015588" y="955852"/>
              <a:ext cx="743585" cy="521970"/>
            </a:xfrm>
            <a:custGeom>
              <a:avLst/>
              <a:gdLst/>
              <a:ahLst/>
              <a:cxnLst/>
              <a:rect l="l" t="t" r="r" b="b"/>
              <a:pathLst>
                <a:path w="743584" h="521969">
                  <a:moveTo>
                    <a:pt x="163931" y="0"/>
                  </a:moveTo>
                  <a:lnTo>
                    <a:pt x="0" y="0"/>
                  </a:lnTo>
                  <a:lnTo>
                    <a:pt x="0" y="521360"/>
                  </a:lnTo>
                  <a:lnTo>
                    <a:pt x="163931" y="521360"/>
                  </a:lnTo>
                  <a:lnTo>
                    <a:pt x="163931" y="0"/>
                  </a:lnTo>
                  <a:close/>
                </a:path>
                <a:path w="743584" h="521969">
                  <a:moveTo>
                    <a:pt x="743483" y="260908"/>
                  </a:moveTo>
                  <a:lnTo>
                    <a:pt x="577227" y="260908"/>
                  </a:lnTo>
                  <a:lnTo>
                    <a:pt x="577227" y="521360"/>
                  </a:lnTo>
                  <a:lnTo>
                    <a:pt x="743483" y="521360"/>
                  </a:lnTo>
                  <a:lnTo>
                    <a:pt x="743483" y="260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15591" y="955844"/>
              <a:ext cx="743585" cy="521970"/>
            </a:xfrm>
            <a:custGeom>
              <a:avLst/>
              <a:gdLst/>
              <a:ahLst/>
              <a:cxnLst/>
              <a:rect l="l" t="t" r="r" b="b"/>
              <a:pathLst>
                <a:path w="743584" h="521969">
                  <a:moveTo>
                    <a:pt x="0" y="0"/>
                  </a:moveTo>
                  <a:lnTo>
                    <a:pt x="163935" y="0"/>
                  </a:lnTo>
                  <a:lnTo>
                    <a:pt x="163935" y="521359"/>
                  </a:lnTo>
                  <a:lnTo>
                    <a:pt x="0" y="521359"/>
                  </a:lnTo>
                  <a:lnTo>
                    <a:pt x="0" y="0"/>
                  </a:lnTo>
                  <a:close/>
                </a:path>
                <a:path w="743584" h="521969">
                  <a:moveTo>
                    <a:pt x="577236" y="260910"/>
                  </a:moveTo>
                  <a:lnTo>
                    <a:pt x="743480" y="260910"/>
                  </a:lnTo>
                  <a:lnTo>
                    <a:pt x="743480" y="521359"/>
                  </a:lnTo>
                  <a:lnTo>
                    <a:pt x="577236" y="521359"/>
                  </a:lnTo>
                  <a:lnTo>
                    <a:pt x="577236" y="260910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79520" y="1108239"/>
              <a:ext cx="743585" cy="369570"/>
            </a:xfrm>
            <a:custGeom>
              <a:avLst/>
              <a:gdLst/>
              <a:ahLst/>
              <a:cxnLst/>
              <a:rect l="l" t="t" r="r" b="b"/>
              <a:pathLst>
                <a:path w="743584" h="369569">
                  <a:moveTo>
                    <a:pt x="166243" y="0"/>
                  </a:moveTo>
                  <a:lnTo>
                    <a:pt x="0" y="0"/>
                  </a:lnTo>
                  <a:lnTo>
                    <a:pt x="0" y="368973"/>
                  </a:lnTo>
                  <a:lnTo>
                    <a:pt x="166243" y="368973"/>
                  </a:lnTo>
                  <a:lnTo>
                    <a:pt x="166243" y="0"/>
                  </a:lnTo>
                  <a:close/>
                </a:path>
                <a:path w="743584" h="369569">
                  <a:moveTo>
                    <a:pt x="743483" y="184721"/>
                  </a:moveTo>
                  <a:lnTo>
                    <a:pt x="579551" y="184721"/>
                  </a:lnTo>
                  <a:lnTo>
                    <a:pt x="579551" y="368973"/>
                  </a:lnTo>
                  <a:lnTo>
                    <a:pt x="743483" y="368973"/>
                  </a:lnTo>
                  <a:lnTo>
                    <a:pt x="743483" y="18472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79526" y="1108234"/>
              <a:ext cx="743585" cy="369570"/>
            </a:xfrm>
            <a:custGeom>
              <a:avLst/>
              <a:gdLst/>
              <a:ahLst/>
              <a:cxnLst/>
              <a:rect l="l" t="t" r="r" b="b"/>
              <a:pathLst>
                <a:path w="743584" h="369569">
                  <a:moveTo>
                    <a:pt x="0" y="0"/>
                  </a:moveTo>
                  <a:lnTo>
                    <a:pt x="166244" y="0"/>
                  </a:lnTo>
                  <a:lnTo>
                    <a:pt x="166244" y="368969"/>
                  </a:lnTo>
                  <a:lnTo>
                    <a:pt x="0" y="368969"/>
                  </a:lnTo>
                  <a:lnTo>
                    <a:pt x="0" y="0"/>
                  </a:lnTo>
                  <a:close/>
                </a:path>
                <a:path w="743584" h="369569">
                  <a:moveTo>
                    <a:pt x="579545" y="184715"/>
                  </a:moveTo>
                  <a:lnTo>
                    <a:pt x="743480" y="184715"/>
                  </a:lnTo>
                  <a:lnTo>
                    <a:pt x="743480" y="368969"/>
                  </a:lnTo>
                  <a:lnTo>
                    <a:pt x="579545" y="368969"/>
                  </a:lnTo>
                  <a:lnTo>
                    <a:pt x="579545" y="184715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91092" y="1477203"/>
              <a:ext cx="1156970" cy="0"/>
            </a:xfrm>
            <a:custGeom>
              <a:avLst/>
              <a:gdLst/>
              <a:ahLst/>
              <a:cxnLst/>
              <a:rect l="l" t="t" r="r" b="b"/>
              <a:pathLst>
                <a:path w="1156970">
                  <a:moveTo>
                    <a:pt x="0" y="0"/>
                  </a:moveTo>
                  <a:lnTo>
                    <a:pt x="1156596" y="0"/>
                  </a:lnTo>
                </a:path>
              </a:pathLst>
            </a:custGeom>
            <a:ln w="692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718152" y="431019"/>
            <a:ext cx="109855" cy="109982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65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430"/>
              </a:spcBef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60592" y="1546657"/>
            <a:ext cx="62103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  <a:tabLst>
                <a:tab pos="578485" algn="l"/>
              </a:tabLst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189505" y="969159"/>
            <a:ext cx="52705" cy="52705"/>
            <a:chOff x="11189505" y="969159"/>
            <a:chExt cx="52705" cy="52705"/>
          </a:xfrm>
        </p:grpSpPr>
        <p:sp>
          <p:nvSpPr>
            <p:cNvPr id="31" name="object 31"/>
            <p:cNvSpPr/>
            <p:nvPr/>
          </p:nvSpPr>
          <p:spPr>
            <a:xfrm>
              <a:off x="11192968" y="9726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192968" y="97262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1247135" y="923287"/>
            <a:ext cx="28321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Mother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189505" y="1124966"/>
            <a:ext cx="52705" cy="52705"/>
            <a:chOff x="11189505" y="1124966"/>
            <a:chExt cx="52705" cy="52705"/>
          </a:xfrm>
        </p:grpSpPr>
        <p:sp>
          <p:nvSpPr>
            <p:cNvPr id="35" name="object 35"/>
            <p:cNvSpPr/>
            <p:nvPr/>
          </p:nvSpPr>
          <p:spPr>
            <a:xfrm>
              <a:off x="11192968" y="112843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92968" y="112843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247135" y="1079094"/>
            <a:ext cx="246379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Father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148031" y="494517"/>
            <a:ext cx="688340" cy="1196975"/>
            <a:chOff x="10148031" y="494517"/>
            <a:chExt cx="688340" cy="1196975"/>
          </a:xfrm>
        </p:grpSpPr>
        <p:sp>
          <p:nvSpPr>
            <p:cNvPr id="39" name="object 39"/>
            <p:cNvSpPr/>
            <p:nvPr/>
          </p:nvSpPr>
          <p:spPr>
            <a:xfrm>
              <a:off x="10468976" y="494517"/>
              <a:ext cx="0" cy="1012825"/>
            </a:xfrm>
            <a:custGeom>
              <a:avLst/>
              <a:gdLst/>
              <a:ahLst/>
              <a:cxnLst/>
              <a:rect l="l" t="t" r="r" b="b"/>
              <a:pathLst>
                <a:path h="1012825">
                  <a:moveTo>
                    <a:pt x="0" y="0"/>
                  </a:moveTo>
                  <a:lnTo>
                    <a:pt x="0" y="1012240"/>
                  </a:lnTo>
                </a:path>
              </a:pathLst>
            </a:custGeom>
            <a:ln w="461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148031" y="1507211"/>
              <a:ext cx="688340" cy="184150"/>
            </a:xfrm>
            <a:custGeom>
              <a:avLst/>
              <a:gdLst/>
              <a:ahLst/>
              <a:cxnLst/>
              <a:rect l="l" t="t" r="r" b="b"/>
              <a:pathLst>
                <a:path w="688340" h="184150">
                  <a:moveTo>
                    <a:pt x="688065" y="0"/>
                  </a:moveTo>
                  <a:lnTo>
                    <a:pt x="0" y="0"/>
                  </a:lnTo>
                  <a:lnTo>
                    <a:pt x="0" y="183801"/>
                  </a:lnTo>
                  <a:lnTo>
                    <a:pt x="688065" y="183801"/>
                  </a:lnTo>
                  <a:lnTo>
                    <a:pt x="6880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265649" y="1523797"/>
            <a:ext cx="34099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latin typeface="Calibri"/>
                <a:cs typeface="Calibri"/>
              </a:rPr>
              <a:t>Sessions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499219" y="1968287"/>
            <a:ext cx="1037590" cy="713105"/>
            <a:chOff x="7499219" y="1968287"/>
            <a:chExt cx="1037590" cy="713105"/>
          </a:xfrm>
        </p:grpSpPr>
        <p:sp>
          <p:nvSpPr>
            <p:cNvPr id="43" name="object 43"/>
            <p:cNvSpPr/>
            <p:nvPr/>
          </p:nvSpPr>
          <p:spPr>
            <a:xfrm>
              <a:off x="7611974" y="1971789"/>
              <a:ext cx="662940" cy="706120"/>
            </a:xfrm>
            <a:custGeom>
              <a:avLst/>
              <a:gdLst/>
              <a:ahLst/>
              <a:cxnLst/>
              <a:rect l="l" t="t" r="r" b="b"/>
              <a:pathLst>
                <a:path w="662940" h="706119">
                  <a:moveTo>
                    <a:pt x="147777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147777" y="705612"/>
                  </a:lnTo>
                  <a:lnTo>
                    <a:pt x="147777" y="0"/>
                  </a:lnTo>
                  <a:close/>
                </a:path>
                <a:path w="662940" h="706119">
                  <a:moveTo>
                    <a:pt x="662673" y="367118"/>
                  </a:moveTo>
                  <a:lnTo>
                    <a:pt x="517207" y="367118"/>
                  </a:lnTo>
                  <a:lnTo>
                    <a:pt x="517207" y="705612"/>
                  </a:lnTo>
                  <a:lnTo>
                    <a:pt x="662673" y="705612"/>
                  </a:lnTo>
                  <a:lnTo>
                    <a:pt x="662673" y="367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11980" y="1971780"/>
              <a:ext cx="662940" cy="706120"/>
            </a:xfrm>
            <a:custGeom>
              <a:avLst/>
              <a:gdLst/>
              <a:ahLst/>
              <a:cxnLst/>
              <a:rect l="l" t="t" r="r" b="b"/>
              <a:pathLst>
                <a:path w="662940" h="706119">
                  <a:moveTo>
                    <a:pt x="0" y="0"/>
                  </a:moveTo>
                  <a:lnTo>
                    <a:pt x="147772" y="0"/>
                  </a:lnTo>
                  <a:lnTo>
                    <a:pt x="147772" y="705613"/>
                  </a:lnTo>
                  <a:lnTo>
                    <a:pt x="0" y="705613"/>
                  </a:lnTo>
                  <a:lnTo>
                    <a:pt x="0" y="0"/>
                  </a:lnTo>
                  <a:close/>
                </a:path>
                <a:path w="662940" h="706119">
                  <a:moveTo>
                    <a:pt x="517203" y="367122"/>
                  </a:moveTo>
                  <a:lnTo>
                    <a:pt x="662667" y="367122"/>
                  </a:lnTo>
                  <a:lnTo>
                    <a:pt x="662667" y="705613"/>
                  </a:lnTo>
                  <a:lnTo>
                    <a:pt x="517203" y="705613"/>
                  </a:lnTo>
                  <a:lnTo>
                    <a:pt x="517203" y="367122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759751" y="2147265"/>
              <a:ext cx="662940" cy="530225"/>
            </a:xfrm>
            <a:custGeom>
              <a:avLst/>
              <a:gdLst/>
              <a:ahLst/>
              <a:cxnLst/>
              <a:rect l="l" t="t" r="r" b="b"/>
              <a:pathLst>
                <a:path w="662940" h="530225">
                  <a:moveTo>
                    <a:pt x="147764" y="0"/>
                  </a:moveTo>
                  <a:lnTo>
                    <a:pt x="0" y="0"/>
                  </a:lnTo>
                  <a:lnTo>
                    <a:pt x="0" y="530136"/>
                  </a:lnTo>
                  <a:lnTo>
                    <a:pt x="147764" y="530136"/>
                  </a:lnTo>
                  <a:lnTo>
                    <a:pt x="147764" y="0"/>
                  </a:lnTo>
                  <a:close/>
                </a:path>
                <a:path w="662940" h="530225">
                  <a:moveTo>
                    <a:pt x="662660" y="367118"/>
                  </a:moveTo>
                  <a:lnTo>
                    <a:pt x="514896" y="367118"/>
                  </a:lnTo>
                  <a:lnTo>
                    <a:pt x="514896" y="530136"/>
                  </a:lnTo>
                  <a:lnTo>
                    <a:pt x="662660" y="530136"/>
                  </a:lnTo>
                  <a:lnTo>
                    <a:pt x="662660" y="36711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59752" y="2147259"/>
              <a:ext cx="662940" cy="530225"/>
            </a:xfrm>
            <a:custGeom>
              <a:avLst/>
              <a:gdLst/>
              <a:ahLst/>
              <a:cxnLst/>
              <a:rect l="l" t="t" r="r" b="b"/>
              <a:pathLst>
                <a:path w="662940" h="530225">
                  <a:moveTo>
                    <a:pt x="0" y="0"/>
                  </a:moveTo>
                  <a:lnTo>
                    <a:pt x="147772" y="0"/>
                  </a:lnTo>
                  <a:lnTo>
                    <a:pt x="147772" y="530133"/>
                  </a:lnTo>
                  <a:lnTo>
                    <a:pt x="0" y="530133"/>
                  </a:lnTo>
                  <a:lnTo>
                    <a:pt x="0" y="0"/>
                  </a:lnTo>
                  <a:close/>
                </a:path>
                <a:path w="662940" h="530225">
                  <a:moveTo>
                    <a:pt x="514894" y="367122"/>
                  </a:moveTo>
                  <a:lnTo>
                    <a:pt x="662667" y="367122"/>
                  </a:lnTo>
                  <a:lnTo>
                    <a:pt x="662667" y="530133"/>
                  </a:lnTo>
                  <a:lnTo>
                    <a:pt x="514894" y="530133"/>
                  </a:lnTo>
                  <a:lnTo>
                    <a:pt x="514894" y="367122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02711" y="2677393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4">
                  <a:moveTo>
                    <a:pt x="0" y="0"/>
                  </a:moveTo>
                  <a:lnTo>
                    <a:pt x="1030168" y="0"/>
                  </a:lnTo>
                </a:path>
              </a:pathLst>
            </a:custGeom>
            <a:ln w="692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328902" y="1969239"/>
            <a:ext cx="110489" cy="7620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65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380"/>
              </a:spcBef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328902" y="1869769"/>
            <a:ext cx="10858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39618" y="2747308"/>
            <a:ext cx="55753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  <a:tabLst>
                <a:tab pos="514984" algn="l"/>
              </a:tabLst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674602" y="2188005"/>
            <a:ext cx="52705" cy="52705"/>
            <a:chOff x="8674602" y="2188005"/>
            <a:chExt cx="52705" cy="52705"/>
          </a:xfrm>
        </p:grpSpPr>
        <p:sp>
          <p:nvSpPr>
            <p:cNvPr id="52" name="object 52"/>
            <p:cNvSpPr/>
            <p:nvPr/>
          </p:nvSpPr>
          <p:spPr>
            <a:xfrm>
              <a:off x="8678064" y="219146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78065" y="219146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8731124" y="2142410"/>
            <a:ext cx="28321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Mother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8674602" y="2343905"/>
            <a:ext cx="52705" cy="52705"/>
            <a:chOff x="8674602" y="2343905"/>
            <a:chExt cx="52705" cy="52705"/>
          </a:xfrm>
        </p:grpSpPr>
        <p:sp>
          <p:nvSpPr>
            <p:cNvPr id="56" name="object 56"/>
            <p:cNvSpPr/>
            <p:nvPr/>
          </p:nvSpPr>
          <p:spPr>
            <a:xfrm>
              <a:off x="8678064" y="234736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678065" y="234736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8731124" y="2298494"/>
            <a:ext cx="246379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Father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7695562" y="1886118"/>
            <a:ext cx="599440" cy="1002030"/>
            <a:chOff x="7695562" y="1886118"/>
            <a:chExt cx="599440" cy="1002030"/>
          </a:xfrm>
        </p:grpSpPr>
        <p:sp>
          <p:nvSpPr>
            <p:cNvPr id="60" name="object 60"/>
            <p:cNvSpPr/>
            <p:nvPr/>
          </p:nvSpPr>
          <p:spPr>
            <a:xfrm>
              <a:off x="8015214" y="1888658"/>
              <a:ext cx="0" cy="815340"/>
            </a:xfrm>
            <a:custGeom>
              <a:avLst/>
              <a:gdLst/>
              <a:ahLst/>
              <a:cxnLst/>
              <a:rect l="l" t="t" r="r" b="b"/>
              <a:pathLst>
                <a:path h="815339">
                  <a:moveTo>
                    <a:pt x="0" y="0"/>
                  </a:moveTo>
                  <a:lnTo>
                    <a:pt x="0" y="815232"/>
                  </a:lnTo>
                </a:path>
              </a:pathLst>
            </a:custGeom>
            <a:ln w="461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95562" y="2703891"/>
              <a:ext cx="599440" cy="184150"/>
            </a:xfrm>
            <a:custGeom>
              <a:avLst/>
              <a:gdLst/>
              <a:ahLst/>
              <a:cxnLst/>
              <a:rect l="l" t="t" r="r" b="b"/>
              <a:pathLst>
                <a:path w="599440" h="184150">
                  <a:moveTo>
                    <a:pt x="598940" y="0"/>
                  </a:moveTo>
                  <a:lnTo>
                    <a:pt x="0" y="0"/>
                  </a:lnTo>
                  <a:lnTo>
                    <a:pt x="0" y="183801"/>
                  </a:lnTo>
                  <a:lnTo>
                    <a:pt x="598940" y="183801"/>
                  </a:lnTo>
                  <a:lnTo>
                    <a:pt x="598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7812164" y="2720847"/>
            <a:ext cx="34099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latin typeface="Calibri"/>
                <a:cs typeface="Calibri"/>
              </a:rPr>
              <a:t>Sessions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9887600" y="2116059"/>
            <a:ext cx="1220470" cy="563880"/>
            <a:chOff x="9887600" y="2116059"/>
            <a:chExt cx="1220470" cy="563880"/>
          </a:xfrm>
        </p:grpSpPr>
        <p:sp>
          <p:nvSpPr>
            <p:cNvPr id="64" name="object 64"/>
            <p:cNvSpPr/>
            <p:nvPr/>
          </p:nvSpPr>
          <p:spPr>
            <a:xfrm>
              <a:off x="10020198" y="2119553"/>
              <a:ext cx="781050" cy="556895"/>
            </a:xfrm>
            <a:custGeom>
              <a:avLst/>
              <a:gdLst/>
              <a:ahLst/>
              <a:cxnLst/>
              <a:rect l="l" t="t" r="r" b="b"/>
              <a:pathLst>
                <a:path w="781050" h="556894">
                  <a:moveTo>
                    <a:pt x="173177" y="0"/>
                  </a:moveTo>
                  <a:lnTo>
                    <a:pt x="0" y="0"/>
                  </a:lnTo>
                  <a:lnTo>
                    <a:pt x="0" y="556463"/>
                  </a:lnTo>
                  <a:lnTo>
                    <a:pt x="173177" y="556463"/>
                  </a:lnTo>
                  <a:lnTo>
                    <a:pt x="173177" y="0"/>
                  </a:lnTo>
                  <a:close/>
                </a:path>
                <a:path w="781050" h="556894">
                  <a:moveTo>
                    <a:pt x="780427" y="290931"/>
                  </a:moveTo>
                  <a:lnTo>
                    <a:pt x="607263" y="290931"/>
                  </a:lnTo>
                  <a:lnTo>
                    <a:pt x="607263" y="556463"/>
                  </a:lnTo>
                  <a:lnTo>
                    <a:pt x="780427" y="556463"/>
                  </a:lnTo>
                  <a:lnTo>
                    <a:pt x="780427" y="2909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020209" y="2119552"/>
              <a:ext cx="781050" cy="556895"/>
            </a:xfrm>
            <a:custGeom>
              <a:avLst/>
              <a:gdLst/>
              <a:ahLst/>
              <a:cxnLst/>
              <a:rect l="l" t="t" r="r" b="b"/>
              <a:pathLst>
                <a:path w="781050" h="556894">
                  <a:moveTo>
                    <a:pt x="0" y="0"/>
                  </a:moveTo>
                  <a:lnTo>
                    <a:pt x="173170" y="0"/>
                  </a:lnTo>
                  <a:lnTo>
                    <a:pt x="173170" y="556455"/>
                  </a:lnTo>
                  <a:lnTo>
                    <a:pt x="0" y="556455"/>
                  </a:lnTo>
                  <a:lnTo>
                    <a:pt x="0" y="0"/>
                  </a:lnTo>
                  <a:close/>
                </a:path>
                <a:path w="781050" h="556894">
                  <a:moveTo>
                    <a:pt x="607252" y="290927"/>
                  </a:moveTo>
                  <a:lnTo>
                    <a:pt x="780423" y="290927"/>
                  </a:lnTo>
                  <a:lnTo>
                    <a:pt x="780423" y="556455"/>
                  </a:lnTo>
                  <a:lnTo>
                    <a:pt x="607252" y="556455"/>
                  </a:lnTo>
                  <a:lnTo>
                    <a:pt x="607252" y="290927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193375" y="2410485"/>
              <a:ext cx="781050" cy="266065"/>
            </a:xfrm>
            <a:custGeom>
              <a:avLst/>
              <a:gdLst/>
              <a:ahLst/>
              <a:cxnLst/>
              <a:rect l="l" t="t" r="r" b="b"/>
              <a:pathLst>
                <a:path w="781050" h="266064">
                  <a:moveTo>
                    <a:pt x="173164" y="0"/>
                  </a:moveTo>
                  <a:lnTo>
                    <a:pt x="0" y="0"/>
                  </a:lnTo>
                  <a:lnTo>
                    <a:pt x="0" y="265531"/>
                  </a:lnTo>
                  <a:lnTo>
                    <a:pt x="173164" y="265531"/>
                  </a:lnTo>
                  <a:lnTo>
                    <a:pt x="173164" y="0"/>
                  </a:lnTo>
                  <a:close/>
                </a:path>
                <a:path w="781050" h="266064">
                  <a:moveTo>
                    <a:pt x="780427" y="57721"/>
                  </a:moveTo>
                  <a:lnTo>
                    <a:pt x="607250" y="57721"/>
                  </a:lnTo>
                  <a:lnTo>
                    <a:pt x="607250" y="265531"/>
                  </a:lnTo>
                  <a:lnTo>
                    <a:pt x="780427" y="265531"/>
                  </a:lnTo>
                  <a:lnTo>
                    <a:pt x="780427" y="57721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193379" y="2410479"/>
              <a:ext cx="781050" cy="266065"/>
            </a:xfrm>
            <a:custGeom>
              <a:avLst/>
              <a:gdLst/>
              <a:ahLst/>
              <a:cxnLst/>
              <a:rect l="l" t="t" r="r" b="b"/>
              <a:pathLst>
                <a:path w="781050" h="266064">
                  <a:moveTo>
                    <a:pt x="0" y="0"/>
                  </a:moveTo>
                  <a:lnTo>
                    <a:pt x="173170" y="0"/>
                  </a:lnTo>
                  <a:lnTo>
                    <a:pt x="173170" y="265528"/>
                  </a:lnTo>
                  <a:lnTo>
                    <a:pt x="0" y="265528"/>
                  </a:lnTo>
                  <a:lnTo>
                    <a:pt x="0" y="0"/>
                  </a:lnTo>
                  <a:close/>
                </a:path>
                <a:path w="781050" h="266064">
                  <a:moveTo>
                    <a:pt x="607252" y="57723"/>
                  </a:moveTo>
                  <a:lnTo>
                    <a:pt x="780423" y="57723"/>
                  </a:lnTo>
                  <a:lnTo>
                    <a:pt x="780423" y="265528"/>
                  </a:lnTo>
                  <a:lnTo>
                    <a:pt x="607252" y="265528"/>
                  </a:lnTo>
                  <a:lnTo>
                    <a:pt x="607252" y="57723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891092" y="2676008"/>
              <a:ext cx="1213485" cy="0"/>
            </a:xfrm>
            <a:custGeom>
              <a:avLst/>
              <a:gdLst/>
              <a:ahLst/>
              <a:cxnLst/>
              <a:rect l="l" t="t" r="r" b="b"/>
              <a:pathLst>
                <a:path w="1213484">
                  <a:moveTo>
                    <a:pt x="0" y="0"/>
                  </a:moveTo>
                  <a:lnTo>
                    <a:pt x="1212935" y="0"/>
                  </a:lnTo>
                </a:path>
              </a:pathLst>
            </a:custGeom>
            <a:ln w="692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718152" y="1728832"/>
            <a:ext cx="110489" cy="10007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65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315"/>
              </a:spcBef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174723" y="2745923"/>
            <a:ext cx="64897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  <a:tabLst>
                <a:tab pos="606425" algn="l"/>
              </a:tabLst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1245843" y="2210448"/>
            <a:ext cx="52705" cy="52705"/>
            <a:chOff x="11245843" y="2210448"/>
            <a:chExt cx="52705" cy="52705"/>
          </a:xfrm>
        </p:grpSpPr>
        <p:sp>
          <p:nvSpPr>
            <p:cNvPr id="72" name="object 72"/>
            <p:cNvSpPr/>
            <p:nvPr/>
          </p:nvSpPr>
          <p:spPr>
            <a:xfrm>
              <a:off x="11249307" y="221391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249307" y="221391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11245843" y="2366255"/>
            <a:ext cx="52705" cy="52705"/>
            <a:chOff x="11245843" y="2366255"/>
            <a:chExt cx="52705" cy="52705"/>
          </a:xfrm>
        </p:grpSpPr>
        <p:sp>
          <p:nvSpPr>
            <p:cNvPr id="75" name="object 75"/>
            <p:cNvSpPr/>
            <p:nvPr/>
          </p:nvSpPr>
          <p:spPr>
            <a:xfrm>
              <a:off x="11249307" y="236971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249307" y="236971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1303566" y="2108514"/>
            <a:ext cx="28321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7600"/>
              </a:lnSpc>
              <a:spcBef>
                <a:spcPts val="9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Mother</a:t>
            </a:r>
            <a:r>
              <a:rPr sz="65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Father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501670" y="1934837"/>
            <a:ext cx="0" cy="772160"/>
          </a:xfrm>
          <a:custGeom>
            <a:avLst/>
            <a:gdLst/>
            <a:ahLst/>
            <a:cxnLst/>
            <a:rect l="l" t="t" r="r" b="b"/>
            <a:pathLst>
              <a:path h="772160">
                <a:moveTo>
                  <a:pt x="0" y="0"/>
                </a:moveTo>
                <a:lnTo>
                  <a:pt x="0" y="771649"/>
                </a:lnTo>
              </a:path>
            </a:pathLst>
          </a:custGeom>
          <a:ln w="461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9979801" y="1755615"/>
            <a:ext cx="425450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latin typeface="Calibri"/>
                <a:cs typeface="Calibri"/>
              </a:rPr>
              <a:t>Pre-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528982" y="1755615"/>
            <a:ext cx="462915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latin typeface="Calibri"/>
                <a:cs typeface="Calibri"/>
              </a:rPr>
              <a:t>Post-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0116630" y="2706486"/>
            <a:ext cx="723265" cy="184150"/>
          </a:xfrm>
          <a:custGeom>
            <a:avLst/>
            <a:gdLst/>
            <a:ahLst/>
            <a:cxnLst/>
            <a:rect l="l" t="t" r="r" b="b"/>
            <a:pathLst>
              <a:path w="723265" h="184150">
                <a:moveTo>
                  <a:pt x="723023" y="0"/>
                </a:moveTo>
                <a:lnTo>
                  <a:pt x="0" y="0"/>
                </a:lnTo>
                <a:lnTo>
                  <a:pt x="0" y="183791"/>
                </a:lnTo>
                <a:lnTo>
                  <a:pt x="723023" y="183791"/>
                </a:lnTo>
                <a:lnTo>
                  <a:pt x="723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0317369" y="2723340"/>
            <a:ext cx="34099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latin typeface="Calibri"/>
                <a:cs typeface="Calibri"/>
              </a:rPr>
              <a:t>Sessions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7499219" y="3127377"/>
            <a:ext cx="1191895" cy="819785"/>
            <a:chOff x="7499219" y="3127377"/>
            <a:chExt cx="1191895" cy="819785"/>
          </a:xfrm>
        </p:grpSpPr>
        <p:sp>
          <p:nvSpPr>
            <p:cNvPr id="84" name="object 84"/>
            <p:cNvSpPr/>
            <p:nvPr/>
          </p:nvSpPr>
          <p:spPr>
            <a:xfrm>
              <a:off x="7630440" y="3130879"/>
              <a:ext cx="762000" cy="812800"/>
            </a:xfrm>
            <a:custGeom>
              <a:avLst/>
              <a:gdLst/>
              <a:ahLst/>
              <a:cxnLst/>
              <a:rect l="l" t="t" r="r" b="b"/>
              <a:pathLst>
                <a:path w="762000" h="812800">
                  <a:moveTo>
                    <a:pt x="168554" y="152387"/>
                  </a:moveTo>
                  <a:lnTo>
                    <a:pt x="0" y="152387"/>
                  </a:lnTo>
                  <a:lnTo>
                    <a:pt x="0" y="812279"/>
                  </a:lnTo>
                  <a:lnTo>
                    <a:pt x="168554" y="812279"/>
                  </a:lnTo>
                  <a:lnTo>
                    <a:pt x="168554" y="152387"/>
                  </a:lnTo>
                  <a:close/>
                </a:path>
                <a:path w="762000" h="812800">
                  <a:moveTo>
                    <a:pt x="761961" y="0"/>
                  </a:moveTo>
                  <a:lnTo>
                    <a:pt x="591096" y="0"/>
                  </a:lnTo>
                  <a:lnTo>
                    <a:pt x="591096" y="812279"/>
                  </a:lnTo>
                  <a:lnTo>
                    <a:pt x="761961" y="812279"/>
                  </a:lnTo>
                  <a:lnTo>
                    <a:pt x="7619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630451" y="3130870"/>
              <a:ext cx="762000" cy="812800"/>
            </a:xfrm>
            <a:custGeom>
              <a:avLst/>
              <a:gdLst/>
              <a:ahLst/>
              <a:cxnLst/>
              <a:rect l="l" t="t" r="r" b="b"/>
              <a:pathLst>
                <a:path w="762000" h="812800">
                  <a:moveTo>
                    <a:pt x="0" y="152390"/>
                  </a:moveTo>
                  <a:lnTo>
                    <a:pt x="168552" y="152390"/>
                  </a:lnTo>
                  <a:lnTo>
                    <a:pt x="168552" y="812286"/>
                  </a:lnTo>
                  <a:lnTo>
                    <a:pt x="0" y="812286"/>
                  </a:lnTo>
                  <a:lnTo>
                    <a:pt x="0" y="152390"/>
                  </a:lnTo>
                  <a:close/>
                </a:path>
                <a:path w="762000" h="812800">
                  <a:moveTo>
                    <a:pt x="591089" y="0"/>
                  </a:moveTo>
                  <a:lnTo>
                    <a:pt x="761951" y="0"/>
                  </a:lnTo>
                  <a:lnTo>
                    <a:pt x="761951" y="812286"/>
                  </a:lnTo>
                  <a:lnTo>
                    <a:pt x="591089" y="812286"/>
                  </a:lnTo>
                  <a:lnTo>
                    <a:pt x="591089" y="0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798994" y="3345611"/>
              <a:ext cx="762000" cy="598170"/>
            </a:xfrm>
            <a:custGeom>
              <a:avLst/>
              <a:gdLst/>
              <a:ahLst/>
              <a:cxnLst/>
              <a:rect l="l" t="t" r="r" b="b"/>
              <a:pathLst>
                <a:path w="762000" h="598170">
                  <a:moveTo>
                    <a:pt x="168554" y="60032"/>
                  </a:moveTo>
                  <a:lnTo>
                    <a:pt x="0" y="60032"/>
                  </a:lnTo>
                  <a:lnTo>
                    <a:pt x="0" y="597547"/>
                  </a:lnTo>
                  <a:lnTo>
                    <a:pt x="168554" y="597547"/>
                  </a:lnTo>
                  <a:lnTo>
                    <a:pt x="168554" y="60032"/>
                  </a:lnTo>
                  <a:close/>
                </a:path>
                <a:path w="762000" h="598170">
                  <a:moveTo>
                    <a:pt x="761961" y="0"/>
                  </a:moveTo>
                  <a:lnTo>
                    <a:pt x="593407" y="0"/>
                  </a:lnTo>
                  <a:lnTo>
                    <a:pt x="593407" y="597547"/>
                  </a:lnTo>
                  <a:lnTo>
                    <a:pt x="761961" y="597547"/>
                  </a:lnTo>
                  <a:lnTo>
                    <a:pt x="7619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799004" y="3345602"/>
              <a:ext cx="762000" cy="598170"/>
            </a:xfrm>
            <a:custGeom>
              <a:avLst/>
              <a:gdLst/>
              <a:ahLst/>
              <a:cxnLst/>
              <a:rect l="l" t="t" r="r" b="b"/>
              <a:pathLst>
                <a:path w="762000" h="598170">
                  <a:moveTo>
                    <a:pt x="0" y="60032"/>
                  </a:moveTo>
                  <a:lnTo>
                    <a:pt x="168552" y="60032"/>
                  </a:lnTo>
                  <a:lnTo>
                    <a:pt x="168552" y="597554"/>
                  </a:lnTo>
                  <a:lnTo>
                    <a:pt x="0" y="597554"/>
                  </a:lnTo>
                  <a:lnTo>
                    <a:pt x="0" y="60032"/>
                  </a:lnTo>
                  <a:close/>
                </a:path>
                <a:path w="762000" h="598170">
                  <a:moveTo>
                    <a:pt x="593398" y="0"/>
                  </a:moveTo>
                  <a:lnTo>
                    <a:pt x="761951" y="0"/>
                  </a:lnTo>
                  <a:lnTo>
                    <a:pt x="761951" y="597554"/>
                  </a:lnTo>
                  <a:lnTo>
                    <a:pt x="593398" y="597554"/>
                  </a:lnTo>
                  <a:lnTo>
                    <a:pt x="593398" y="0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02711" y="3943157"/>
              <a:ext cx="1184910" cy="0"/>
            </a:xfrm>
            <a:custGeom>
              <a:avLst/>
              <a:gdLst/>
              <a:ahLst/>
              <a:cxnLst/>
              <a:rect l="l" t="t" r="r" b="b"/>
              <a:pathLst>
                <a:path w="1184909">
                  <a:moveTo>
                    <a:pt x="0" y="0"/>
                  </a:moveTo>
                  <a:lnTo>
                    <a:pt x="1184867" y="0"/>
                  </a:lnTo>
                </a:path>
              </a:pathLst>
            </a:custGeom>
            <a:ln w="692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7371156" y="3871810"/>
            <a:ext cx="679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328902" y="3357320"/>
            <a:ext cx="108585" cy="48640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328902" y="2897998"/>
            <a:ext cx="108585" cy="48577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778223" y="4013349"/>
            <a:ext cx="63500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  <a:tabLst>
                <a:tab pos="592455" algn="l"/>
              </a:tabLst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8829301" y="3435112"/>
            <a:ext cx="52705" cy="52705"/>
            <a:chOff x="8829301" y="3435112"/>
            <a:chExt cx="52705" cy="52705"/>
          </a:xfrm>
        </p:grpSpPr>
        <p:sp>
          <p:nvSpPr>
            <p:cNvPr id="94" name="object 94"/>
            <p:cNvSpPr/>
            <p:nvPr/>
          </p:nvSpPr>
          <p:spPr>
            <a:xfrm>
              <a:off x="8832764" y="343857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832764" y="3438576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8886101" y="3389979"/>
            <a:ext cx="28321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Mother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8829301" y="3590920"/>
            <a:ext cx="52705" cy="52705"/>
            <a:chOff x="8829301" y="3590920"/>
            <a:chExt cx="52705" cy="52705"/>
          </a:xfrm>
        </p:grpSpPr>
        <p:sp>
          <p:nvSpPr>
            <p:cNvPr id="98" name="object 98"/>
            <p:cNvSpPr/>
            <p:nvPr/>
          </p:nvSpPr>
          <p:spPr>
            <a:xfrm>
              <a:off x="8832764" y="3594384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832764" y="359438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8886101" y="3545787"/>
            <a:ext cx="246379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Father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091501" y="3117016"/>
            <a:ext cx="0" cy="855980"/>
          </a:xfrm>
          <a:custGeom>
            <a:avLst/>
            <a:gdLst/>
            <a:ahLst/>
            <a:cxnLst/>
            <a:rect l="l" t="t" r="r" b="b"/>
            <a:pathLst>
              <a:path h="855979">
                <a:moveTo>
                  <a:pt x="0" y="0"/>
                </a:moveTo>
                <a:lnTo>
                  <a:pt x="0" y="855694"/>
                </a:lnTo>
              </a:path>
            </a:pathLst>
          </a:custGeom>
          <a:ln w="461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7575497" y="2937841"/>
            <a:ext cx="42545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Calibri"/>
                <a:cs typeface="Calibri"/>
              </a:rPr>
              <a:t>Pre-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25242" y="2937841"/>
            <a:ext cx="462280" cy="142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dirty="0">
                <a:latin typeface="Calibri"/>
                <a:cs typeface="Calibri"/>
              </a:rPr>
              <a:t>Post-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755502" y="3973644"/>
            <a:ext cx="712470" cy="184150"/>
          </a:xfrm>
          <a:custGeom>
            <a:avLst/>
            <a:gdLst/>
            <a:ahLst/>
            <a:cxnLst/>
            <a:rect l="l" t="t" r="r" b="b"/>
            <a:pathLst>
              <a:path w="712470" h="184150">
                <a:moveTo>
                  <a:pt x="712124" y="0"/>
                </a:moveTo>
                <a:lnTo>
                  <a:pt x="0" y="0"/>
                </a:lnTo>
                <a:lnTo>
                  <a:pt x="0" y="183782"/>
                </a:lnTo>
                <a:lnTo>
                  <a:pt x="712124" y="183782"/>
                </a:lnTo>
                <a:lnTo>
                  <a:pt x="712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7913758" y="3990951"/>
            <a:ext cx="34099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latin typeface="Calibri"/>
                <a:cs typeface="Calibri"/>
              </a:rPr>
              <a:t>Sessions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9942461" y="3261305"/>
            <a:ext cx="1037590" cy="685800"/>
            <a:chOff x="9942461" y="3261305"/>
            <a:chExt cx="1037590" cy="685800"/>
          </a:xfrm>
        </p:grpSpPr>
        <p:sp>
          <p:nvSpPr>
            <p:cNvPr id="107" name="object 107"/>
            <p:cNvSpPr/>
            <p:nvPr/>
          </p:nvSpPr>
          <p:spPr>
            <a:xfrm>
              <a:off x="10057151" y="3264798"/>
              <a:ext cx="146050" cy="678815"/>
            </a:xfrm>
            <a:custGeom>
              <a:avLst/>
              <a:gdLst/>
              <a:ahLst/>
              <a:cxnLst/>
              <a:rect l="l" t="t" r="r" b="b"/>
              <a:pathLst>
                <a:path w="146050" h="678814">
                  <a:moveTo>
                    <a:pt x="145463" y="0"/>
                  </a:moveTo>
                  <a:lnTo>
                    <a:pt x="0" y="0"/>
                  </a:lnTo>
                  <a:lnTo>
                    <a:pt x="0" y="678820"/>
                  </a:lnTo>
                  <a:lnTo>
                    <a:pt x="145463" y="678820"/>
                  </a:lnTo>
                  <a:lnTo>
                    <a:pt x="145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057152" y="3264798"/>
              <a:ext cx="146050" cy="678815"/>
            </a:xfrm>
            <a:custGeom>
              <a:avLst/>
              <a:gdLst/>
              <a:ahLst/>
              <a:cxnLst/>
              <a:rect l="l" t="t" r="r" b="b"/>
              <a:pathLst>
                <a:path w="146050" h="678814">
                  <a:moveTo>
                    <a:pt x="0" y="678820"/>
                  </a:moveTo>
                  <a:lnTo>
                    <a:pt x="145463" y="678820"/>
                  </a:lnTo>
                  <a:lnTo>
                    <a:pt x="145463" y="0"/>
                  </a:lnTo>
                  <a:lnTo>
                    <a:pt x="0" y="0"/>
                  </a:lnTo>
                  <a:lnTo>
                    <a:pt x="0" y="678820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202614" y="3437969"/>
              <a:ext cx="147955" cy="506095"/>
            </a:xfrm>
            <a:custGeom>
              <a:avLst/>
              <a:gdLst/>
              <a:ahLst/>
              <a:cxnLst/>
              <a:rect l="l" t="t" r="r" b="b"/>
              <a:pathLst>
                <a:path w="147954" h="506095">
                  <a:moveTo>
                    <a:pt x="147772" y="0"/>
                  </a:moveTo>
                  <a:lnTo>
                    <a:pt x="0" y="0"/>
                  </a:lnTo>
                  <a:lnTo>
                    <a:pt x="0" y="505649"/>
                  </a:lnTo>
                  <a:lnTo>
                    <a:pt x="147772" y="505649"/>
                  </a:lnTo>
                  <a:lnTo>
                    <a:pt x="14777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202616" y="3437969"/>
              <a:ext cx="147955" cy="506095"/>
            </a:xfrm>
            <a:custGeom>
              <a:avLst/>
              <a:gdLst/>
              <a:ahLst/>
              <a:cxnLst/>
              <a:rect l="l" t="t" r="r" b="b"/>
              <a:pathLst>
                <a:path w="147954" h="506095">
                  <a:moveTo>
                    <a:pt x="0" y="505649"/>
                  </a:moveTo>
                  <a:lnTo>
                    <a:pt x="147772" y="505649"/>
                  </a:lnTo>
                  <a:lnTo>
                    <a:pt x="147772" y="0"/>
                  </a:lnTo>
                  <a:lnTo>
                    <a:pt x="0" y="0"/>
                  </a:lnTo>
                  <a:lnTo>
                    <a:pt x="0" y="505649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945953" y="3943619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4">
                  <a:moveTo>
                    <a:pt x="0" y="0"/>
                  </a:moveTo>
                  <a:lnTo>
                    <a:pt x="1030158" y="0"/>
                  </a:lnTo>
                </a:path>
              </a:pathLst>
            </a:custGeom>
            <a:ln w="692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9815405" y="3872271"/>
            <a:ext cx="679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773198" y="3497576"/>
            <a:ext cx="108585" cy="3416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773198" y="3182011"/>
            <a:ext cx="108585" cy="34099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773198" y="2846254"/>
            <a:ext cx="573405" cy="36068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r>
              <a:rPr sz="650" spc="3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Pre-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183959" y="4013811"/>
            <a:ext cx="55753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  <a:tabLst>
                <a:tab pos="514984" algn="l"/>
              </a:tabLst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11117835" y="3421443"/>
            <a:ext cx="52705" cy="52705"/>
            <a:chOff x="11117835" y="3421443"/>
            <a:chExt cx="52705" cy="52705"/>
          </a:xfrm>
        </p:grpSpPr>
        <p:sp>
          <p:nvSpPr>
            <p:cNvPr id="118" name="object 118"/>
            <p:cNvSpPr/>
            <p:nvPr/>
          </p:nvSpPr>
          <p:spPr>
            <a:xfrm>
              <a:off x="11121298" y="342490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121298" y="3424907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11175558" y="3376310"/>
            <a:ext cx="28321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Mother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11117835" y="3577343"/>
            <a:ext cx="52705" cy="52705"/>
            <a:chOff x="11117835" y="3577343"/>
            <a:chExt cx="52705" cy="52705"/>
          </a:xfrm>
        </p:grpSpPr>
        <p:sp>
          <p:nvSpPr>
            <p:cNvPr id="122" name="object 122"/>
            <p:cNvSpPr/>
            <p:nvPr/>
          </p:nvSpPr>
          <p:spPr>
            <a:xfrm>
              <a:off x="11121298" y="3580806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121298" y="3580807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11175558" y="3532118"/>
            <a:ext cx="246379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Father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1536632" y="3268945"/>
            <a:ext cx="0" cy="889000"/>
          </a:xfrm>
          <a:custGeom>
            <a:avLst/>
            <a:gdLst/>
            <a:ahLst/>
            <a:cxnLst/>
            <a:rect l="l" t="t" r="r" b="b"/>
            <a:pathLst>
              <a:path h="889000">
                <a:moveTo>
                  <a:pt x="0" y="0"/>
                </a:moveTo>
                <a:lnTo>
                  <a:pt x="0" y="888943"/>
                </a:lnTo>
              </a:path>
            </a:pathLst>
          </a:custGeom>
          <a:ln w="461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10470796" y="2910365"/>
            <a:ext cx="462915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latin typeface="Calibri"/>
                <a:cs typeface="Calibri"/>
              </a:rPr>
              <a:t>Post-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0138888" y="3974097"/>
            <a:ext cx="599440" cy="184150"/>
          </a:xfrm>
          <a:custGeom>
            <a:avLst/>
            <a:gdLst/>
            <a:ahLst/>
            <a:cxnLst/>
            <a:rect l="l" t="t" r="r" b="b"/>
            <a:pathLst>
              <a:path w="599440" h="184150">
                <a:moveTo>
                  <a:pt x="598940" y="0"/>
                </a:moveTo>
                <a:lnTo>
                  <a:pt x="0" y="0"/>
                </a:lnTo>
                <a:lnTo>
                  <a:pt x="0" y="183791"/>
                </a:lnTo>
                <a:lnTo>
                  <a:pt x="598940" y="183791"/>
                </a:lnTo>
                <a:lnTo>
                  <a:pt x="598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10256413" y="3991413"/>
            <a:ext cx="34099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latin typeface="Calibri"/>
                <a:cs typeface="Calibri"/>
              </a:rPr>
              <a:t>Sessions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7499219" y="4879867"/>
            <a:ext cx="1098550" cy="295275"/>
            <a:chOff x="7499219" y="4879867"/>
            <a:chExt cx="1098550" cy="295275"/>
          </a:xfrm>
        </p:grpSpPr>
        <p:sp>
          <p:nvSpPr>
            <p:cNvPr id="130" name="object 130"/>
            <p:cNvSpPr/>
            <p:nvPr/>
          </p:nvSpPr>
          <p:spPr>
            <a:xfrm>
              <a:off x="7618895" y="4883365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09" h="288289">
                  <a:moveTo>
                    <a:pt x="157010" y="0"/>
                  </a:moveTo>
                  <a:lnTo>
                    <a:pt x="0" y="0"/>
                  </a:lnTo>
                  <a:lnTo>
                    <a:pt x="0" y="287693"/>
                  </a:lnTo>
                  <a:lnTo>
                    <a:pt x="157010" y="287693"/>
                  </a:lnTo>
                  <a:lnTo>
                    <a:pt x="157010" y="0"/>
                  </a:lnTo>
                  <a:close/>
                </a:path>
                <a:path w="702309" h="288289">
                  <a:moveTo>
                    <a:pt x="701929" y="136232"/>
                  </a:moveTo>
                  <a:lnTo>
                    <a:pt x="547230" y="136232"/>
                  </a:lnTo>
                  <a:lnTo>
                    <a:pt x="547230" y="287693"/>
                  </a:lnTo>
                  <a:lnTo>
                    <a:pt x="701929" y="287693"/>
                  </a:lnTo>
                  <a:lnTo>
                    <a:pt x="701929" y="136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618906" y="4883359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09" h="288289">
                  <a:moveTo>
                    <a:pt x="0" y="0"/>
                  </a:moveTo>
                  <a:lnTo>
                    <a:pt x="157008" y="0"/>
                  </a:lnTo>
                  <a:lnTo>
                    <a:pt x="157008" y="287694"/>
                  </a:lnTo>
                  <a:lnTo>
                    <a:pt x="0" y="287694"/>
                  </a:lnTo>
                  <a:lnTo>
                    <a:pt x="0" y="0"/>
                  </a:lnTo>
                  <a:close/>
                </a:path>
                <a:path w="702309" h="288289">
                  <a:moveTo>
                    <a:pt x="547219" y="136227"/>
                  </a:moveTo>
                  <a:lnTo>
                    <a:pt x="701919" y="136227"/>
                  </a:lnTo>
                  <a:lnTo>
                    <a:pt x="701919" y="287694"/>
                  </a:lnTo>
                  <a:lnTo>
                    <a:pt x="547219" y="287694"/>
                  </a:lnTo>
                  <a:lnTo>
                    <a:pt x="547219" y="136227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775905" y="5003431"/>
              <a:ext cx="702310" cy="167640"/>
            </a:xfrm>
            <a:custGeom>
              <a:avLst/>
              <a:gdLst/>
              <a:ahLst/>
              <a:cxnLst/>
              <a:rect l="l" t="t" r="r" b="b"/>
              <a:pathLst>
                <a:path w="702309" h="167639">
                  <a:moveTo>
                    <a:pt x="154698" y="30010"/>
                  </a:moveTo>
                  <a:lnTo>
                    <a:pt x="0" y="30010"/>
                  </a:lnTo>
                  <a:lnTo>
                    <a:pt x="0" y="167627"/>
                  </a:lnTo>
                  <a:lnTo>
                    <a:pt x="154698" y="167627"/>
                  </a:lnTo>
                  <a:lnTo>
                    <a:pt x="154698" y="30010"/>
                  </a:lnTo>
                  <a:close/>
                </a:path>
                <a:path w="702309" h="167639">
                  <a:moveTo>
                    <a:pt x="701929" y="0"/>
                  </a:moveTo>
                  <a:lnTo>
                    <a:pt x="544918" y="0"/>
                  </a:lnTo>
                  <a:lnTo>
                    <a:pt x="544918" y="167627"/>
                  </a:lnTo>
                  <a:lnTo>
                    <a:pt x="701929" y="167627"/>
                  </a:lnTo>
                  <a:lnTo>
                    <a:pt x="70192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75915" y="5003424"/>
              <a:ext cx="702310" cy="167640"/>
            </a:xfrm>
            <a:custGeom>
              <a:avLst/>
              <a:gdLst/>
              <a:ahLst/>
              <a:cxnLst/>
              <a:rect l="l" t="t" r="r" b="b"/>
              <a:pathLst>
                <a:path w="702309" h="167639">
                  <a:moveTo>
                    <a:pt x="0" y="30016"/>
                  </a:moveTo>
                  <a:lnTo>
                    <a:pt x="154699" y="30016"/>
                  </a:lnTo>
                  <a:lnTo>
                    <a:pt x="154699" y="167629"/>
                  </a:lnTo>
                  <a:lnTo>
                    <a:pt x="0" y="167629"/>
                  </a:lnTo>
                  <a:lnTo>
                    <a:pt x="0" y="30016"/>
                  </a:lnTo>
                  <a:close/>
                </a:path>
                <a:path w="702309" h="167639">
                  <a:moveTo>
                    <a:pt x="544911" y="0"/>
                  </a:moveTo>
                  <a:lnTo>
                    <a:pt x="701919" y="0"/>
                  </a:lnTo>
                  <a:lnTo>
                    <a:pt x="701919" y="167629"/>
                  </a:lnTo>
                  <a:lnTo>
                    <a:pt x="544911" y="167629"/>
                  </a:lnTo>
                  <a:lnTo>
                    <a:pt x="544911" y="0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502711" y="5171054"/>
              <a:ext cx="1091565" cy="0"/>
            </a:xfrm>
            <a:custGeom>
              <a:avLst/>
              <a:gdLst/>
              <a:ahLst/>
              <a:cxnLst/>
              <a:rect l="l" t="t" r="r" b="b"/>
              <a:pathLst>
                <a:path w="1091565">
                  <a:moveTo>
                    <a:pt x="0" y="0"/>
                  </a:moveTo>
                  <a:lnTo>
                    <a:pt x="1091124" y="0"/>
                  </a:lnTo>
                </a:path>
              </a:pathLst>
            </a:custGeom>
            <a:ln w="692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7754856" y="5241707"/>
            <a:ext cx="588645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  <a:tabLst>
                <a:tab pos="545465" algn="l"/>
              </a:tabLst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8735558" y="4667812"/>
            <a:ext cx="52705" cy="52705"/>
            <a:chOff x="8735558" y="4667812"/>
            <a:chExt cx="52705" cy="52705"/>
          </a:xfrm>
        </p:grpSpPr>
        <p:sp>
          <p:nvSpPr>
            <p:cNvPr id="137" name="object 137"/>
            <p:cNvSpPr/>
            <p:nvPr/>
          </p:nvSpPr>
          <p:spPr>
            <a:xfrm>
              <a:off x="8739020" y="467127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739021" y="467127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8792357" y="4566091"/>
            <a:ext cx="283210" cy="33845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Mother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Father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8735558" y="4823712"/>
            <a:ext cx="52705" cy="52705"/>
            <a:chOff x="8735558" y="4823712"/>
            <a:chExt cx="52705" cy="52705"/>
          </a:xfrm>
        </p:grpSpPr>
        <p:sp>
          <p:nvSpPr>
            <p:cNvPr id="141" name="object 141"/>
            <p:cNvSpPr/>
            <p:nvPr/>
          </p:nvSpPr>
          <p:spPr>
            <a:xfrm>
              <a:off x="8739020" y="482717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739021" y="482717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/>
          <p:nvPr/>
        </p:nvSpPr>
        <p:spPr>
          <a:xfrm>
            <a:off x="8047908" y="4354611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6920"/>
                </a:lnTo>
              </a:path>
            </a:pathLst>
          </a:custGeom>
          <a:ln w="461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7328902" y="4119559"/>
            <a:ext cx="1193165" cy="11061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742315" algn="l"/>
              </a:tabLst>
            </a:pP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r>
              <a:rPr sz="650" spc="250" dirty="0">
                <a:solidFill>
                  <a:srgbClr val="595959"/>
                </a:solidFill>
                <a:latin typeface="Calibri"/>
                <a:cs typeface="Calibri"/>
              </a:rPr>
              <a:t>  </a:t>
            </a:r>
            <a:r>
              <a:rPr sz="750" dirty="0">
                <a:latin typeface="Calibri"/>
                <a:cs typeface="Calibri"/>
              </a:rPr>
              <a:t>Pre-</a:t>
            </a:r>
            <a:r>
              <a:rPr sz="750" spc="-10" dirty="0">
                <a:latin typeface="Calibri"/>
                <a:cs typeface="Calibri"/>
              </a:rPr>
              <a:t>probe</a:t>
            </a:r>
            <a:r>
              <a:rPr sz="750" dirty="0">
                <a:latin typeface="Calibri"/>
                <a:cs typeface="Calibri"/>
              </a:rPr>
              <a:t>	Post-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65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415"/>
              </a:spcBef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7732414" y="5201532"/>
            <a:ext cx="671830" cy="184150"/>
          </a:xfrm>
          <a:custGeom>
            <a:avLst/>
            <a:gdLst/>
            <a:ahLst/>
            <a:cxnLst/>
            <a:rect l="l" t="t" r="r" b="b"/>
            <a:pathLst>
              <a:path w="671829" h="184150">
                <a:moveTo>
                  <a:pt x="671718" y="0"/>
                </a:moveTo>
                <a:lnTo>
                  <a:pt x="0" y="0"/>
                </a:lnTo>
                <a:lnTo>
                  <a:pt x="0" y="183791"/>
                </a:lnTo>
                <a:lnTo>
                  <a:pt x="671718" y="183791"/>
                </a:lnTo>
                <a:lnTo>
                  <a:pt x="6717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7849107" y="5219033"/>
            <a:ext cx="34099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latin typeface="Calibri"/>
                <a:cs typeface="Calibri"/>
              </a:rPr>
              <a:t>Sessions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9900253" y="4667444"/>
            <a:ext cx="1191895" cy="507365"/>
            <a:chOff x="9900253" y="4667444"/>
            <a:chExt cx="1191895" cy="507365"/>
          </a:xfrm>
        </p:grpSpPr>
        <p:sp>
          <p:nvSpPr>
            <p:cNvPr id="148" name="object 148"/>
            <p:cNvSpPr/>
            <p:nvPr/>
          </p:nvSpPr>
          <p:spPr>
            <a:xfrm>
              <a:off x="10031743" y="4670945"/>
              <a:ext cx="760095" cy="500380"/>
            </a:xfrm>
            <a:custGeom>
              <a:avLst/>
              <a:gdLst/>
              <a:ahLst/>
              <a:cxnLst/>
              <a:rect l="l" t="t" r="r" b="b"/>
              <a:pathLst>
                <a:path w="760095" h="500379">
                  <a:moveTo>
                    <a:pt x="168554" y="0"/>
                  </a:moveTo>
                  <a:lnTo>
                    <a:pt x="0" y="0"/>
                  </a:lnTo>
                  <a:lnTo>
                    <a:pt x="0" y="500113"/>
                  </a:lnTo>
                  <a:lnTo>
                    <a:pt x="168554" y="500113"/>
                  </a:lnTo>
                  <a:lnTo>
                    <a:pt x="168554" y="0"/>
                  </a:lnTo>
                  <a:close/>
                </a:path>
                <a:path w="760095" h="500379">
                  <a:moveTo>
                    <a:pt x="759650" y="226275"/>
                  </a:moveTo>
                  <a:lnTo>
                    <a:pt x="591096" y="226275"/>
                  </a:lnTo>
                  <a:lnTo>
                    <a:pt x="591096" y="500113"/>
                  </a:lnTo>
                  <a:lnTo>
                    <a:pt x="759650" y="500113"/>
                  </a:lnTo>
                  <a:lnTo>
                    <a:pt x="759650" y="2262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031754" y="4670936"/>
              <a:ext cx="760095" cy="500380"/>
            </a:xfrm>
            <a:custGeom>
              <a:avLst/>
              <a:gdLst/>
              <a:ahLst/>
              <a:cxnLst/>
              <a:rect l="l" t="t" r="r" b="b"/>
              <a:pathLst>
                <a:path w="760095" h="500379">
                  <a:moveTo>
                    <a:pt x="0" y="0"/>
                  </a:moveTo>
                  <a:lnTo>
                    <a:pt x="168552" y="0"/>
                  </a:lnTo>
                  <a:lnTo>
                    <a:pt x="168552" y="500117"/>
                  </a:lnTo>
                  <a:lnTo>
                    <a:pt x="0" y="500117"/>
                  </a:lnTo>
                  <a:lnTo>
                    <a:pt x="0" y="0"/>
                  </a:lnTo>
                  <a:close/>
                </a:path>
                <a:path w="760095" h="500379">
                  <a:moveTo>
                    <a:pt x="591089" y="226276"/>
                  </a:moveTo>
                  <a:lnTo>
                    <a:pt x="759642" y="226276"/>
                  </a:lnTo>
                  <a:lnTo>
                    <a:pt x="759642" y="500117"/>
                  </a:lnTo>
                  <a:lnTo>
                    <a:pt x="591089" y="500117"/>
                  </a:lnTo>
                  <a:lnTo>
                    <a:pt x="591089" y="226276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200297" y="4853342"/>
              <a:ext cx="762000" cy="318135"/>
            </a:xfrm>
            <a:custGeom>
              <a:avLst/>
              <a:gdLst/>
              <a:ahLst/>
              <a:cxnLst/>
              <a:rect l="l" t="t" r="r" b="b"/>
              <a:pathLst>
                <a:path w="762000" h="318135">
                  <a:moveTo>
                    <a:pt x="168554" y="0"/>
                  </a:moveTo>
                  <a:lnTo>
                    <a:pt x="0" y="0"/>
                  </a:lnTo>
                  <a:lnTo>
                    <a:pt x="0" y="317715"/>
                  </a:lnTo>
                  <a:lnTo>
                    <a:pt x="168554" y="317715"/>
                  </a:lnTo>
                  <a:lnTo>
                    <a:pt x="168554" y="0"/>
                  </a:lnTo>
                  <a:close/>
                </a:path>
                <a:path w="762000" h="318135">
                  <a:moveTo>
                    <a:pt x="761949" y="90055"/>
                  </a:moveTo>
                  <a:lnTo>
                    <a:pt x="591096" y="90055"/>
                  </a:lnTo>
                  <a:lnTo>
                    <a:pt x="591096" y="317715"/>
                  </a:lnTo>
                  <a:lnTo>
                    <a:pt x="761949" y="317715"/>
                  </a:lnTo>
                  <a:lnTo>
                    <a:pt x="761949" y="9005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0200307" y="4853343"/>
              <a:ext cx="762000" cy="318135"/>
            </a:xfrm>
            <a:custGeom>
              <a:avLst/>
              <a:gdLst/>
              <a:ahLst/>
              <a:cxnLst/>
              <a:rect l="l" t="t" r="r" b="b"/>
              <a:pathLst>
                <a:path w="762000" h="318135">
                  <a:moveTo>
                    <a:pt x="0" y="0"/>
                  </a:moveTo>
                  <a:lnTo>
                    <a:pt x="168552" y="0"/>
                  </a:lnTo>
                  <a:lnTo>
                    <a:pt x="168552" y="317710"/>
                  </a:lnTo>
                  <a:lnTo>
                    <a:pt x="0" y="317710"/>
                  </a:lnTo>
                  <a:lnTo>
                    <a:pt x="0" y="0"/>
                  </a:lnTo>
                  <a:close/>
                </a:path>
                <a:path w="762000" h="318135">
                  <a:moveTo>
                    <a:pt x="591089" y="90048"/>
                  </a:moveTo>
                  <a:lnTo>
                    <a:pt x="761951" y="90048"/>
                  </a:lnTo>
                  <a:lnTo>
                    <a:pt x="761951" y="317710"/>
                  </a:lnTo>
                  <a:lnTo>
                    <a:pt x="591089" y="317710"/>
                  </a:lnTo>
                  <a:lnTo>
                    <a:pt x="591089" y="90048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903746" y="5171054"/>
              <a:ext cx="1184910" cy="0"/>
            </a:xfrm>
            <a:custGeom>
              <a:avLst/>
              <a:gdLst/>
              <a:ahLst/>
              <a:cxnLst/>
              <a:rect l="l" t="t" r="r" b="b"/>
              <a:pathLst>
                <a:path w="1184909">
                  <a:moveTo>
                    <a:pt x="0" y="0"/>
                  </a:moveTo>
                  <a:lnTo>
                    <a:pt x="1184858" y="0"/>
                  </a:lnTo>
                </a:path>
              </a:pathLst>
            </a:custGeom>
            <a:ln w="692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9730897" y="4136547"/>
            <a:ext cx="109855" cy="108902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65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415"/>
              </a:spcBef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0180449" y="5241707"/>
            <a:ext cx="63500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  <a:tabLst>
                <a:tab pos="591820" algn="l"/>
              </a:tabLst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11230327" y="4667812"/>
            <a:ext cx="52705" cy="52705"/>
            <a:chOff x="11230327" y="4667812"/>
            <a:chExt cx="52705" cy="52705"/>
          </a:xfrm>
        </p:grpSpPr>
        <p:sp>
          <p:nvSpPr>
            <p:cNvPr id="156" name="object 156"/>
            <p:cNvSpPr/>
            <p:nvPr/>
          </p:nvSpPr>
          <p:spPr>
            <a:xfrm>
              <a:off x="11233790" y="467127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1233791" y="467127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1288050" y="4566091"/>
            <a:ext cx="283210" cy="33845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Mother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Father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11230327" y="4823712"/>
            <a:ext cx="52705" cy="52705"/>
            <a:chOff x="11230327" y="4823712"/>
            <a:chExt cx="52705" cy="52705"/>
          </a:xfrm>
        </p:grpSpPr>
        <p:sp>
          <p:nvSpPr>
            <p:cNvPr id="160" name="object 160"/>
            <p:cNvSpPr/>
            <p:nvPr/>
          </p:nvSpPr>
          <p:spPr>
            <a:xfrm>
              <a:off x="11233790" y="482717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233791" y="482717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10145722" y="4354611"/>
            <a:ext cx="794385" cy="1031240"/>
            <a:chOff x="10145722" y="4354611"/>
            <a:chExt cx="794385" cy="1031240"/>
          </a:xfrm>
        </p:grpSpPr>
        <p:sp>
          <p:nvSpPr>
            <p:cNvPr id="163" name="object 163"/>
            <p:cNvSpPr/>
            <p:nvPr/>
          </p:nvSpPr>
          <p:spPr>
            <a:xfrm>
              <a:off x="10503517" y="4354611"/>
              <a:ext cx="0" cy="847090"/>
            </a:xfrm>
            <a:custGeom>
              <a:avLst/>
              <a:gdLst/>
              <a:ahLst/>
              <a:cxnLst/>
              <a:rect l="l" t="t" r="r" b="b"/>
              <a:pathLst>
                <a:path h="847089">
                  <a:moveTo>
                    <a:pt x="0" y="0"/>
                  </a:moveTo>
                  <a:lnTo>
                    <a:pt x="0" y="846920"/>
                  </a:lnTo>
                </a:path>
              </a:pathLst>
            </a:custGeom>
            <a:ln w="461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0145722" y="5201532"/>
              <a:ext cx="794385" cy="184150"/>
            </a:xfrm>
            <a:custGeom>
              <a:avLst/>
              <a:gdLst/>
              <a:ahLst/>
              <a:cxnLst/>
              <a:rect l="l" t="t" r="r" b="b"/>
              <a:pathLst>
                <a:path w="794384" h="184150">
                  <a:moveTo>
                    <a:pt x="793861" y="0"/>
                  </a:moveTo>
                  <a:lnTo>
                    <a:pt x="0" y="0"/>
                  </a:lnTo>
                  <a:lnTo>
                    <a:pt x="0" y="183791"/>
                  </a:lnTo>
                  <a:lnTo>
                    <a:pt x="793861" y="183791"/>
                  </a:lnTo>
                  <a:lnTo>
                    <a:pt x="793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9993932" y="4176128"/>
            <a:ext cx="425450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latin typeface="Calibri"/>
                <a:cs typeface="Calibri"/>
              </a:rPr>
              <a:t>Pre-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0543297" y="4176128"/>
            <a:ext cx="462915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latin typeface="Calibri"/>
                <a:cs typeface="Calibri"/>
              </a:rPr>
              <a:t>Post-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0013512" y="5219033"/>
            <a:ext cx="1012190" cy="4197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38735" algn="ctr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latin typeface="Calibri"/>
                <a:cs typeface="Calibri"/>
              </a:rPr>
              <a:t>Sessions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549275" algn="l"/>
              </a:tabLst>
            </a:pPr>
            <a:r>
              <a:rPr sz="750" dirty="0">
                <a:latin typeface="Calibri"/>
                <a:cs typeface="Calibri"/>
              </a:rPr>
              <a:t>Pre-</a:t>
            </a:r>
            <a:r>
              <a:rPr sz="750" spc="-10" dirty="0">
                <a:latin typeface="Calibri"/>
                <a:cs typeface="Calibri"/>
              </a:rPr>
              <a:t>probe</a:t>
            </a:r>
            <a:r>
              <a:rPr sz="750" dirty="0">
                <a:latin typeface="Calibri"/>
                <a:cs typeface="Calibri"/>
              </a:rPr>
              <a:t>	Post-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7499219" y="5657981"/>
            <a:ext cx="1098550" cy="876300"/>
            <a:chOff x="7499219" y="5657981"/>
            <a:chExt cx="1098550" cy="876300"/>
          </a:xfrm>
        </p:grpSpPr>
        <p:sp>
          <p:nvSpPr>
            <p:cNvPr id="169" name="object 169"/>
            <p:cNvSpPr/>
            <p:nvPr/>
          </p:nvSpPr>
          <p:spPr>
            <a:xfrm>
              <a:off x="7618895" y="5661482"/>
              <a:ext cx="702310" cy="869315"/>
            </a:xfrm>
            <a:custGeom>
              <a:avLst/>
              <a:gdLst/>
              <a:ahLst/>
              <a:cxnLst/>
              <a:rect l="l" t="t" r="r" b="b"/>
              <a:pathLst>
                <a:path w="702309" h="869315">
                  <a:moveTo>
                    <a:pt x="157010" y="0"/>
                  </a:moveTo>
                  <a:lnTo>
                    <a:pt x="0" y="0"/>
                  </a:lnTo>
                  <a:lnTo>
                    <a:pt x="0" y="869073"/>
                  </a:lnTo>
                  <a:lnTo>
                    <a:pt x="157010" y="869073"/>
                  </a:lnTo>
                  <a:lnTo>
                    <a:pt x="157010" y="0"/>
                  </a:lnTo>
                  <a:close/>
                </a:path>
                <a:path w="702309" h="869315">
                  <a:moveTo>
                    <a:pt x="701929" y="279374"/>
                  </a:moveTo>
                  <a:lnTo>
                    <a:pt x="547230" y="279374"/>
                  </a:lnTo>
                  <a:lnTo>
                    <a:pt x="547230" y="869073"/>
                  </a:lnTo>
                  <a:lnTo>
                    <a:pt x="701929" y="869073"/>
                  </a:lnTo>
                  <a:lnTo>
                    <a:pt x="701929" y="279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618906" y="5661474"/>
              <a:ext cx="702310" cy="869315"/>
            </a:xfrm>
            <a:custGeom>
              <a:avLst/>
              <a:gdLst/>
              <a:ahLst/>
              <a:cxnLst/>
              <a:rect l="l" t="t" r="r" b="b"/>
              <a:pathLst>
                <a:path w="702309" h="869315">
                  <a:moveTo>
                    <a:pt x="0" y="0"/>
                  </a:moveTo>
                  <a:lnTo>
                    <a:pt x="157008" y="0"/>
                  </a:lnTo>
                  <a:lnTo>
                    <a:pt x="157008" y="869077"/>
                  </a:lnTo>
                  <a:lnTo>
                    <a:pt x="0" y="869077"/>
                  </a:lnTo>
                  <a:lnTo>
                    <a:pt x="0" y="0"/>
                  </a:lnTo>
                  <a:close/>
                </a:path>
                <a:path w="702309" h="869315">
                  <a:moveTo>
                    <a:pt x="547219" y="279382"/>
                  </a:moveTo>
                  <a:lnTo>
                    <a:pt x="701919" y="279382"/>
                  </a:lnTo>
                  <a:lnTo>
                    <a:pt x="701919" y="869077"/>
                  </a:lnTo>
                  <a:lnTo>
                    <a:pt x="547219" y="869077"/>
                  </a:lnTo>
                  <a:lnTo>
                    <a:pt x="547219" y="279382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775905" y="5871590"/>
              <a:ext cx="702310" cy="659130"/>
            </a:xfrm>
            <a:custGeom>
              <a:avLst/>
              <a:gdLst/>
              <a:ahLst/>
              <a:cxnLst/>
              <a:rect l="l" t="t" r="r" b="b"/>
              <a:pathLst>
                <a:path w="702309" h="659129">
                  <a:moveTo>
                    <a:pt x="154698" y="0"/>
                  </a:moveTo>
                  <a:lnTo>
                    <a:pt x="0" y="0"/>
                  </a:lnTo>
                  <a:lnTo>
                    <a:pt x="0" y="658964"/>
                  </a:lnTo>
                  <a:lnTo>
                    <a:pt x="154698" y="658964"/>
                  </a:lnTo>
                  <a:lnTo>
                    <a:pt x="154698" y="0"/>
                  </a:lnTo>
                  <a:close/>
                </a:path>
                <a:path w="702309" h="659129">
                  <a:moveTo>
                    <a:pt x="701929" y="364820"/>
                  </a:moveTo>
                  <a:lnTo>
                    <a:pt x="544918" y="364820"/>
                  </a:lnTo>
                  <a:lnTo>
                    <a:pt x="544918" y="658964"/>
                  </a:lnTo>
                  <a:lnTo>
                    <a:pt x="701929" y="658964"/>
                  </a:lnTo>
                  <a:lnTo>
                    <a:pt x="701929" y="36482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775915" y="5871588"/>
              <a:ext cx="702310" cy="659130"/>
            </a:xfrm>
            <a:custGeom>
              <a:avLst/>
              <a:gdLst/>
              <a:ahLst/>
              <a:cxnLst/>
              <a:rect l="l" t="t" r="r" b="b"/>
              <a:pathLst>
                <a:path w="702309" h="659129">
                  <a:moveTo>
                    <a:pt x="0" y="0"/>
                  </a:moveTo>
                  <a:lnTo>
                    <a:pt x="154699" y="0"/>
                  </a:lnTo>
                  <a:lnTo>
                    <a:pt x="154699" y="658963"/>
                  </a:lnTo>
                  <a:lnTo>
                    <a:pt x="0" y="658963"/>
                  </a:lnTo>
                  <a:lnTo>
                    <a:pt x="0" y="0"/>
                  </a:lnTo>
                  <a:close/>
                </a:path>
                <a:path w="702309" h="659129">
                  <a:moveTo>
                    <a:pt x="544911" y="364813"/>
                  </a:moveTo>
                  <a:lnTo>
                    <a:pt x="701919" y="364813"/>
                  </a:lnTo>
                  <a:lnTo>
                    <a:pt x="701919" y="658963"/>
                  </a:lnTo>
                  <a:lnTo>
                    <a:pt x="544911" y="658963"/>
                  </a:lnTo>
                  <a:lnTo>
                    <a:pt x="544911" y="364813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502711" y="6530551"/>
              <a:ext cx="1091565" cy="0"/>
            </a:xfrm>
            <a:custGeom>
              <a:avLst/>
              <a:gdLst/>
              <a:ahLst/>
              <a:cxnLst/>
              <a:rect l="l" t="t" r="r" b="b"/>
              <a:pathLst>
                <a:path w="1091565">
                  <a:moveTo>
                    <a:pt x="0" y="0"/>
                  </a:moveTo>
                  <a:lnTo>
                    <a:pt x="1091124" y="0"/>
                  </a:lnTo>
                </a:path>
              </a:pathLst>
            </a:custGeom>
            <a:ln w="692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7371156" y="6459906"/>
            <a:ext cx="679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7328902" y="6286274"/>
            <a:ext cx="10858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328902" y="6112687"/>
            <a:ext cx="10858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328902" y="5939054"/>
            <a:ext cx="10858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328902" y="5764914"/>
            <a:ext cx="10858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28902" y="5591512"/>
            <a:ext cx="10858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328902" y="5417879"/>
            <a:ext cx="10858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7754856" y="6601676"/>
            <a:ext cx="588645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  <a:tabLst>
                <a:tab pos="545465" algn="l"/>
              </a:tabLst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8735558" y="5961745"/>
            <a:ext cx="52705" cy="52705"/>
            <a:chOff x="8735558" y="5961745"/>
            <a:chExt cx="52705" cy="52705"/>
          </a:xfrm>
        </p:grpSpPr>
        <p:sp>
          <p:nvSpPr>
            <p:cNvPr id="183" name="object 183"/>
            <p:cNvSpPr/>
            <p:nvPr/>
          </p:nvSpPr>
          <p:spPr>
            <a:xfrm>
              <a:off x="8739020" y="596520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739021" y="596520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8792357" y="5917258"/>
            <a:ext cx="28321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Mother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8735558" y="6117645"/>
            <a:ext cx="52705" cy="52705"/>
            <a:chOff x="8735558" y="6117645"/>
            <a:chExt cx="52705" cy="52705"/>
          </a:xfrm>
        </p:grpSpPr>
        <p:sp>
          <p:nvSpPr>
            <p:cNvPr id="187" name="object 187"/>
            <p:cNvSpPr/>
            <p:nvPr/>
          </p:nvSpPr>
          <p:spPr>
            <a:xfrm>
              <a:off x="8739020" y="612110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739021" y="612110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8792357" y="6073158"/>
            <a:ext cx="246379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Father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7726964" y="5615664"/>
            <a:ext cx="677545" cy="1122045"/>
            <a:chOff x="7726964" y="5615664"/>
            <a:chExt cx="677545" cy="1122045"/>
          </a:xfrm>
        </p:grpSpPr>
        <p:sp>
          <p:nvSpPr>
            <p:cNvPr id="191" name="object 191"/>
            <p:cNvSpPr/>
            <p:nvPr/>
          </p:nvSpPr>
          <p:spPr>
            <a:xfrm>
              <a:off x="8086052" y="5615664"/>
              <a:ext cx="0" cy="911225"/>
            </a:xfrm>
            <a:custGeom>
              <a:avLst/>
              <a:gdLst/>
              <a:ahLst/>
              <a:cxnLst/>
              <a:rect l="l" t="t" r="r" b="b"/>
              <a:pathLst>
                <a:path h="911225">
                  <a:moveTo>
                    <a:pt x="0" y="0"/>
                  </a:moveTo>
                  <a:lnTo>
                    <a:pt x="0" y="911118"/>
                  </a:lnTo>
                </a:path>
              </a:pathLst>
            </a:custGeom>
            <a:ln w="461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726964" y="6553872"/>
              <a:ext cx="677545" cy="184150"/>
            </a:xfrm>
            <a:custGeom>
              <a:avLst/>
              <a:gdLst/>
              <a:ahLst/>
              <a:cxnLst/>
              <a:rect l="l" t="t" r="r" b="b"/>
              <a:pathLst>
                <a:path w="677545" h="184150">
                  <a:moveTo>
                    <a:pt x="677167" y="0"/>
                  </a:moveTo>
                  <a:lnTo>
                    <a:pt x="0" y="0"/>
                  </a:lnTo>
                  <a:lnTo>
                    <a:pt x="0" y="183782"/>
                  </a:lnTo>
                  <a:lnTo>
                    <a:pt x="677167" y="183782"/>
                  </a:lnTo>
                  <a:lnTo>
                    <a:pt x="677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7574112" y="5437459"/>
            <a:ext cx="424815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latin typeface="Calibri"/>
                <a:cs typeface="Calibri"/>
              </a:rPr>
              <a:t>Pre-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8123246" y="5437459"/>
            <a:ext cx="462915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dirty="0">
                <a:latin typeface="Calibri"/>
                <a:cs typeface="Calibri"/>
              </a:rPr>
              <a:t>Post-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7843566" y="6571890"/>
            <a:ext cx="34099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latin typeface="Calibri"/>
                <a:cs typeface="Calibri"/>
              </a:rPr>
              <a:t>Sessions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9900253" y="5734177"/>
            <a:ext cx="1164590" cy="800100"/>
            <a:chOff x="9900253" y="5734177"/>
            <a:chExt cx="1164590" cy="800100"/>
          </a:xfrm>
        </p:grpSpPr>
        <p:sp>
          <p:nvSpPr>
            <p:cNvPr id="197" name="object 197"/>
            <p:cNvSpPr/>
            <p:nvPr/>
          </p:nvSpPr>
          <p:spPr>
            <a:xfrm>
              <a:off x="10027133" y="5737669"/>
              <a:ext cx="743585" cy="793115"/>
            </a:xfrm>
            <a:custGeom>
              <a:avLst/>
              <a:gdLst/>
              <a:ahLst/>
              <a:cxnLst/>
              <a:rect l="l" t="t" r="r" b="b"/>
              <a:pathLst>
                <a:path w="743584" h="793115">
                  <a:moveTo>
                    <a:pt x="166243" y="0"/>
                  </a:moveTo>
                  <a:lnTo>
                    <a:pt x="0" y="0"/>
                  </a:lnTo>
                  <a:lnTo>
                    <a:pt x="0" y="792886"/>
                  </a:lnTo>
                  <a:lnTo>
                    <a:pt x="166243" y="792886"/>
                  </a:lnTo>
                  <a:lnTo>
                    <a:pt x="166243" y="0"/>
                  </a:lnTo>
                  <a:close/>
                </a:path>
                <a:path w="743584" h="793115">
                  <a:moveTo>
                    <a:pt x="743483" y="253987"/>
                  </a:moveTo>
                  <a:lnTo>
                    <a:pt x="579539" y="253987"/>
                  </a:lnTo>
                  <a:lnTo>
                    <a:pt x="579539" y="792886"/>
                  </a:lnTo>
                  <a:lnTo>
                    <a:pt x="743483" y="792886"/>
                  </a:lnTo>
                  <a:lnTo>
                    <a:pt x="743483" y="2539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027136" y="5737669"/>
              <a:ext cx="743585" cy="793115"/>
            </a:xfrm>
            <a:custGeom>
              <a:avLst/>
              <a:gdLst/>
              <a:ahLst/>
              <a:cxnLst/>
              <a:rect l="l" t="t" r="r" b="b"/>
              <a:pathLst>
                <a:path w="743584" h="793115">
                  <a:moveTo>
                    <a:pt x="0" y="0"/>
                  </a:moveTo>
                  <a:lnTo>
                    <a:pt x="166244" y="0"/>
                  </a:lnTo>
                  <a:lnTo>
                    <a:pt x="166244" y="792882"/>
                  </a:lnTo>
                  <a:lnTo>
                    <a:pt x="0" y="792882"/>
                  </a:lnTo>
                  <a:lnTo>
                    <a:pt x="0" y="0"/>
                  </a:lnTo>
                  <a:close/>
                </a:path>
                <a:path w="743584" h="793115">
                  <a:moveTo>
                    <a:pt x="579545" y="253983"/>
                  </a:moveTo>
                  <a:lnTo>
                    <a:pt x="743480" y="253983"/>
                  </a:lnTo>
                  <a:lnTo>
                    <a:pt x="743480" y="792882"/>
                  </a:lnTo>
                  <a:lnTo>
                    <a:pt x="579545" y="792882"/>
                  </a:lnTo>
                  <a:lnTo>
                    <a:pt x="579545" y="253983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193376" y="5929312"/>
              <a:ext cx="743585" cy="601345"/>
            </a:xfrm>
            <a:custGeom>
              <a:avLst/>
              <a:gdLst/>
              <a:ahLst/>
              <a:cxnLst/>
              <a:rect l="l" t="t" r="r" b="b"/>
              <a:pathLst>
                <a:path w="743584" h="601345">
                  <a:moveTo>
                    <a:pt x="163931" y="0"/>
                  </a:moveTo>
                  <a:lnTo>
                    <a:pt x="0" y="0"/>
                  </a:lnTo>
                  <a:lnTo>
                    <a:pt x="0" y="601243"/>
                  </a:lnTo>
                  <a:lnTo>
                    <a:pt x="163931" y="601243"/>
                  </a:lnTo>
                  <a:lnTo>
                    <a:pt x="163931" y="0"/>
                  </a:lnTo>
                  <a:close/>
                </a:path>
                <a:path w="743584" h="601345">
                  <a:moveTo>
                    <a:pt x="743483" y="332498"/>
                  </a:moveTo>
                  <a:lnTo>
                    <a:pt x="577240" y="332498"/>
                  </a:lnTo>
                  <a:lnTo>
                    <a:pt x="577240" y="601243"/>
                  </a:lnTo>
                  <a:lnTo>
                    <a:pt x="743483" y="601243"/>
                  </a:lnTo>
                  <a:lnTo>
                    <a:pt x="743483" y="33249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193380" y="5929312"/>
              <a:ext cx="743585" cy="601345"/>
            </a:xfrm>
            <a:custGeom>
              <a:avLst/>
              <a:gdLst/>
              <a:ahLst/>
              <a:cxnLst/>
              <a:rect l="l" t="t" r="r" b="b"/>
              <a:pathLst>
                <a:path w="743584" h="601345">
                  <a:moveTo>
                    <a:pt x="0" y="0"/>
                  </a:moveTo>
                  <a:lnTo>
                    <a:pt x="163935" y="0"/>
                  </a:lnTo>
                  <a:lnTo>
                    <a:pt x="163935" y="601240"/>
                  </a:lnTo>
                  <a:lnTo>
                    <a:pt x="0" y="601240"/>
                  </a:lnTo>
                  <a:lnTo>
                    <a:pt x="0" y="0"/>
                  </a:lnTo>
                  <a:close/>
                </a:path>
                <a:path w="743584" h="601345">
                  <a:moveTo>
                    <a:pt x="577236" y="332488"/>
                  </a:moveTo>
                  <a:lnTo>
                    <a:pt x="743480" y="332488"/>
                  </a:lnTo>
                  <a:lnTo>
                    <a:pt x="743480" y="601240"/>
                  </a:lnTo>
                  <a:lnTo>
                    <a:pt x="577236" y="601240"/>
                  </a:lnTo>
                  <a:lnTo>
                    <a:pt x="577236" y="332488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903746" y="6530552"/>
              <a:ext cx="1157605" cy="0"/>
            </a:xfrm>
            <a:custGeom>
              <a:avLst/>
              <a:gdLst/>
              <a:ahLst/>
              <a:cxnLst/>
              <a:rect l="l" t="t" r="r" b="b"/>
              <a:pathLst>
                <a:path w="1157604">
                  <a:moveTo>
                    <a:pt x="0" y="0"/>
                  </a:moveTo>
                  <a:lnTo>
                    <a:pt x="1157150" y="0"/>
                  </a:lnTo>
                </a:path>
              </a:pathLst>
            </a:custGeom>
            <a:ln w="692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9730897" y="6242865"/>
            <a:ext cx="109855" cy="3422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65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465"/>
              </a:spcBef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9730897" y="5926032"/>
            <a:ext cx="108585" cy="3422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9730897" y="5609452"/>
            <a:ext cx="108585" cy="34226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9730897" y="5509314"/>
            <a:ext cx="10858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0173338" y="6601676"/>
            <a:ext cx="621030" cy="8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  <a:tabLst>
                <a:tab pos="578485" algn="l"/>
              </a:tabLst>
            </a:pP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6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11202620" y="6007462"/>
            <a:ext cx="52705" cy="52705"/>
            <a:chOff x="11202620" y="6007462"/>
            <a:chExt cx="52705" cy="52705"/>
          </a:xfrm>
        </p:grpSpPr>
        <p:sp>
          <p:nvSpPr>
            <p:cNvPr id="208" name="object 208"/>
            <p:cNvSpPr/>
            <p:nvPr/>
          </p:nvSpPr>
          <p:spPr>
            <a:xfrm>
              <a:off x="11206082" y="601092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1206083" y="601092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11260342" y="5907006"/>
            <a:ext cx="283210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7300"/>
              </a:lnSpc>
              <a:spcBef>
                <a:spcPts val="95"/>
              </a:spcBef>
            </a:pP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Mother</a:t>
            </a:r>
            <a:r>
              <a:rPr sz="65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Father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11202620" y="6163362"/>
            <a:ext cx="52705" cy="52705"/>
            <a:chOff x="11202620" y="6163362"/>
            <a:chExt cx="52705" cy="52705"/>
          </a:xfrm>
        </p:grpSpPr>
        <p:sp>
          <p:nvSpPr>
            <p:cNvPr id="212" name="object 212"/>
            <p:cNvSpPr/>
            <p:nvPr/>
          </p:nvSpPr>
          <p:spPr>
            <a:xfrm>
              <a:off x="11206082" y="616682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655" y="0"/>
                  </a:moveTo>
                  <a:lnTo>
                    <a:pt x="0" y="0"/>
                  </a:lnTo>
                  <a:lnTo>
                    <a:pt x="0" y="45655"/>
                  </a:lnTo>
                  <a:lnTo>
                    <a:pt x="45655" y="45655"/>
                  </a:lnTo>
                  <a:lnTo>
                    <a:pt x="456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206083" y="616682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45655"/>
                  </a:moveTo>
                  <a:lnTo>
                    <a:pt x="45655" y="45655"/>
                  </a:lnTo>
                  <a:lnTo>
                    <a:pt x="45655" y="0"/>
                  </a:lnTo>
                  <a:lnTo>
                    <a:pt x="0" y="0"/>
                  </a:lnTo>
                  <a:lnTo>
                    <a:pt x="0" y="45655"/>
                  </a:lnTo>
                  <a:close/>
                </a:path>
              </a:pathLst>
            </a:custGeom>
            <a:ln w="6926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/>
          <p:nvPr/>
        </p:nvSpPr>
        <p:spPr>
          <a:xfrm>
            <a:off x="10116815" y="6530182"/>
            <a:ext cx="685165" cy="214629"/>
          </a:xfrm>
          <a:custGeom>
            <a:avLst/>
            <a:gdLst/>
            <a:ahLst/>
            <a:cxnLst/>
            <a:rect l="l" t="t" r="r" b="b"/>
            <a:pathLst>
              <a:path w="685165" h="214629">
                <a:moveTo>
                  <a:pt x="684851" y="0"/>
                </a:moveTo>
                <a:lnTo>
                  <a:pt x="0" y="0"/>
                </a:lnTo>
                <a:lnTo>
                  <a:pt x="0" y="214621"/>
                </a:lnTo>
                <a:lnTo>
                  <a:pt x="684851" y="214621"/>
                </a:lnTo>
                <a:lnTo>
                  <a:pt x="684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10234524" y="6547877"/>
            <a:ext cx="340995" cy="136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latin typeface="Calibri"/>
                <a:cs typeface="Calibri"/>
              </a:rPr>
              <a:t>Sessions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0465281" y="5674404"/>
            <a:ext cx="0" cy="841375"/>
          </a:xfrm>
          <a:custGeom>
            <a:avLst/>
            <a:gdLst/>
            <a:ahLst/>
            <a:cxnLst/>
            <a:rect l="l" t="t" r="r" b="b"/>
            <a:pathLst>
              <a:path h="841375">
                <a:moveTo>
                  <a:pt x="0" y="0"/>
                </a:moveTo>
                <a:lnTo>
                  <a:pt x="0" y="841231"/>
                </a:lnTo>
              </a:path>
            </a:pathLst>
          </a:custGeom>
          <a:ln w="461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7" name="object 217"/>
          <p:cNvGrpSpPr/>
          <p:nvPr/>
        </p:nvGrpSpPr>
        <p:grpSpPr>
          <a:xfrm>
            <a:off x="7695101" y="495903"/>
            <a:ext cx="599440" cy="1196340"/>
            <a:chOff x="7695101" y="495903"/>
            <a:chExt cx="599440" cy="1196340"/>
          </a:xfrm>
        </p:grpSpPr>
        <p:sp>
          <p:nvSpPr>
            <p:cNvPr id="218" name="object 218"/>
            <p:cNvSpPr/>
            <p:nvPr/>
          </p:nvSpPr>
          <p:spPr>
            <a:xfrm>
              <a:off x="8016045" y="495903"/>
              <a:ext cx="0" cy="984885"/>
            </a:xfrm>
            <a:custGeom>
              <a:avLst/>
              <a:gdLst/>
              <a:ahLst/>
              <a:cxnLst/>
              <a:rect l="l" t="t" r="r" b="b"/>
              <a:pathLst>
                <a:path h="984885">
                  <a:moveTo>
                    <a:pt x="0" y="0"/>
                  </a:moveTo>
                  <a:lnTo>
                    <a:pt x="0" y="984533"/>
                  </a:lnTo>
                </a:path>
              </a:pathLst>
            </a:custGeom>
            <a:ln w="461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695101" y="1508143"/>
              <a:ext cx="599440" cy="184150"/>
            </a:xfrm>
            <a:custGeom>
              <a:avLst/>
              <a:gdLst/>
              <a:ahLst/>
              <a:cxnLst/>
              <a:rect l="l" t="t" r="r" b="b"/>
              <a:pathLst>
                <a:path w="599440" h="184150">
                  <a:moveTo>
                    <a:pt x="598940" y="0"/>
                  </a:moveTo>
                  <a:lnTo>
                    <a:pt x="0" y="0"/>
                  </a:lnTo>
                  <a:lnTo>
                    <a:pt x="0" y="183791"/>
                  </a:lnTo>
                  <a:lnTo>
                    <a:pt x="598940" y="183791"/>
                  </a:lnTo>
                  <a:lnTo>
                    <a:pt x="598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/>
          <p:nvPr/>
        </p:nvSpPr>
        <p:spPr>
          <a:xfrm>
            <a:off x="8458946" y="564938"/>
            <a:ext cx="5651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8524751" y="1884296"/>
            <a:ext cx="534035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5"/>
              </a:lnSpc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8452896" y="1823084"/>
            <a:ext cx="749300" cy="223520"/>
          </a:xfrm>
          <a:custGeom>
            <a:avLst/>
            <a:gdLst/>
            <a:ahLst/>
            <a:cxnLst/>
            <a:rect l="l" t="t" r="r" b="b"/>
            <a:pathLst>
              <a:path w="749300" h="223519">
                <a:moveTo>
                  <a:pt x="749021" y="0"/>
                </a:moveTo>
                <a:lnTo>
                  <a:pt x="0" y="0"/>
                </a:lnTo>
                <a:lnTo>
                  <a:pt x="0" y="223044"/>
                </a:lnTo>
                <a:lnTo>
                  <a:pt x="749021" y="223044"/>
                </a:lnTo>
                <a:lnTo>
                  <a:pt x="749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8509742" y="1839753"/>
            <a:ext cx="560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B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328902" y="1525737"/>
            <a:ext cx="1165860" cy="325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9784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latin typeface="Calibri"/>
                <a:cs typeface="Calibri"/>
              </a:rPr>
              <a:t>Sessions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715010" algn="l"/>
              </a:tabLst>
            </a:pP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r>
              <a:rPr sz="650" spc="4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Pre-</a:t>
            </a:r>
            <a:r>
              <a:rPr sz="750" spc="-10" dirty="0">
                <a:latin typeface="Calibri"/>
                <a:cs typeface="Calibri"/>
              </a:rPr>
              <a:t>probe</a:t>
            </a:r>
            <a:r>
              <a:rPr sz="750" dirty="0">
                <a:latin typeface="Calibri"/>
                <a:cs typeface="Calibri"/>
              </a:rPr>
              <a:t>	Post-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8567466" y="4343296"/>
            <a:ext cx="5651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D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8576702" y="5632150"/>
            <a:ext cx="5537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11089943" y="634207"/>
            <a:ext cx="5486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F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1128040" y="1895841"/>
            <a:ext cx="539750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5"/>
              </a:lnSpc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1090635" y="1851715"/>
            <a:ext cx="749300" cy="223520"/>
          </a:xfrm>
          <a:custGeom>
            <a:avLst/>
            <a:gdLst/>
            <a:ahLst/>
            <a:cxnLst/>
            <a:rect l="l" t="t" r="r" b="b"/>
            <a:pathLst>
              <a:path w="749300" h="223519">
                <a:moveTo>
                  <a:pt x="749021" y="0"/>
                </a:moveTo>
                <a:lnTo>
                  <a:pt x="0" y="0"/>
                </a:lnTo>
                <a:lnTo>
                  <a:pt x="0" y="223044"/>
                </a:lnTo>
                <a:lnTo>
                  <a:pt x="749021" y="223044"/>
                </a:lnTo>
                <a:lnTo>
                  <a:pt x="749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11147666" y="1867461"/>
            <a:ext cx="5657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1219243" y="4322516"/>
            <a:ext cx="525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1149975" y="5676019"/>
            <a:ext cx="5537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7511770" y="317697"/>
            <a:ext cx="3446779" cy="142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63880" algn="l"/>
                <a:tab pos="2444750" algn="l"/>
                <a:tab pos="2995930" algn="l"/>
              </a:tabLst>
            </a:pPr>
            <a:r>
              <a:rPr sz="750" dirty="0">
                <a:latin typeface="Calibri"/>
                <a:cs typeface="Calibri"/>
              </a:rPr>
              <a:t>Pre-</a:t>
            </a:r>
            <a:r>
              <a:rPr sz="750" spc="-10" dirty="0">
                <a:latin typeface="Calibri"/>
                <a:cs typeface="Calibri"/>
              </a:rPr>
              <a:t>probe</a:t>
            </a:r>
            <a:r>
              <a:rPr sz="750" dirty="0">
                <a:latin typeface="Calibri"/>
                <a:cs typeface="Calibri"/>
              </a:rPr>
              <a:t>	Post-</a:t>
            </a:r>
            <a:r>
              <a:rPr sz="750" spc="-10" dirty="0">
                <a:latin typeface="Calibri"/>
                <a:cs typeface="Calibri"/>
              </a:rPr>
              <a:t>probe</a:t>
            </a:r>
            <a:r>
              <a:rPr sz="750" dirty="0">
                <a:latin typeface="Calibri"/>
                <a:cs typeface="Calibri"/>
              </a:rPr>
              <a:t>	Pre-</a:t>
            </a:r>
            <a:r>
              <a:rPr sz="750" spc="-20" dirty="0">
                <a:latin typeface="Calibri"/>
                <a:cs typeface="Calibri"/>
              </a:rPr>
              <a:t>probe</a:t>
            </a:r>
            <a:r>
              <a:rPr sz="750" dirty="0">
                <a:latin typeface="Calibri"/>
                <a:cs typeface="Calibri"/>
              </a:rPr>
              <a:t>	Post-</a:t>
            </a:r>
            <a:r>
              <a:rPr sz="750" spc="-10" dirty="0">
                <a:latin typeface="Calibri"/>
                <a:cs typeface="Calibri"/>
              </a:rPr>
              <a:t>probe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7167737" y="704867"/>
            <a:ext cx="118110" cy="622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7179282" y="1942923"/>
            <a:ext cx="118110" cy="622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7175820" y="3256021"/>
            <a:ext cx="92710" cy="596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6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7085539" y="2815930"/>
            <a:ext cx="234315" cy="1247775"/>
          </a:xfrm>
          <a:custGeom>
            <a:avLst/>
            <a:gdLst/>
            <a:ahLst/>
            <a:cxnLst/>
            <a:rect l="l" t="t" r="r" b="b"/>
            <a:pathLst>
              <a:path w="234315" h="1247775">
                <a:moveTo>
                  <a:pt x="234127" y="0"/>
                </a:moveTo>
                <a:lnTo>
                  <a:pt x="0" y="0"/>
                </a:lnTo>
                <a:lnTo>
                  <a:pt x="0" y="1247292"/>
                </a:lnTo>
                <a:lnTo>
                  <a:pt x="234127" y="1247292"/>
                </a:lnTo>
                <a:lnTo>
                  <a:pt x="23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 txBox="1"/>
          <p:nvPr/>
        </p:nvSpPr>
        <p:spPr>
          <a:xfrm>
            <a:off x="7163120" y="3252557"/>
            <a:ext cx="118110" cy="622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7163120" y="5781544"/>
            <a:ext cx="118110" cy="622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9512286" y="5818487"/>
            <a:ext cx="118110" cy="622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9524986" y="3265257"/>
            <a:ext cx="92710" cy="596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6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9466524" y="2770213"/>
            <a:ext cx="234315" cy="1247775"/>
          </a:xfrm>
          <a:custGeom>
            <a:avLst/>
            <a:gdLst/>
            <a:ahLst/>
            <a:cxnLst/>
            <a:rect l="l" t="t" r="r" b="b"/>
            <a:pathLst>
              <a:path w="234315" h="1247775">
                <a:moveTo>
                  <a:pt x="234127" y="0"/>
                </a:moveTo>
                <a:lnTo>
                  <a:pt x="0" y="0"/>
                </a:lnTo>
                <a:lnTo>
                  <a:pt x="0" y="1247292"/>
                </a:lnTo>
                <a:lnTo>
                  <a:pt x="234127" y="1247292"/>
                </a:lnTo>
                <a:lnTo>
                  <a:pt x="23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9544611" y="3208410"/>
            <a:ext cx="118110" cy="622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9544611" y="1956777"/>
            <a:ext cx="118110" cy="622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9544611" y="737192"/>
            <a:ext cx="118110" cy="622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8524013" y="3038050"/>
            <a:ext cx="749300" cy="223520"/>
          </a:xfrm>
          <a:custGeom>
            <a:avLst/>
            <a:gdLst/>
            <a:ahLst/>
            <a:cxnLst/>
            <a:rect l="l" t="t" r="r" b="b"/>
            <a:pathLst>
              <a:path w="749300" h="223520">
                <a:moveTo>
                  <a:pt x="749021" y="0"/>
                </a:moveTo>
                <a:lnTo>
                  <a:pt x="0" y="0"/>
                </a:lnTo>
                <a:lnTo>
                  <a:pt x="0" y="223044"/>
                </a:lnTo>
                <a:lnTo>
                  <a:pt x="749021" y="223044"/>
                </a:lnTo>
                <a:lnTo>
                  <a:pt x="749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 txBox="1"/>
          <p:nvPr/>
        </p:nvSpPr>
        <p:spPr>
          <a:xfrm>
            <a:off x="8581320" y="3054628"/>
            <a:ext cx="5594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-3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1186918" y="3061555"/>
            <a:ext cx="5905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Times New Roman"/>
                <a:cs typeface="Times New Roman"/>
              </a:rPr>
              <a:t>Participant</a:t>
            </a:r>
            <a:r>
              <a:rPr sz="800" spc="170" dirty="0">
                <a:latin typeface="Times New Roman"/>
                <a:cs typeface="Times New Roman"/>
              </a:rPr>
              <a:t> </a:t>
            </a:r>
            <a:r>
              <a:rPr sz="800" spc="-50" dirty="0">
                <a:latin typeface="Times New Roman"/>
                <a:cs typeface="Times New Roman"/>
              </a:rPr>
              <a:t>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7083693" y="4020276"/>
            <a:ext cx="234315" cy="1247775"/>
          </a:xfrm>
          <a:custGeom>
            <a:avLst/>
            <a:gdLst/>
            <a:ahLst/>
            <a:cxnLst/>
            <a:rect l="l" t="t" r="r" b="b"/>
            <a:pathLst>
              <a:path w="234315" h="1247775">
                <a:moveTo>
                  <a:pt x="234127" y="0"/>
                </a:moveTo>
                <a:lnTo>
                  <a:pt x="0" y="0"/>
                </a:lnTo>
                <a:lnTo>
                  <a:pt x="0" y="1247292"/>
                </a:lnTo>
                <a:lnTo>
                  <a:pt x="234127" y="1247292"/>
                </a:lnTo>
                <a:lnTo>
                  <a:pt x="234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 txBox="1"/>
          <p:nvPr/>
        </p:nvSpPr>
        <p:spPr>
          <a:xfrm>
            <a:off x="7160810" y="4458011"/>
            <a:ext cx="118110" cy="622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9544611" y="4492737"/>
            <a:ext cx="118110" cy="622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85"/>
              </a:lnSpc>
            </a:pPr>
            <a:r>
              <a:rPr sz="700" dirty="0">
                <a:latin typeface="Calibri"/>
                <a:cs typeface="Calibri"/>
              </a:rPr>
              <a:t>CBI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Total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Scores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252" name="object 252"/>
          <p:cNvGrpSpPr/>
          <p:nvPr/>
        </p:nvGrpSpPr>
        <p:grpSpPr>
          <a:xfrm>
            <a:off x="5772911" y="779240"/>
            <a:ext cx="991235" cy="497840"/>
            <a:chOff x="5772911" y="779240"/>
            <a:chExt cx="991235" cy="497840"/>
          </a:xfrm>
        </p:grpSpPr>
        <p:sp>
          <p:nvSpPr>
            <p:cNvPr id="253" name="object 253"/>
            <p:cNvSpPr/>
            <p:nvPr/>
          </p:nvSpPr>
          <p:spPr>
            <a:xfrm>
              <a:off x="5779261" y="78559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40">
                  <a:moveTo>
                    <a:pt x="736091" y="0"/>
                  </a:moveTo>
                  <a:lnTo>
                    <a:pt x="736091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736091" y="363474"/>
                  </a:lnTo>
                  <a:lnTo>
                    <a:pt x="736091" y="484631"/>
                  </a:lnTo>
                  <a:lnTo>
                    <a:pt x="978408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779261" y="78559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40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 txBox="1"/>
          <p:nvPr/>
        </p:nvSpPr>
        <p:spPr>
          <a:xfrm>
            <a:off x="6038023" y="865123"/>
            <a:ext cx="339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5806628" y="1966014"/>
            <a:ext cx="991235" cy="497840"/>
            <a:chOff x="5806628" y="1966014"/>
            <a:chExt cx="991235" cy="497840"/>
          </a:xfrm>
        </p:grpSpPr>
        <p:sp>
          <p:nvSpPr>
            <p:cNvPr id="257" name="object 257"/>
            <p:cNvSpPr/>
            <p:nvPr/>
          </p:nvSpPr>
          <p:spPr>
            <a:xfrm>
              <a:off x="5812978" y="1972364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736091" y="0"/>
                  </a:moveTo>
                  <a:lnTo>
                    <a:pt x="736091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736091" y="363474"/>
                  </a:lnTo>
                  <a:lnTo>
                    <a:pt x="736091" y="484631"/>
                  </a:lnTo>
                  <a:lnTo>
                    <a:pt x="978408" y="242317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812978" y="1972364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259"/>
          <p:cNvSpPr txBox="1"/>
          <p:nvPr/>
        </p:nvSpPr>
        <p:spPr>
          <a:xfrm>
            <a:off x="6081265" y="2050796"/>
            <a:ext cx="320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0" name="object 260"/>
          <p:cNvGrpSpPr/>
          <p:nvPr/>
        </p:nvGrpSpPr>
        <p:grpSpPr>
          <a:xfrm>
            <a:off x="5806628" y="3370660"/>
            <a:ext cx="991235" cy="497840"/>
            <a:chOff x="5806628" y="3370660"/>
            <a:chExt cx="991235" cy="497840"/>
          </a:xfrm>
        </p:grpSpPr>
        <p:sp>
          <p:nvSpPr>
            <p:cNvPr id="261" name="object 261"/>
            <p:cNvSpPr/>
            <p:nvPr/>
          </p:nvSpPr>
          <p:spPr>
            <a:xfrm>
              <a:off x="5812978" y="337701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736091" y="0"/>
                  </a:moveTo>
                  <a:lnTo>
                    <a:pt x="736091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1" y="363474"/>
                  </a:lnTo>
                  <a:lnTo>
                    <a:pt x="736091" y="484632"/>
                  </a:lnTo>
                  <a:lnTo>
                    <a:pt x="978408" y="242316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812978" y="337701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3" name="object 263"/>
          <p:cNvSpPr txBox="1"/>
          <p:nvPr/>
        </p:nvSpPr>
        <p:spPr>
          <a:xfrm>
            <a:off x="6081265" y="3455923"/>
            <a:ext cx="320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4" name="object 264"/>
          <p:cNvGrpSpPr/>
          <p:nvPr/>
        </p:nvGrpSpPr>
        <p:grpSpPr>
          <a:xfrm>
            <a:off x="5789769" y="4645817"/>
            <a:ext cx="991235" cy="497840"/>
            <a:chOff x="5789769" y="4645817"/>
            <a:chExt cx="991235" cy="497840"/>
          </a:xfrm>
        </p:grpSpPr>
        <p:sp>
          <p:nvSpPr>
            <p:cNvPr id="265" name="object 265"/>
            <p:cNvSpPr/>
            <p:nvPr/>
          </p:nvSpPr>
          <p:spPr>
            <a:xfrm>
              <a:off x="5796119" y="4652167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736091" y="0"/>
                  </a:moveTo>
                  <a:lnTo>
                    <a:pt x="736091" y="121159"/>
                  </a:lnTo>
                  <a:lnTo>
                    <a:pt x="0" y="121159"/>
                  </a:lnTo>
                  <a:lnTo>
                    <a:pt x="0" y="363473"/>
                  </a:lnTo>
                  <a:lnTo>
                    <a:pt x="736091" y="363473"/>
                  </a:lnTo>
                  <a:lnTo>
                    <a:pt x="736091" y="484631"/>
                  </a:lnTo>
                  <a:lnTo>
                    <a:pt x="978408" y="242317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796119" y="4652167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6064407" y="4733035"/>
            <a:ext cx="320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8" name="object 2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404" y="4245562"/>
            <a:ext cx="5124051" cy="2398124"/>
          </a:xfrm>
          <a:prstGeom prst="rect">
            <a:avLst/>
          </a:prstGeom>
        </p:spPr>
      </p:pic>
      <p:sp>
        <p:nvSpPr>
          <p:cNvPr id="269" name="object 269"/>
          <p:cNvSpPr txBox="1"/>
          <p:nvPr/>
        </p:nvSpPr>
        <p:spPr>
          <a:xfrm>
            <a:off x="477072" y="3534786"/>
            <a:ext cx="3848735" cy="3181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Liu,</a:t>
            </a:r>
            <a:r>
              <a:rPr sz="1000" spc="-2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Z.,</a:t>
            </a:r>
            <a:r>
              <a:rPr sz="1000" spc="-2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Heffernan,</a:t>
            </a:r>
            <a:r>
              <a:rPr sz="1000" spc="-2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C.,</a:t>
            </a:r>
            <a:r>
              <a:rPr sz="1000" spc="-2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&amp;</a:t>
            </a:r>
            <a:r>
              <a:rPr sz="1000" spc="-2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Tan,</a:t>
            </a:r>
            <a:r>
              <a:rPr sz="1000" spc="-2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J.</a:t>
            </a:r>
            <a:r>
              <a:rPr sz="1000" spc="-2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(2020).</a:t>
            </a:r>
            <a:r>
              <a:rPr sz="1000" spc="-2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Caregiver</a:t>
            </a:r>
            <a:r>
              <a:rPr sz="1000" spc="-1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burden:</a:t>
            </a:r>
            <a:r>
              <a:rPr sz="1000" spc="-2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A</a:t>
            </a:r>
            <a:r>
              <a:rPr sz="1000" spc="-2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B1B1B"/>
                </a:solidFill>
                <a:latin typeface="Arial MT"/>
                <a:cs typeface="Arial MT"/>
              </a:rPr>
              <a:t>concept 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analysis.</a:t>
            </a:r>
            <a:r>
              <a:rPr sz="1000" spc="-45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i="1" dirty="0">
                <a:solidFill>
                  <a:srgbClr val="1B1B1B"/>
                </a:solidFill>
                <a:latin typeface="Arial"/>
                <a:cs typeface="Arial"/>
              </a:rPr>
              <a:t>International</a:t>
            </a:r>
            <a:r>
              <a:rPr sz="1000" i="1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1B1B1B"/>
                </a:solidFill>
                <a:latin typeface="Arial"/>
                <a:cs typeface="Arial"/>
              </a:rPr>
              <a:t>journal</a:t>
            </a:r>
            <a:r>
              <a:rPr sz="1000" i="1" spc="-3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1B1B1B"/>
                </a:solidFill>
                <a:latin typeface="Arial"/>
                <a:cs typeface="Arial"/>
              </a:rPr>
              <a:t>of</a:t>
            </a:r>
            <a:r>
              <a:rPr sz="1000" i="1" spc="-45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1B1B1B"/>
                </a:solidFill>
                <a:latin typeface="Arial"/>
                <a:cs typeface="Arial"/>
              </a:rPr>
              <a:t>nursing</a:t>
            </a:r>
            <a:r>
              <a:rPr sz="1000" i="1" spc="-40" dirty="0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1B1B1B"/>
                </a:solidFill>
                <a:latin typeface="Arial"/>
                <a:cs typeface="Arial"/>
              </a:rPr>
              <a:t>sciences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,</a:t>
            </a:r>
            <a:r>
              <a:rPr sz="1000" spc="-40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i="1" dirty="0">
                <a:solidFill>
                  <a:srgbClr val="1B1B1B"/>
                </a:solidFill>
                <a:latin typeface="Arial"/>
                <a:cs typeface="Arial"/>
              </a:rPr>
              <a:t>7</a:t>
            </a:r>
            <a:r>
              <a:rPr sz="1000" dirty="0">
                <a:solidFill>
                  <a:srgbClr val="1B1B1B"/>
                </a:solidFill>
                <a:latin typeface="Arial MT"/>
                <a:cs typeface="Arial MT"/>
              </a:rPr>
              <a:t>(4),</a:t>
            </a:r>
            <a:r>
              <a:rPr sz="1000" spc="-40" dirty="0">
                <a:solidFill>
                  <a:srgbClr val="1B1B1B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B1B1B"/>
                </a:solidFill>
                <a:latin typeface="Arial MT"/>
                <a:cs typeface="Arial MT"/>
              </a:rPr>
              <a:t>438–445.</a:t>
            </a:r>
            <a:endParaRPr sz="1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5908EB-2677-FA4F-9E40-E05B17F5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Participant A</a:t>
            </a:r>
            <a:br>
              <a:rPr lang="it-IT">
                <a:solidFill>
                  <a:srgbClr val="FFFFFF"/>
                </a:solidFill>
              </a:rPr>
            </a:b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E88DB9-8BE2-E147-B714-FF3542497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it-IT" sz="2400" dirty="0"/>
              <a:t>Partecipante A autismo disabilita intellettiva lieve</a:t>
            </a:r>
            <a:endParaRPr lang="it-IT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200" b="1" dirty="0">
                <a:solidFill>
                  <a:srgbClr val="FF0000"/>
                </a:solidFill>
              </a:rPr>
              <a:t>3)Matching job- persona: </a:t>
            </a:r>
            <a:r>
              <a:rPr lang="it-IT" sz="2200" dirty="0">
                <a:solidFill>
                  <a:srgbClr val="FF0000"/>
                </a:solidFill>
              </a:rPr>
              <a:t>assemblaggio materiale meccanico ed elettronico</a:t>
            </a:r>
          </a:p>
          <a:p>
            <a:pPr marL="0" indent="0">
              <a:buNone/>
            </a:pPr>
            <a:r>
              <a:rPr lang="it-IT" sz="2200" b="1" dirty="0">
                <a:solidFill>
                  <a:srgbClr val="FF0000"/>
                </a:solidFill>
              </a:rPr>
              <a:t>Probes </a:t>
            </a:r>
            <a:r>
              <a:rPr lang="it-IT" sz="2200" b="1" dirty="0" err="1">
                <a:solidFill>
                  <a:srgbClr val="FF0000"/>
                </a:solidFill>
              </a:rPr>
              <a:t>pre</a:t>
            </a:r>
            <a:r>
              <a:rPr lang="it-IT" sz="2200" b="1" dirty="0">
                <a:solidFill>
                  <a:srgbClr val="FF0000"/>
                </a:solidFill>
              </a:rPr>
              <a:t>-training sessione 2 ore</a:t>
            </a:r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b="1" u="sng" dirty="0"/>
              <a:t>20%</a:t>
            </a:r>
            <a:r>
              <a:rPr lang="it-IT" sz="2200" dirty="0"/>
              <a:t> di risposte corrette e autonome </a:t>
            </a:r>
          </a:p>
          <a:p>
            <a:pPr marL="0" indent="0">
              <a:buNone/>
            </a:pPr>
            <a:r>
              <a:rPr lang="it-IT" sz="2200" b="1" dirty="0"/>
              <a:t>15 episodi di autolesionismo </a:t>
            </a:r>
            <a:r>
              <a:rPr lang="it-IT" sz="2200" dirty="0"/>
              <a:t>durante una sessione di due ore. </a:t>
            </a:r>
          </a:p>
          <a:p>
            <a:pPr marL="0" indent="0">
              <a:buNone/>
            </a:pPr>
            <a:r>
              <a:rPr lang="it-IT" sz="2200" b="1" dirty="0">
                <a:solidFill>
                  <a:srgbClr val="FF0000"/>
                </a:solidFill>
              </a:rPr>
              <a:t>4) Training </a:t>
            </a:r>
          </a:p>
          <a:p>
            <a:pPr marL="0" indent="0">
              <a:buNone/>
            </a:pPr>
            <a:r>
              <a:rPr lang="it-IT" sz="2200" dirty="0">
                <a:solidFill>
                  <a:srgbClr val="FF0000"/>
                </a:solidFill>
              </a:rPr>
              <a:t>Probe post training</a:t>
            </a:r>
            <a:r>
              <a:rPr lang="it-IT" sz="2200" u="sng" dirty="0"/>
              <a:t>: </a:t>
            </a:r>
          </a:p>
          <a:p>
            <a:pPr marL="0" indent="0">
              <a:buNone/>
            </a:pPr>
            <a:r>
              <a:rPr lang="it-IT" sz="2200" dirty="0"/>
              <a:t>risposte corrette e autonome </a:t>
            </a:r>
            <a:r>
              <a:rPr lang="it-IT" sz="2200" b="1" dirty="0"/>
              <a:t>80%</a:t>
            </a:r>
            <a:r>
              <a:rPr lang="it-IT" sz="2200" dirty="0"/>
              <a:t> del </a:t>
            </a:r>
          </a:p>
          <a:p>
            <a:pPr marL="0" indent="0">
              <a:buNone/>
            </a:pPr>
            <a:r>
              <a:rPr lang="it-IT" sz="2200" b="1" dirty="0"/>
              <a:t>2 episodi di autolesionismo </a:t>
            </a:r>
            <a:r>
              <a:rPr lang="it-IT" sz="2200" dirty="0"/>
              <a:t>suoi comportamenti problema target  </a:t>
            </a:r>
          </a:p>
          <a:p>
            <a:pPr marL="0" indent="0">
              <a:buNone/>
            </a:pPr>
            <a:r>
              <a:rPr lang="it-IT" sz="2200" b="1" dirty="0">
                <a:solidFill>
                  <a:srgbClr val="FF0000"/>
                </a:solidFill>
              </a:rPr>
              <a:t>5) Work </a:t>
            </a:r>
            <a:r>
              <a:rPr lang="it-IT" sz="2200" b="1" dirty="0" err="1">
                <a:solidFill>
                  <a:srgbClr val="FF0000"/>
                </a:solidFill>
              </a:rPr>
              <a:t>Inclusion</a:t>
            </a:r>
            <a:r>
              <a:rPr lang="it-IT" sz="2200" b="1" dirty="0"/>
              <a:t>. </a:t>
            </a:r>
          </a:p>
          <a:p>
            <a:pPr marL="0" indent="0">
              <a:buNone/>
            </a:pPr>
            <a:r>
              <a:rPr lang="it-IT" sz="2200" dirty="0"/>
              <a:t>Dopo la fase di work </a:t>
            </a:r>
            <a:r>
              <a:rPr lang="it-IT" sz="2200" dirty="0" err="1"/>
              <a:t>inclusion</a:t>
            </a:r>
            <a:r>
              <a:rPr lang="it-IT" sz="2200" dirty="0"/>
              <a:t> abbiamo condiviso con i servizi sociali le informazioni necessarie ed è stato proposto un tirocinio lavorativo in un contesto simile a quello del Work </a:t>
            </a:r>
            <a:r>
              <a:rPr lang="it-IT" sz="2200" dirty="0" err="1"/>
              <a:t>Inclusion</a:t>
            </a:r>
            <a:r>
              <a:rPr lang="it-IT" sz="2200" dirty="0"/>
              <a:t> e poi una proposta di lavoro part time a gennaio 2024.</a:t>
            </a:r>
          </a:p>
          <a:p>
            <a:pPr marL="0" indent="0">
              <a:buNone/>
            </a:pPr>
            <a:r>
              <a:rPr lang="it-IT" sz="2200" dirty="0"/>
              <a:t>I suoi comportamenti problema sono quasi pari a 0 e di bassa intensità.</a:t>
            </a:r>
          </a:p>
          <a:p>
            <a:pPr marL="0" indent="0">
              <a:buNone/>
            </a:pPr>
            <a:r>
              <a:rPr lang="it-IT" sz="2200" b="1" dirty="0">
                <a:solidFill>
                  <a:srgbClr val="FF0000"/>
                </a:solidFill>
              </a:rPr>
              <a:t>6) Job </a:t>
            </a:r>
            <a:r>
              <a:rPr lang="it-IT" sz="2200" b="1" dirty="0" err="1">
                <a:solidFill>
                  <a:srgbClr val="FF0000"/>
                </a:solidFill>
              </a:rPr>
              <a:t>Offer</a:t>
            </a:r>
            <a:endParaRPr lang="it-IT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200" dirty="0"/>
              <a:t>E’ stata effettuata un'osservazione in loco 6 mesi dopo dove è stato possibile  osservare che manteneva la </a:t>
            </a:r>
            <a:r>
              <a:rPr lang="it-IT" sz="2200" b="1" dirty="0"/>
              <a:t>fluenza nell'esecuzione delle mansioni </a:t>
            </a:r>
            <a:r>
              <a:rPr lang="it-IT" sz="2200" dirty="0"/>
              <a:t>lavorative, con </a:t>
            </a:r>
            <a:r>
              <a:rPr lang="it-IT" sz="2200" b="1" dirty="0"/>
              <a:t>una leggera ricomparsa di comportamenti problema 3 in 2 ore</a:t>
            </a:r>
            <a:r>
              <a:rPr lang="it-IT" sz="2200" dirty="0"/>
              <a:t>, che tuttavia non compromettevano la sua posizione professionale. </a:t>
            </a:r>
            <a:r>
              <a:rPr lang="it-IT" sz="2200" dirty="0">
                <a:solidFill>
                  <a:srgbClr val="FF0000"/>
                </a:solidFill>
              </a:rPr>
              <a:t>Per esperienza personale, </a:t>
            </a:r>
            <a:r>
              <a:rPr lang="it-IT" sz="2200" b="1" dirty="0">
                <a:solidFill>
                  <a:srgbClr val="FF0000"/>
                </a:solidFill>
              </a:rPr>
              <a:t>il Partecipante A ha anche preso la patente e ha aumentato significativamente la sua indipendenza, anche per andare e tornare dal lavoro</a:t>
            </a:r>
            <a:r>
              <a:rPr lang="it-IT" sz="2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761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026B6-EDD7-F9C5-B1C3-FD96BE059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5366268-5AC2-BF41-F21A-BD536ED8A9D8}"/>
              </a:ext>
            </a:extLst>
          </p:cNvPr>
          <p:cNvGrpSpPr/>
          <p:nvPr/>
        </p:nvGrpSpPr>
        <p:grpSpPr>
          <a:xfrm>
            <a:off x="3013942" y="927244"/>
            <a:ext cx="927100" cy="716280"/>
            <a:chOff x="3013942" y="927244"/>
            <a:chExt cx="927100" cy="7162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32C4840B-84C6-AF14-84A5-FA28BB2D7083}"/>
                </a:ext>
              </a:extLst>
            </p:cNvPr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2"/>
                  </a:lnTo>
                  <a:lnTo>
                    <a:pt x="369272" y="457052"/>
                  </a:lnTo>
                  <a:lnTo>
                    <a:pt x="369272" y="527555"/>
                  </a:lnTo>
                  <a:lnTo>
                    <a:pt x="281346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2"/>
                  </a:lnTo>
                  <a:lnTo>
                    <a:pt x="914400" y="45705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80E0B4C-ECCE-A357-9D05-B15A7282AF27}"/>
                </a:ext>
              </a:extLst>
            </p:cNvPr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392F32BE-C184-9818-EF96-59A3761EBA82}"/>
              </a:ext>
            </a:extLst>
          </p:cNvPr>
          <p:cNvSpPr txBox="1"/>
          <p:nvPr/>
        </p:nvSpPr>
        <p:spPr>
          <a:xfrm>
            <a:off x="3148592" y="893571"/>
            <a:ext cx="6584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4732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Pre-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77135C0A-9CD3-836F-96C2-67A3C8A97B5D}"/>
              </a:ext>
            </a:extLst>
          </p:cNvPr>
          <p:cNvGrpSpPr/>
          <p:nvPr/>
        </p:nvGrpSpPr>
        <p:grpSpPr>
          <a:xfrm>
            <a:off x="4773687" y="926805"/>
            <a:ext cx="927100" cy="716280"/>
            <a:chOff x="4773687" y="926805"/>
            <a:chExt cx="927100" cy="71628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C56F3B0-5010-A088-9CCF-850824BAD20F}"/>
                </a:ext>
              </a:extLst>
            </p:cNvPr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369274" y="457053"/>
                  </a:lnTo>
                  <a:lnTo>
                    <a:pt x="369274" y="527555"/>
                  </a:lnTo>
                  <a:lnTo>
                    <a:pt x="281348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3"/>
                  </a:lnTo>
                  <a:lnTo>
                    <a:pt x="914400" y="457053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1274F15-416A-AE76-A937-EA496BEF6C18}"/>
                </a:ext>
              </a:extLst>
            </p:cNvPr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97373BD9-5E4D-829B-495B-8DCD82222936}"/>
              </a:ext>
            </a:extLst>
          </p:cNvPr>
          <p:cNvSpPr txBox="1"/>
          <p:nvPr/>
        </p:nvSpPr>
        <p:spPr>
          <a:xfrm>
            <a:off x="4899544" y="893571"/>
            <a:ext cx="67627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0014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Post-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51EC7EEA-3EBB-53EA-55F6-5C29ABFD5F61}"/>
              </a:ext>
            </a:extLst>
          </p:cNvPr>
          <p:cNvGrpSpPr/>
          <p:nvPr/>
        </p:nvGrpSpPr>
        <p:grpSpPr>
          <a:xfrm>
            <a:off x="5604742" y="926805"/>
            <a:ext cx="1010285" cy="716280"/>
            <a:chOff x="5604742" y="926805"/>
            <a:chExt cx="1010285" cy="7162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DB7EDE7-AC1A-DA5A-7145-C1F117D72DE7}"/>
                </a:ext>
              </a:extLst>
            </p:cNvPr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997438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410792" y="457053"/>
                  </a:lnTo>
                  <a:lnTo>
                    <a:pt x="410792" y="527556"/>
                  </a:lnTo>
                  <a:lnTo>
                    <a:pt x="322868" y="527556"/>
                  </a:lnTo>
                  <a:lnTo>
                    <a:pt x="498718" y="703407"/>
                  </a:lnTo>
                  <a:lnTo>
                    <a:pt x="674570" y="527556"/>
                  </a:lnTo>
                  <a:lnTo>
                    <a:pt x="586644" y="527556"/>
                  </a:lnTo>
                  <a:lnTo>
                    <a:pt x="586644" y="457053"/>
                  </a:lnTo>
                  <a:lnTo>
                    <a:pt x="997438" y="457053"/>
                  </a:lnTo>
                  <a:lnTo>
                    <a:pt x="99743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4C909D2E-C409-E659-4B1A-F8CE60629E2E}"/>
                </a:ext>
              </a:extLst>
            </p:cNvPr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0" y="0"/>
                  </a:moveTo>
                  <a:lnTo>
                    <a:pt x="997439" y="0"/>
                  </a:lnTo>
                  <a:lnTo>
                    <a:pt x="997439" y="457053"/>
                  </a:lnTo>
                  <a:lnTo>
                    <a:pt x="586645" y="457053"/>
                  </a:lnTo>
                  <a:lnTo>
                    <a:pt x="586645" y="527555"/>
                  </a:lnTo>
                  <a:lnTo>
                    <a:pt x="674571" y="527555"/>
                  </a:lnTo>
                  <a:lnTo>
                    <a:pt x="498719" y="703407"/>
                  </a:lnTo>
                  <a:lnTo>
                    <a:pt x="322868" y="527555"/>
                  </a:lnTo>
                  <a:lnTo>
                    <a:pt x="410793" y="527555"/>
                  </a:lnTo>
                  <a:lnTo>
                    <a:pt x="410793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7D428E5B-32E9-5F3B-24C3-0701AECF5804}"/>
              </a:ext>
            </a:extLst>
          </p:cNvPr>
          <p:cNvSpPr txBox="1"/>
          <p:nvPr/>
        </p:nvSpPr>
        <p:spPr>
          <a:xfrm>
            <a:off x="5729604" y="893571"/>
            <a:ext cx="7613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9050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Post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E2ECB1C5-811E-4BFA-5989-25A0F6222249}"/>
              </a:ext>
            </a:extLst>
          </p:cNvPr>
          <p:cNvGrpSpPr/>
          <p:nvPr/>
        </p:nvGrpSpPr>
        <p:grpSpPr>
          <a:xfrm>
            <a:off x="8476095" y="926805"/>
            <a:ext cx="1010285" cy="716280"/>
            <a:chOff x="8476095" y="926805"/>
            <a:chExt cx="1010285" cy="71628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2518A58-33F3-AD70-32DC-94FE0E421B0C}"/>
                </a:ext>
              </a:extLst>
            </p:cNvPr>
            <p:cNvSpPr/>
            <p:nvPr/>
          </p:nvSpPr>
          <p:spPr>
            <a:xfrm>
              <a:off x="8482445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997438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410794" y="457053"/>
                  </a:lnTo>
                  <a:lnTo>
                    <a:pt x="410794" y="527556"/>
                  </a:lnTo>
                  <a:lnTo>
                    <a:pt x="322869" y="527556"/>
                  </a:lnTo>
                  <a:lnTo>
                    <a:pt x="498720" y="703407"/>
                  </a:lnTo>
                  <a:lnTo>
                    <a:pt x="674571" y="527556"/>
                  </a:lnTo>
                  <a:lnTo>
                    <a:pt x="586646" y="527556"/>
                  </a:lnTo>
                  <a:lnTo>
                    <a:pt x="586646" y="457053"/>
                  </a:lnTo>
                  <a:lnTo>
                    <a:pt x="997438" y="457053"/>
                  </a:lnTo>
                  <a:lnTo>
                    <a:pt x="99743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631BD47-7DEB-581B-7FF6-F089D582939F}"/>
                </a:ext>
              </a:extLst>
            </p:cNvPr>
            <p:cNvSpPr/>
            <p:nvPr/>
          </p:nvSpPr>
          <p:spPr>
            <a:xfrm>
              <a:off x="8482445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0" y="0"/>
                  </a:moveTo>
                  <a:lnTo>
                    <a:pt x="997439" y="0"/>
                  </a:lnTo>
                  <a:lnTo>
                    <a:pt x="997439" y="457053"/>
                  </a:lnTo>
                  <a:lnTo>
                    <a:pt x="586645" y="457053"/>
                  </a:lnTo>
                  <a:lnTo>
                    <a:pt x="586645" y="527555"/>
                  </a:lnTo>
                  <a:lnTo>
                    <a:pt x="674571" y="527555"/>
                  </a:lnTo>
                  <a:lnTo>
                    <a:pt x="498719" y="703407"/>
                  </a:lnTo>
                  <a:lnTo>
                    <a:pt x="322868" y="527555"/>
                  </a:lnTo>
                  <a:lnTo>
                    <a:pt x="410793" y="527555"/>
                  </a:lnTo>
                  <a:lnTo>
                    <a:pt x="410793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AEBFF94B-2EB9-15F1-A5CC-0F28DF75BF34}"/>
              </a:ext>
            </a:extLst>
          </p:cNvPr>
          <p:cNvSpPr txBox="1"/>
          <p:nvPr/>
        </p:nvSpPr>
        <p:spPr>
          <a:xfrm>
            <a:off x="8654299" y="893571"/>
            <a:ext cx="65405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6223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1E56DC99-3783-E883-620A-31EDBE695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39379"/>
              </p:ext>
            </p:extLst>
          </p:nvPr>
        </p:nvGraphicFramePr>
        <p:xfrm>
          <a:off x="1779571" y="1397377"/>
          <a:ext cx="9130020" cy="331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7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R="152400" algn="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Part.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pPr marL="123444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March-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December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853440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January-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June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54102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Sept-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Dec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177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177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R="18669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D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875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" name="object 19">
            <a:extLst>
              <a:ext uri="{FF2B5EF4-FFF2-40B4-BE49-F238E27FC236}">
                <a16:creationId xmlns:a16="http://schemas.microsoft.com/office/drawing/2014/main" id="{BD75BBC7-DD07-DD99-2894-B66DAD11F43E}"/>
              </a:ext>
            </a:extLst>
          </p:cNvPr>
          <p:cNvGraphicFramePr>
            <a:graphicFrameLocks noGrp="1"/>
          </p:cNvGraphicFramePr>
          <p:nvPr/>
        </p:nvGraphicFramePr>
        <p:xfrm>
          <a:off x="9406349" y="5171798"/>
          <a:ext cx="1500505" cy="1538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Beh</a:t>
                      </a:r>
                      <a:r>
                        <a:rPr sz="11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Pref</a:t>
                      </a:r>
                      <a:r>
                        <a:rPr sz="11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Training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Inclusion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25" dirty="0">
                          <a:latin typeface="Calibri"/>
                          <a:cs typeface="Calibri"/>
                        </a:rPr>
                        <a:t>Job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7CC5C62-AD3E-7CB1-29FF-1F0DDFEF20F8}"/>
              </a:ext>
            </a:extLst>
          </p:cNvPr>
          <p:cNvCxnSpPr>
            <a:cxnSpLocks/>
          </p:cNvCxnSpPr>
          <p:nvPr/>
        </p:nvCxnSpPr>
        <p:spPr>
          <a:xfrm>
            <a:off x="178330" y="1903071"/>
            <a:ext cx="16012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09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96CCF-5620-CB50-76F4-3A4470613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35D8049-F275-49BD-8F24-E6E328DCF863}"/>
              </a:ext>
            </a:extLst>
          </p:cNvPr>
          <p:cNvSpPr/>
          <p:nvPr/>
        </p:nvSpPr>
        <p:spPr>
          <a:xfrm>
            <a:off x="2084584" y="1225139"/>
            <a:ext cx="180975" cy="289560"/>
          </a:xfrm>
          <a:custGeom>
            <a:avLst/>
            <a:gdLst/>
            <a:ahLst/>
            <a:cxnLst/>
            <a:rect l="l" t="t" r="r" b="b"/>
            <a:pathLst>
              <a:path w="180975" h="289559">
                <a:moveTo>
                  <a:pt x="180534" y="0"/>
                </a:moveTo>
                <a:lnTo>
                  <a:pt x="0" y="0"/>
                </a:lnTo>
                <a:lnTo>
                  <a:pt x="0" y="289445"/>
                </a:lnTo>
                <a:lnTo>
                  <a:pt x="180534" y="289445"/>
                </a:lnTo>
                <a:lnTo>
                  <a:pt x="180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3FE67EE-7A6C-0A41-C353-91F1A02D4896}"/>
              </a:ext>
            </a:extLst>
          </p:cNvPr>
          <p:cNvSpPr/>
          <p:nvPr/>
        </p:nvSpPr>
        <p:spPr>
          <a:xfrm>
            <a:off x="2535920" y="761436"/>
            <a:ext cx="180975" cy="753745"/>
          </a:xfrm>
          <a:custGeom>
            <a:avLst/>
            <a:gdLst/>
            <a:ahLst/>
            <a:cxnLst/>
            <a:rect l="l" t="t" r="r" b="b"/>
            <a:pathLst>
              <a:path w="180975" h="753744">
                <a:moveTo>
                  <a:pt x="180535" y="0"/>
                </a:moveTo>
                <a:lnTo>
                  <a:pt x="0" y="0"/>
                </a:lnTo>
                <a:lnTo>
                  <a:pt x="0" y="753149"/>
                </a:lnTo>
                <a:lnTo>
                  <a:pt x="180535" y="753149"/>
                </a:lnTo>
                <a:lnTo>
                  <a:pt x="180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8D97E90-692A-7A68-E215-198EB48669BB}"/>
              </a:ext>
            </a:extLst>
          </p:cNvPr>
          <p:cNvSpPr/>
          <p:nvPr/>
        </p:nvSpPr>
        <p:spPr>
          <a:xfrm>
            <a:off x="2983786" y="356094"/>
            <a:ext cx="180975" cy="1158875"/>
          </a:xfrm>
          <a:custGeom>
            <a:avLst/>
            <a:gdLst/>
            <a:ahLst/>
            <a:cxnLst/>
            <a:rect l="l" t="t" r="r" b="b"/>
            <a:pathLst>
              <a:path w="180975" h="1158875">
                <a:moveTo>
                  <a:pt x="180534" y="0"/>
                </a:moveTo>
                <a:lnTo>
                  <a:pt x="0" y="0"/>
                </a:lnTo>
                <a:lnTo>
                  <a:pt x="0" y="1158491"/>
                </a:lnTo>
                <a:lnTo>
                  <a:pt x="180534" y="1158491"/>
                </a:lnTo>
                <a:lnTo>
                  <a:pt x="180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2F65B7A-B723-FB66-BFB1-9A08B199265D}"/>
              </a:ext>
            </a:extLst>
          </p:cNvPr>
          <p:cNvSpPr/>
          <p:nvPr/>
        </p:nvSpPr>
        <p:spPr>
          <a:xfrm>
            <a:off x="3435122" y="356094"/>
            <a:ext cx="180975" cy="1158875"/>
          </a:xfrm>
          <a:custGeom>
            <a:avLst/>
            <a:gdLst/>
            <a:ahLst/>
            <a:cxnLst/>
            <a:rect l="l" t="t" r="r" b="b"/>
            <a:pathLst>
              <a:path w="180975" h="1158875">
                <a:moveTo>
                  <a:pt x="180535" y="0"/>
                </a:moveTo>
                <a:lnTo>
                  <a:pt x="0" y="0"/>
                </a:lnTo>
                <a:lnTo>
                  <a:pt x="0" y="1158491"/>
                </a:lnTo>
                <a:lnTo>
                  <a:pt x="180535" y="1158491"/>
                </a:lnTo>
                <a:lnTo>
                  <a:pt x="180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F29119F-F9BB-99E0-B5AF-22D4B126B880}"/>
              </a:ext>
            </a:extLst>
          </p:cNvPr>
          <p:cNvSpPr/>
          <p:nvPr/>
        </p:nvSpPr>
        <p:spPr>
          <a:xfrm>
            <a:off x="2084584" y="353850"/>
            <a:ext cx="180975" cy="871855"/>
          </a:xfrm>
          <a:custGeom>
            <a:avLst/>
            <a:gdLst/>
            <a:ahLst/>
            <a:cxnLst/>
            <a:rect l="l" t="t" r="r" b="b"/>
            <a:pathLst>
              <a:path w="180975" h="871855">
                <a:moveTo>
                  <a:pt x="180534" y="0"/>
                </a:moveTo>
                <a:lnTo>
                  <a:pt x="0" y="0"/>
                </a:lnTo>
                <a:lnTo>
                  <a:pt x="0" y="871289"/>
                </a:lnTo>
                <a:lnTo>
                  <a:pt x="180534" y="871289"/>
                </a:lnTo>
                <a:lnTo>
                  <a:pt x="18053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F7EF245-4F80-FE1B-0904-3796603EF8FB}"/>
              </a:ext>
            </a:extLst>
          </p:cNvPr>
          <p:cNvSpPr/>
          <p:nvPr/>
        </p:nvSpPr>
        <p:spPr>
          <a:xfrm>
            <a:off x="2535920" y="353850"/>
            <a:ext cx="180975" cy="407670"/>
          </a:xfrm>
          <a:custGeom>
            <a:avLst/>
            <a:gdLst/>
            <a:ahLst/>
            <a:cxnLst/>
            <a:rect l="l" t="t" r="r" b="b"/>
            <a:pathLst>
              <a:path w="180975" h="407670">
                <a:moveTo>
                  <a:pt x="180535" y="0"/>
                </a:moveTo>
                <a:lnTo>
                  <a:pt x="0" y="0"/>
                </a:lnTo>
                <a:lnTo>
                  <a:pt x="0" y="407586"/>
                </a:lnTo>
                <a:lnTo>
                  <a:pt x="180535" y="407586"/>
                </a:lnTo>
                <a:lnTo>
                  <a:pt x="180535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A1EE7F3-8B45-8A54-233C-472B3AD467B5}"/>
              </a:ext>
            </a:extLst>
          </p:cNvPr>
          <p:cNvSpPr/>
          <p:nvPr/>
        </p:nvSpPr>
        <p:spPr>
          <a:xfrm>
            <a:off x="2983786" y="353850"/>
            <a:ext cx="180975" cy="3175"/>
          </a:xfrm>
          <a:custGeom>
            <a:avLst/>
            <a:gdLst/>
            <a:ahLst/>
            <a:cxnLst/>
            <a:rect l="l" t="t" r="r" b="b"/>
            <a:pathLst>
              <a:path w="180975" h="3175">
                <a:moveTo>
                  <a:pt x="180534" y="0"/>
                </a:moveTo>
                <a:lnTo>
                  <a:pt x="0" y="0"/>
                </a:lnTo>
                <a:lnTo>
                  <a:pt x="0" y="2953"/>
                </a:lnTo>
                <a:lnTo>
                  <a:pt x="180534" y="2953"/>
                </a:lnTo>
                <a:lnTo>
                  <a:pt x="18053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0512747-6FDA-A5CC-D03A-DA026C0C219A}"/>
              </a:ext>
            </a:extLst>
          </p:cNvPr>
          <p:cNvSpPr/>
          <p:nvPr/>
        </p:nvSpPr>
        <p:spPr>
          <a:xfrm>
            <a:off x="3435122" y="353850"/>
            <a:ext cx="180975" cy="3175"/>
          </a:xfrm>
          <a:custGeom>
            <a:avLst/>
            <a:gdLst/>
            <a:ahLst/>
            <a:cxnLst/>
            <a:rect l="l" t="t" r="r" b="b"/>
            <a:pathLst>
              <a:path w="180975" h="3175">
                <a:moveTo>
                  <a:pt x="180535" y="0"/>
                </a:moveTo>
                <a:lnTo>
                  <a:pt x="0" y="0"/>
                </a:lnTo>
                <a:lnTo>
                  <a:pt x="0" y="2953"/>
                </a:lnTo>
                <a:lnTo>
                  <a:pt x="180535" y="2953"/>
                </a:lnTo>
                <a:lnTo>
                  <a:pt x="180535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5CF0A76A-8201-B0AA-F8D0-B5A4D2FD7A0E}"/>
              </a:ext>
            </a:extLst>
          </p:cNvPr>
          <p:cNvGrpSpPr/>
          <p:nvPr/>
        </p:nvGrpSpPr>
        <p:grpSpPr>
          <a:xfrm>
            <a:off x="1949418" y="374170"/>
            <a:ext cx="1802130" cy="1148080"/>
            <a:chOff x="1949418" y="374170"/>
            <a:chExt cx="1802130" cy="11480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467CFC8-7FC4-5AC4-6C25-381E00AE94FA}"/>
                </a:ext>
              </a:extLst>
            </p:cNvPr>
            <p:cNvSpPr/>
            <p:nvPr/>
          </p:nvSpPr>
          <p:spPr>
            <a:xfrm>
              <a:off x="1949418" y="1514585"/>
              <a:ext cx="1802130" cy="0"/>
            </a:xfrm>
            <a:custGeom>
              <a:avLst/>
              <a:gdLst/>
              <a:ahLst/>
              <a:cxnLst/>
              <a:rect l="l" t="t" r="r" b="b"/>
              <a:pathLst>
                <a:path w="1802129">
                  <a:moveTo>
                    <a:pt x="0" y="0"/>
                  </a:moveTo>
                  <a:lnTo>
                    <a:pt x="1801778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A704C09-DC87-1FFD-AB25-F34754B89A2E}"/>
                </a:ext>
              </a:extLst>
            </p:cNvPr>
            <p:cNvSpPr/>
            <p:nvPr/>
          </p:nvSpPr>
          <p:spPr>
            <a:xfrm>
              <a:off x="2842135" y="374170"/>
              <a:ext cx="0" cy="1148080"/>
            </a:xfrm>
            <a:custGeom>
              <a:avLst/>
              <a:gdLst/>
              <a:ahLst/>
              <a:cxnLst/>
              <a:rect l="l" t="t" r="r" b="b"/>
              <a:pathLst>
                <a:path h="1148080">
                  <a:moveTo>
                    <a:pt x="0" y="0"/>
                  </a:moveTo>
                  <a:lnTo>
                    <a:pt x="0" y="1147858"/>
                  </a:lnTo>
                </a:path>
              </a:pathLst>
            </a:custGeom>
            <a:ln w="69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8FFABA3E-AC82-46F6-36FE-1BEBDA528580}"/>
              </a:ext>
            </a:extLst>
          </p:cNvPr>
          <p:cNvSpPr txBox="1"/>
          <p:nvPr/>
        </p:nvSpPr>
        <p:spPr>
          <a:xfrm>
            <a:off x="1787888" y="1460182"/>
            <a:ext cx="1098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129CFD1-1753-EE73-E7D8-B1E66D48F564}"/>
              </a:ext>
            </a:extLst>
          </p:cNvPr>
          <p:cNvSpPr txBox="1"/>
          <p:nvPr/>
        </p:nvSpPr>
        <p:spPr>
          <a:xfrm>
            <a:off x="1752476" y="1228389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6198BD8-C568-C839-A63E-020BDFE1EF66}"/>
              </a:ext>
            </a:extLst>
          </p:cNvPr>
          <p:cNvSpPr txBox="1"/>
          <p:nvPr/>
        </p:nvSpPr>
        <p:spPr>
          <a:xfrm>
            <a:off x="1752476" y="996833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8E659544-8262-4B5B-5E05-185D4A2929B8}"/>
              </a:ext>
            </a:extLst>
          </p:cNvPr>
          <p:cNvSpPr txBox="1"/>
          <p:nvPr/>
        </p:nvSpPr>
        <p:spPr>
          <a:xfrm>
            <a:off x="1752476" y="764922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4DF087A4-19BE-AE8C-D1CE-588FE2F46E6A}"/>
              </a:ext>
            </a:extLst>
          </p:cNvPr>
          <p:cNvSpPr txBox="1"/>
          <p:nvPr/>
        </p:nvSpPr>
        <p:spPr>
          <a:xfrm>
            <a:off x="1752476" y="533129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CC93E86A-3444-FAED-F019-2104B43B7F72}"/>
              </a:ext>
            </a:extLst>
          </p:cNvPr>
          <p:cNvSpPr txBox="1"/>
          <p:nvPr/>
        </p:nvSpPr>
        <p:spPr>
          <a:xfrm>
            <a:off x="1717410" y="300923"/>
            <a:ext cx="17907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20DB4AC-C9C0-F0F0-1B47-BFC5D1BE43AA}"/>
              </a:ext>
            </a:extLst>
          </p:cNvPr>
          <p:cNvSpPr/>
          <p:nvPr/>
        </p:nvSpPr>
        <p:spPr>
          <a:xfrm>
            <a:off x="3849797" y="771735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4" h="26034">
                <a:moveTo>
                  <a:pt x="30528" y="0"/>
                </a:moveTo>
                <a:lnTo>
                  <a:pt x="0" y="0"/>
                </a:lnTo>
                <a:lnTo>
                  <a:pt x="0" y="25970"/>
                </a:lnTo>
                <a:lnTo>
                  <a:pt x="30528" y="25970"/>
                </a:lnTo>
                <a:lnTo>
                  <a:pt x="3052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F538E2A-88AB-D6E1-D319-536F9AA4608A}"/>
              </a:ext>
            </a:extLst>
          </p:cNvPr>
          <p:cNvSpPr txBox="1"/>
          <p:nvPr/>
        </p:nvSpPr>
        <p:spPr>
          <a:xfrm>
            <a:off x="3879036" y="738104"/>
            <a:ext cx="49149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4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350" spc="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78A6394-4820-1705-517B-0D011CAAA20E}"/>
              </a:ext>
            </a:extLst>
          </p:cNvPr>
          <p:cNvSpPr/>
          <p:nvPr/>
        </p:nvSpPr>
        <p:spPr>
          <a:xfrm>
            <a:off x="3849797" y="957924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4" h="26034">
                <a:moveTo>
                  <a:pt x="30528" y="0"/>
                </a:moveTo>
                <a:lnTo>
                  <a:pt x="0" y="0"/>
                </a:lnTo>
                <a:lnTo>
                  <a:pt x="0" y="25970"/>
                </a:lnTo>
                <a:lnTo>
                  <a:pt x="30528" y="25970"/>
                </a:lnTo>
                <a:lnTo>
                  <a:pt x="30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AFE9270D-DFF6-BA60-EE2D-6FDF241761D4}"/>
              </a:ext>
            </a:extLst>
          </p:cNvPr>
          <p:cNvSpPr txBox="1"/>
          <p:nvPr/>
        </p:nvSpPr>
        <p:spPr>
          <a:xfrm>
            <a:off x="3879036" y="924176"/>
            <a:ext cx="55689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350" spc="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85E52D10-492E-020D-11D7-D970958FBEC3}"/>
              </a:ext>
            </a:extLst>
          </p:cNvPr>
          <p:cNvSpPr/>
          <p:nvPr/>
        </p:nvSpPr>
        <p:spPr>
          <a:xfrm>
            <a:off x="3287361" y="377124"/>
            <a:ext cx="0" cy="1128395"/>
          </a:xfrm>
          <a:custGeom>
            <a:avLst/>
            <a:gdLst/>
            <a:ahLst/>
            <a:cxnLst/>
            <a:rect l="l" t="t" r="r" b="b"/>
            <a:pathLst>
              <a:path h="1128395">
                <a:moveTo>
                  <a:pt x="0" y="0"/>
                </a:moveTo>
                <a:lnTo>
                  <a:pt x="0" y="1128364"/>
                </a:lnTo>
              </a:path>
            </a:pathLst>
          </a:custGeom>
          <a:ln w="694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>
            <a:extLst>
              <a:ext uri="{FF2B5EF4-FFF2-40B4-BE49-F238E27FC236}">
                <a16:creationId xmlns:a16="http://schemas.microsoft.com/office/drawing/2014/main" id="{37BE4A69-4E1F-8ED6-E5FA-3D61A447BC56}"/>
              </a:ext>
            </a:extLst>
          </p:cNvPr>
          <p:cNvGrpSpPr/>
          <p:nvPr/>
        </p:nvGrpSpPr>
        <p:grpSpPr>
          <a:xfrm>
            <a:off x="5577790" y="352484"/>
            <a:ext cx="1848485" cy="1144905"/>
            <a:chOff x="5577790" y="352484"/>
            <a:chExt cx="1848485" cy="1144905"/>
          </a:xfrm>
        </p:grpSpPr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84547BFB-80AB-3AB7-5287-45CA3B332190}"/>
                </a:ext>
              </a:extLst>
            </p:cNvPr>
            <p:cNvSpPr/>
            <p:nvPr/>
          </p:nvSpPr>
          <p:spPr>
            <a:xfrm>
              <a:off x="5719572" y="356691"/>
              <a:ext cx="1565910" cy="1136015"/>
            </a:xfrm>
            <a:custGeom>
              <a:avLst/>
              <a:gdLst/>
              <a:ahLst/>
              <a:cxnLst/>
              <a:rect l="l" t="t" r="r" b="b"/>
              <a:pathLst>
                <a:path w="1565909" h="1136015">
                  <a:moveTo>
                    <a:pt x="184010" y="0"/>
                  </a:moveTo>
                  <a:lnTo>
                    <a:pt x="0" y="0"/>
                  </a:lnTo>
                  <a:lnTo>
                    <a:pt x="0" y="1135926"/>
                  </a:lnTo>
                  <a:lnTo>
                    <a:pt x="184010" y="1135926"/>
                  </a:lnTo>
                  <a:lnTo>
                    <a:pt x="184010" y="0"/>
                  </a:lnTo>
                  <a:close/>
                </a:path>
                <a:path w="1565909" h="1136015">
                  <a:moveTo>
                    <a:pt x="645769" y="983640"/>
                  </a:moveTo>
                  <a:lnTo>
                    <a:pt x="461759" y="983640"/>
                  </a:lnTo>
                  <a:lnTo>
                    <a:pt x="461759" y="1135926"/>
                  </a:lnTo>
                  <a:lnTo>
                    <a:pt x="645769" y="1135926"/>
                  </a:lnTo>
                  <a:lnTo>
                    <a:pt x="645769" y="983640"/>
                  </a:lnTo>
                  <a:close/>
                </a:path>
                <a:path w="1565909" h="1136015">
                  <a:moveTo>
                    <a:pt x="1565795" y="1060437"/>
                  </a:moveTo>
                  <a:lnTo>
                    <a:pt x="1381785" y="1060437"/>
                  </a:lnTo>
                  <a:lnTo>
                    <a:pt x="1381785" y="1135926"/>
                  </a:lnTo>
                  <a:lnTo>
                    <a:pt x="1565795" y="1135926"/>
                  </a:lnTo>
                  <a:lnTo>
                    <a:pt x="1565795" y="1060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2F9006BD-D25D-A0F6-7C83-E05D3D068942}"/>
                </a:ext>
              </a:extLst>
            </p:cNvPr>
            <p:cNvSpPr/>
            <p:nvPr/>
          </p:nvSpPr>
          <p:spPr>
            <a:xfrm>
              <a:off x="5582235" y="1492611"/>
              <a:ext cx="1839595" cy="0"/>
            </a:xfrm>
            <a:custGeom>
              <a:avLst/>
              <a:gdLst/>
              <a:ahLst/>
              <a:cxnLst/>
              <a:rect l="l" t="t" r="r" b="b"/>
              <a:pathLst>
                <a:path w="1839595">
                  <a:moveTo>
                    <a:pt x="0" y="0"/>
                  </a:moveTo>
                  <a:lnTo>
                    <a:pt x="1839509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6F7C54E6-B108-BE2F-46F9-4166F71F015F}"/>
                </a:ext>
              </a:extLst>
            </p:cNvPr>
            <p:cNvSpPr/>
            <p:nvPr/>
          </p:nvSpPr>
          <p:spPr>
            <a:xfrm>
              <a:off x="6055514" y="355976"/>
              <a:ext cx="875665" cy="1128395"/>
            </a:xfrm>
            <a:custGeom>
              <a:avLst/>
              <a:gdLst/>
              <a:ahLst/>
              <a:cxnLst/>
              <a:rect l="l" t="t" r="r" b="b"/>
              <a:pathLst>
                <a:path w="875665" h="1128395">
                  <a:moveTo>
                    <a:pt x="0" y="0"/>
                  </a:moveTo>
                  <a:lnTo>
                    <a:pt x="0" y="1128364"/>
                  </a:lnTo>
                </a:path>
                <a:path w="875665" h="1128395">
                  <a:moveTo>
                    <a:pt x="457308" y="0"/>
                  </a:moveTo>
                  <a:lnTo>
                    <a:pt x="457308" y="1128364"/>
                  </a:lnTo>
                </a:path>
                <a:path w="875665" h="1128395">
                  <a:moveTo>
                    <a:pt x="875037" y="0"/>
                  </a:moveTo>
                  <a:lnTo>
                    <a:pt x="875037" y="1128364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>
            <a:extLst>
              <a:ext uri="{FF2B5EF4-FFF2-40B4-BE49-F238E27FC236}">
                <a16:creationId xmlns:a16="http://schemas.microsoft.com/office/drawing/2014/main" id="{0F04BDA8-DBCA-FE92-9E77-86E1E1B97E50}"/>
              </a:ext>
            </a:extLst>
          </p:cNvPr>
          <p:cNvSpPr txBox="1"/>
          <p:nvPr/>
        </p:nvSpPr>
        <p:spPr>
          <a:xfrm>
            <a:off x="5471768" y="1438326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0B9F433E-A02D-3AAD-FC5F-F8F5F5767F0E}"/>
              </a:ext>
            </a:extLst>
          </p:cNvPr>
          <p:cNvSpPr txBox="1"/>
          <p:nvPr/>
        </p:nvSpPr>
        <p:spPr>
          <a:xfrm>
            <a:off x="5471768" y="1286869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0BF0F467-A28E-F984-0F23-659C1BE9BEAA}"/>
              </a:ext>
            </a:extLst>
          </p:cNvPr>
          <p:cNvSpPr txBox="1"/>
          <p:nvPr/>
        </p:nvSpPr>
        <p:spPr>
          <a:xfrm>
            <a:off x="5471768" y="1135294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958F6ED1-38BC-E1DE-BD4B-DAAC0EE12C1F}"/>
              </a:ext>
            </a:extLst>
          </p:cNvPr>
          <p:cNvSpPr txBox="1"/>
          <p:nvPr/>
        </p:nvSpPr>
        <p:spPr>
          <a:xfrm>
            <a:off x="5471768" y="983837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6B451F4F-96A9-0B4A-D8E0-E93FA4A56B6A}"/>
              </a:ext>
            </a:extLst>
          </p:cNvPr>
          <p:cNvSpPr txBox="1"/>
          <p:nvPr/>
        </p:nvSpPr>
        <p:spPr>
          <a:xfrm>
            <a:off x="5471768" y="832380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01F2B11D-CEDE-8DD7-1B32-554E790263F0}"/>
              </a:ext>
            </a:extLst>
          </p:cNvPr>
          <p:cNvSpPr txBox="1"/>
          <p:nvPr/>
        </p:nvSpPr>
        <p:spPr>
          <a:xfrm>
            <a:off x="5436772" y="680806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8B498884-4041-54C5-F6AB-120FE09D199C}"/>
              </a:ext>
            </a:extLst>
          </p:cNvPr>
          <p:cNvSpPr txBox="1"/>
          <p:nvPr/>
        </p:nvSpPr>
        <p:spPr>
          <a:xfrm>
            <a:off x="5436772" y="529231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75148B33-130D-D753-C096-862DBAAD572F}"/>
              </a:ext>
            </a:extLst>
          </p:cNvPr>
          <p:cNvSpPr txBox="1"/>
          <p:nvPr/>
        </p:nvSpPr>
        <p:spPr>
          <a:xfrm>
            <a:off x="5436772" y="377774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D1BA062B-E107-C7E2-5242-E53CE78758DE}"/>
              </a:ext>
            </a:extLst>
          </p:cNvPr>
          <p:cNvSpPr/>
          <p:nvPr/>
        </p:nvSpPr>
        <p:spPr>
          <a:xfrm>
            <a:off x="7653387" y="846399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5" h="26034">
                <a:moveTo>
                  <a:pt x="30528" y="0"/>
                </a:moveTo>
                <a:lnTo>
                  <a:pt x="0" y="0"/>
                </a:lnTo>
                <a:lnTo>
                  <a:pt x="0" y="25970"/>
                </a:lnTo>
                <a:lnTo>
                  <a:pt x="30528" y="25970"/>
                </a:lnTo>
                <a:lnTo>
                  <a:pt x="30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0D2740BD-6B57-6E6B-FF4B-6B3BF0A99329}"/>
              </a:ext>
            </a:extLst>
          </p:cNvPr>
          <p:cNvSpPr txBox="1"/>
          <p:nvPr/>
        </p:nvSpPr>
        <p:spPr>
          <a:xfrm>
            <a:off x="7684151" y="812769"/>
            <a:ext cx="939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SIB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218DB8D8-55C7-ED43-1A1D-0F3A80EA83A2}"/>
              </a:ext>
            </a:extLst>
          </p:cNvPr>
          <p:cNvSpPr txBox="1"/>
          <p:nvPr/>
        </p:nvSpPr>
        <p:spPr>
          <a:xfrm>
            <a:off x="6158911" y="153542"/>
            <a:ext cx="19748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5620243A-7325-332E-ABF8-6B47C7781BF8}"/>
              </a:ext>
            </a:extLst>
          </p:cNvPr>
          <p:cNvSpPr txBox="1"/>
          <p:nvPr/>
        </p:nvSpPr>
        <p:spPr>
          <a:xfrm>
            <a:off x="6590528" y="146808"/>
            <a:ext cx="22796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2069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0264E4F4-D5A2-1DBF-FE9A-1393CFB3BCBD}"/>
              </a:ext>
            </a:extLst>
          </p:cNvPr>
          <p:cNvSpPr txBox="1"/>
          <p:nvPr/>
        </p:nvSpPr>
        <p:spPr>
          <a:xfrm>
            <a:off x="7044225" y="145627"/>
            <a:ext cx="21590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034" marR="5080" indent="-13970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0D6C0F5D-DF3B-A6B3-9142-7ACFC6C59D49}"/>
              </a:ext>
            </a:extLst>
          </p:cNvPr>
          <p:cNvSpPr txBox="1"/>
          <p:nvPr/>
        </p:nvSpPr>
        <p:spPr>
          <a:xfrm>
            <a:off x="5658275" y="146572"/>
            <a:ext cx="2844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latin typeface="Calibri"/>
                <a:cs typeface="Calibri"/>
              </a:rPr>
              <a:t>Pre</a:t>
            </a:r>
            <a:r>
              <a:rPr sz="350" spc="114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42" name="object 42">
            <a:extLst>
              <a:ext uri="{FF2B5EF4-FFF2-40B4-BE49-F238E27FC236}">
                <a16:creationId xmlns:a16="http://schemas.microsoft.com/office/drawing/2014/main" id="{B2C3E9DB-29BF-C89C-5EE7-29505D4DF05D}"/>
              </a:ext>
            </a:extLst>
          </p:cNvPr>
          <p:cNvGrpSpPr/>
          <p:nvPr/>
        </p:nvGrpSpPr>
        <p:grpSpPr>
          <a:xfrm>
            <a:off x="1935531" y="1998963"/>
            <a:ext cx="1998345" cy="1163955"/>
            <a:chOff x="1935531" y="1998963"/>
            <a:chExt cx="1998345" cy="1163955"/>
          </a:xfrm>
        </p:grpSpPr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D801C7B8-7F09-8884-FD34-3D9214930385}"/>
                </a:ext>
              </a:extLst>
            </p:cNvPr>
            <p:cNvSpPr/>
            <p:nvPr/>
          </p:nvSpPr>
          <p:spPr>
            <a:xfrm>
              <a:off x="2035975" y="1999436"/>
              <a:ext cx="1798955" cy="1158875"/>
            </a:xfrm>
            <a:custGeom>
              <a:avLst/>
              <a:gdLst/>
              <a:ahLst/>
              <a:cxnLst/>
              <a:rect l="l" t="t" r="r" b="b"/>
              <a:pathLst>
                <a:path w="1798954" h="1158875">
                  <a:moveTo>
                    <a:pt x="131927" y="867867"/>
                  </a:moveTo>
                  <a:lnTo>
                    <a:pt x="0" y="867867"/>
                  </a:lnTo>
                  <a:lnTo>
                    <a:pt x="0" y="1158494"/>
                  </a:lnTo>
                  <a:lnTo>
                    <a:pt x="131927" y="1158494"/>
                  </a:lnTo>
                  <a:lnTo>
                    <a:pt x="131927" y="867867"/>
                  </a:lnTo>
                  <a:close/>
                </a:path>
                <a:path w="1798954" h="1158875">
                  <a:moveTo>
                    <a:pt x="465226" y="404164"/>
                  </a:moveTo>
                  <a:lnTo>
                    <a:pt x="333298" y="404164"/>
                  </a:lnTo>
                  <a:lnTo>
                    <a:pt x="333298" y="1158494"/>
                  </a:lnTo>
                  <a:lnTo>
                    <a:pt x="465226" y="1158494"/>
                  </a:lnTo>
                  <a:lnTo>
                    <a:pt x="465226" y="404164"/>
                  </a:lnTo>
                  <a:close/>
                </a:path>
                <a:path w="1798954" h="1158875">
                  <a:moveTo>
                    <a:pt x="798512" y="0"/>
                  </a:moveTo>
                  <a:lnTo>
                    <a:pt x="666584" y="0"/>
                  </a:lnTo>
                  <a:lnTo>
                    <a:pt x="666584" y="1158494"/>
                  </a:lnTo>
                  <a:lnTo>
                    <a:pt x="798512" y="1158494"/>
                  </a:lnTo>
                  <a:lnTo>
                    <a:pt x="798512" y="0"/>
                  </a:lnTo>
                  <a:close/>
                </a:path>
                <a:path w="1798954" h="1158875">
                  <a:moveTo>
                    <a:pt x="1131811" y="0"/>
                  </a:moveTo>
                  <a:lnTo>
                    <a:pt x="999883" y="0"/>
                  </a:lnTo>
                  <a:lnTo>
                    <a:pt x="999883" y="1158494"/>
                  </a:lnTo>
                  <a:lnTo>
                    <a:pt x="1131811" y="1158494"/>
                  </a:lnTo>
                  <a:lnTo>
                    <a:pt x="1131811" y="0"/>
                  </a:lnTo>
                  <a:close/>
                </a:path>
                <a:path w="1798954" h="1158875">
                  <a:moveTo>
                    <a:pt x="1465110" y="0"/>
                  </a:moveTo>
                  <a:lnTo>
                    <a:pt x="1329702" y="0"/>
                  </a:lnTo>
                  <a:lnTo>
                    <a:pt x="1329702" y="1158494"/>
                  </a:lnTo>
                  <a:lnTo>
                    <a:pt x="1465110" y="1158494"/>
                  </a:lnTo>
                  <a:lnTo>
                    <a:pt x="1465110" y="0"/>
                  </a:lnTo>
                  <a:close/>
                </a:path>
                <a:path w="1798954" h="1158875">
                  <a:moveTo>
                    <a:pt x="1798396" y="0"/>
                  </a:moveTo>
                  <a:lnTo>
                    <a:pt x="1663001" y="0"/>
                  </a:lnTo>
                  <a:lnTo>
                    <a:pt x="1663001" y="1158494"/>
                  </a:lnTo>
                  <a:lnTo>
                    <a:pt x="1798396" y="1158494"/>
                  </a:lnTo>
                  <a:lnTo>
                    <a:pt x="1798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0FE581D3-29B8-C39F-65CC-6765B17FAFBD}"/>
                </a:ext>
              </a:extLst>
            </p:cNvPr>
            <p:cNvSpPr/>
            <p:nvPr/>
          </p:nvSpPr>
          <p:spPr>
            <a:xfrm>
              <a:off x="2035975" y="1998967"/>
              <a:ext cx="465455" cy="868680"/>
            </a:xfrm>
            <a:custGeom>
              <a:avLst/>
              <a:gdLst/>
              <a:ahLst/>
              <a:cxnLst/>
              <a:rect l="l" t="t" r="r" b="b"/>
              <a:pathLst>
                <a:path w="465455" h="868680">
                  <a:moveTo>
                    <a:pt x="131927" y="0"/>
                  </a:moveTo>
                  <a:lnTo>
                    <a:pt x="0" y="0"/>
                  </a:lnTo>
                  <a:lnTo>
                    <a:pt x="0" y="868337"/>
                  </a:lnTo>
                  <a:lnTo>
                    <a:pt x="131927" y="868337"/>
                  </a:lnTo>
                  <a:lnTo>
                    <a:pt x="131927" y="0"/>
                  </a:lnTo>
                  <a:close/>
                </a:path>
                <a:path w="465455" h="868680">
                  <a:moveTo>
                    <a:pt x="465226" y="0"/>
                  </a:moveTo>
                  <a:lnTo>
                    <a:pt x="333298" y="0"/>
                  </a:lnTo>
                  <a:lnTo>
                    <a:pt x="333298" y="404634"/>
                  </a:lnTo>
                  <a:lnTo>
                    <a:pt x="465226" y="404634"/>
                  </a:lnTo>
                  <a:lnTo>
                    <a:pt x="46522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4E9E3ED2-2D37-BD61-E665-242DF7561C85}"/>
                </a:ext>
              </a:extLst>
            </p:cNvPr>
            <p:cNvSpPr/>
            <p:nvPr/>
          </p:nvSpPr>
          <p:spPr>
            <a:xfrm>
              <a:off x="1935531" y="3157927"/>
              <a:ext cx="1998345" cy="0"/>
            </a:xfrm>
            <a:custGeom>
              <a:avLst/>
              <a:gdLst/>
              <a:ahLst/>
              <a:cxnLst/>
              <a:rect l="l" t="t" r="r" b="b"/>
              <a:pathLst>
                <a:path w="1998345">
                  <a:moveTo>
                    <a:pt x="0" y="0"/>
                  </a:moveTo>
                  <a:lnTo>
                    <a:pt x="1997727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7081244E-A652-07B6-CC84-EC97ED9CD718}"/>
                </a:ext>
              </a:extLst>
            </p:cNvPr>
            <p:cNvSpPr/>
            <p:nvPr/>
          </p:nvSpPr>
          <p:spPr>
            <a:xfrm>
              <a:off x="2267757" y="2002153"/>
              <a:ext cx="1344930" cy="1157605"/>
            </a:xfrm>
            <a:custGeom>
              <a:avLst/>
              <a:gdLst/>
              <a:ahLst/>
              <a:cxnLst/>
              <a:rect l="l" t="t" r="r" b="b"/>
              <a:pathLst>
                <a:path w="1344929" h="1157605">
                  <a:moveTo>
                    <a:pt x="0" y="0"/>
                  </a:moveTo>
                  <a:lnTo>
                    <a:pt x="0" y="1153765"/>
                  </a:lnTo>
                </a:path>
                <a:path w="1344929" h="1157605">
                  <a:moveTo>
                    <a:pt x="330656" y="0"/>
                  </a:moveTo>
                  <a:lnTo>
                    <a:pt x="330656" y="1153765"/>
                  </a:lnTo>
                </a:path>
                <a:path w="1344929" h="1157605">
                  <a:moveTo>
                    <a:pt x="650897" y="0"/>
                  </a:moveTo>
                  <a:lnTo>
                    <a:pt x="650897" y="1153765"/>
                  </a:lnTo>
                </a:path>
                <a:path w="1344929" h="1157605">
                  <a:moveTo>
                    <a:pt x="828237" y="3544"/>
                  </a:moveTo>
                  <a:lnTo>
                    <a:pt x="828237" y="1157309"/>
                  </a:lnTo>
                </a:path>
                <a:path w="1344929" h="1157605">
                  <a:moveTo>
                    <a:pt x="990857" y="0"/>
                  </a:moveTo>
                  <a:lnTo>
                    <a:pt x="990857" y="1153765"/>
                  </a:lnTo>
                </a:path>
                <a:path w="1344929" h="1157605">
                  <a:moveTo>
                    <a:pt x="1344428" y="0"/>
                  </a:moveTo>
                  <a:lnTo>
                    <a:pt x="1344428" y="1153765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>
            <a:extLst>
              <a:ext uri="{FF2B5EF4-FFF2-40B4-BE49-F238E27FC236}">
                <a16:creationId xmlns:a16="http://schemas.microsoft.com/office/drawing/2014/main" id="{32E850C2-F769-35D6-0194-243D3DB9C4ED}"/>
              </a:ext>
            </a:extLst>
          </p:cNvPr>
          <p:cNvSpPr txBox="1"/>
          <p:nvPr/>
        </p:nvSpPr>
        <p:spPr>
          <a:xfrm>
            <a:off x="1774001" y="3104114"/>
            <a:ext cx="1098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1AA05335-61E4-D3C3-151F-0FE57C369117}"/>
              </a:ext>
            </a:extLst>
          </p:cNvPr>
          <p:cNvSpPr txBox="1"/>
          <p:nvPr/>
        </p:nvSpPr>
        <p:spPr>
          <a:xfrm>
            <a:off x="1738589" y="287232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8AC4F7DA-7628-2CA3-F774-2A1D57CA73B8}"/>
              </a:ext>
            </a:extLst>
          </p:cNvPr>
          <p:cNvSpPr txBox="1"/>
          <p:nvPr/>
        </p:nvSpPr>
        <p:spPr>
          <a:xfrm>
            <a:off x="1738589" y="2640411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06206F27-1F72-E8F9-06B6-7A90B33B64B2}"/>
              </a:ext>
            </a:extLst>
          </p:cNvPr>
          <p:cNvSpPr txBox="1"/>
          <p:nvPr/>
        </p:nvSpPr>
        <p:spPr>
          <a:xfrm>
            <a:off x="1738589" y="2408973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F530369D-FD5D-F17A-3592-787BB9F5A5AC}"/>
              </a:ext>
            </a:extLst>
          </p:cNvPr>
          <p:cNvSpPr txBox="1"/>
          <p:nvPr/>
        </p:nvSpPr>
        <p:spPr>
          <a:xfrm>
            <a:off x="1738589" y="217706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67ADF6D6-14B3-6035-8658-F534D119C197}"/>
              </a:ext>
            </a:extLst>
          </p:cNvPr>
          <p:cNvSpPr txBox="1"/>
          <p:nvPr/>
        </p:nvSpPr>
        <p:spPr>
          <a:xfrm>
            <a:off x="1703523" y="1945269"/>
            <a:ext cx="179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0B3C16B1-4CF5-2CF2-E16E-3E01AEA6CBAC}"/>
              </a:ext>
            </a:extLst>
          </p:cNvPr>
          <p:cNvSpPr/>
          <p:nvPr/>
        </p:nvSpPr>
        <p:spPr>
          <a:xfrm>
            <a:off x="4068938" y="2343967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19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6947AF07-FE15-8E88-E1B4-7B2F8F886185}"/>
              </a:ext>
            </a:extLst>
          </p:cNvPr>
          <p:cNvSpPr txBox="1"/>
          <p:nvPr/>
        </p:nvSpPr>
        <p:spPr>
          <a:xfrm>
            <a:off x="4109842" y="2306190"/>
            <a:ext cx="6076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50" spc="1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2DA38AC7-E70C-0250-6490-7FAA8CAB56AA}"/>
              </a:ext>
            </a:extLst>
          </p:cNvPr>
          <p:cNvSpPr/>
          <p:nvPr/>
        </p:nvSpPr>
        <p:spPr>
          <a:xfrm>
            <a:off x="4068938" y="2500386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19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35298CDE-DBCD-FE2A-7E8F-5EEB005ED5DF}"/>
              </a:ext>
            </a:extLst>
          </p:cNvPr>
          <p:cNvSpPr txBox="1"/>
          <p:nvPr/>
        </p:nvSpPr>
        <p:spPr>
          <a:xfrm>
            <a:off x="4109842" y="2462608"/>
            <a:ext cx="687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50" spc="1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57" name="object 57">
            <a:extLst>
              <a:ext uri="{FF2B5EF4-FFF2-40B4-BE49-F238E27FC236}">
                <a16:creationId xmlns:a16="http://schemas.microsoft.com/office/drawing/2014/main" id="{FAE6F927-B8B1-CB97-F157-B3B27A83BF75}"/>
              </a:ext>
            </a:extLst>
          </p:cNvPr>
          <p:cNvGrpSpPr/>
          <p:nvPr/>
        </p:nvGrpSpPr>
        <p:grpSpPr>
          <a:xfrm>
            <a:off x="5513215" y="2072802"/>
            <a:ext cx="2080895" cy="1128395"/>
            <a:chOff x="5513215" y="2072802"/>
            <a:chExt cx="2080895" cy="1128395"/>
          </a:xfrm>
        </p:grpSpPr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D6C8FFAA-FDB3-5679-4168-4B88E5716E1C}"/>
                </a:ext>
              </a:extLst>
            </p:cNvPr>
            <p:cNvSpPr/>
            <p:nvPr/>
          </p:nvSpPr>
          <p:spPr>
            <a:xfrm>
              <a:off x="5615419" y="2090534"/>
              <a:ext cx="1812289" cy="1098550"/>
            </a:xfrm>
            <a:custGeom>
              <a:avLst/>
              <a:gdLst/>
              <a:ahLst/>
              <a:cxnLst/>
              <a:rect l="l" t="t" r="r" b="b"/>
              <a:pathLst>
                <a:path w="1812290" h="1098550">
                  <a:moveTo>
                    <a:pt x="131927" y="224459"/>
                  </a:moveTo>
                  <a:lnTo>
                    <a:pt x="0" y="224459"/>
                  </a:lnTo>
                  <a:lnTo>
                    <a:pt x="0" y="1098118"/>
                  </a:lnTo>
                  <a:lnTo>
                    <a:pt x="131927" y="1098118"/>
                  </a:lnTo>
                  <a:lnTo>
                    <a:pt x="131927" y="224459"/>
                  </a:lnTo>
                  <a:close/>
                </a:path>
                <a:path w="1812290" h="1098550">
                  <a:moveTo>
                    <a:pt x="468693" y="1054404"/>
                  </a:moveTo>
                  <a:lnTo>
                    <a:pt x="333298" y="1054404"/>
                  </a:lnTo>
                  <a:lnTo>
                    <a:pt x="333298" y="1098118"/>
                  </a:lnTo>
                  <a:lnTo>
                    <a:pt x="468693" y="1098118"/>
                  </a:lnTo>
                  <a:lnTo>
                    <a:pt x="468693" y="1054404"/>
                  </a:lnTo>
                  <a:close/>
                </a:path>
                <a:path w="1812290" h="1098550">
                  <a:moveTo>
                    <a:pt x="805459" y="1054404"/>
                  </a:moveTo>
                  <a:lnTo>
                    <a:pt x="670064" y="1054404"/>
                  </a:lnTo>
                  <a:lnTo>
                    <a:pt x="670064" y="1098118"/>
                  </a:lnTo>
                  <a:lnTo>
                    <a:pt x="805459" y="1098118"/>
                  </a:lnTo>
                  <a:lnTo>
                    <a:pt x="805459" y="1054404"/>
                  </a:lnTo>
                  <a:close/>
                </a:path>
                <a:path w="1812290" h="1098550">
                  <a:moveTo>
                    <a:pt x="1142238" y="1075080"/>
                  </a:moveTo>
                  <a:lnTo>
                    <a:pt x="1006830" y="1075080"/>
                  </a:lnTo>
                  <a:lnTo>
                    <a:pt x="1006830" y="1098118"/>
                  </a:lnTo>
                  <a:lnTo>
                    <a:pt x="1142238" y="1098118"/>
                  </a:lnTo>
                  <a:lnTo>
                    <a:pt x="1142238" y="1075080"/>
                  </a:lnTo>
                  <a:close/>
                </a:path>
                <a:path w="1812290" h="1098550">
                  <a:moveTo>
                    <a:pt x="1479003" y="0"/>
                  </a:moveTo>
                  <a:lnTo>
                    <a:pt x="1343596" y="0"/>
                  </a:lnTo>
                  <a:lnTo>
                    <a:pt x="1343596" y="1098118"/>
                  </a:lnTo>
                  <a:lnTo>
                    <a:pt x="1479003" y="1098118"/>
                  </a:lnTo>
                  <a:lnTo>
                    <a:pt x="1479003" y="0"/>
                  </a:lnTo>
                  <a:close/>
                </a:path>
                <a:path w="1812290" h="1098550">
                  <a:moveTo>
                    <a:pt x="1812290" y="1075080"/>
                  </a:moveTo>
                  <a:lnTo>
                    <a:pt x="1680362" y="1075080"/>
                  </a:lnTo>
                  <a:lnTo>
                    <a:pt x="1680362" y="1098118"/>
                  </a:lnTo>
                  <a:lnTo>
                    <a:pt x="1812290" y="1098118"/>
                  </a:lnTo>
                  <a:lnTo>
                    <a:pt x="1812290" y="107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D2F3440A-E258-8411-51A7-E5DCA7A70051}"/>
                </a:ext>
              </a:extLst>
            </p:cNvPr>
            <p:cNvSpPr/>
            <p:nvPr/>
          </p:nvSpPr>
          <p:spPr>
            <a:xfrm>
              <a:off x="5513215" y="3188644"/>
              <a:ext cx="2017395" cy="0"/>
            </a:xfrm>
            <a:custGeom>
              <a:avLst/>
              <a:gdLst/>
              <a:ahLst/>
              <a:cxnLst/>
              <a:rect l="l" t="t" r="r" b="b"/>
              <a:pathLst>
                <a:path w="2017395">
                  <a:moveTo>
                    <a:pt x="0" y="0"/>
                  </a:moveTo>
                  <a:lnTo>
                    <a:pt x="2016989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2FF19650-A927-6F9A-585B-BAC236F03A71}"/>
                </a:ext>
              </a:extLst>
            </p:cNvPr>
            <p:cNvSpPr/>
            <p:nvPr/>
          </p:nvSpPr>
          <p:spPr>
            <a:xfrm>
              <a:off x="7555482" y="2567725"/>
              <a:ext cx="38735" cy="33020"/>
            </a:xfrm>
            <a:custGeom>
              <a:avLst/>
              <a:gdLst/>
              <a:ahLst/>
              <a:cxnLst/>
              <a:rect l="l" t="t" r="r" b="b"/>
              <a:pathLst>
                <a:path w="38734" h="33019">
                  <a:moveTo>
                    <a:pt x="38152" y="0"/>
                  </a:moveTo>
                  <a:lnTo>
                    <a:pt x="0" y="0"/>
                  </a:lnTo>
                  <a:lnTo>
                    <a:pt x="0" y="32456"/>
                  </a:lnTo>
                  <a:lnTo>
                    <a:pt x="38152" y="32456"/>
                  </a:lnTo>
                  <a:lnTo>
                    <a:pt x="38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CB4C41DD-345C-6688-AC44-AD8A51AE9436}"/>
                </a:ext>
              </a:extLst>
            </p:cNvPr>
            <p:cNvSpPr/>
            <p:nvPr/>
          </p:nvSpPr>
          <p:spPr>
            <a:xfrm>
              <a:off x="5856787" y="2072802"/>
              <a:ext cx="1355725" cy="1128395"/>
            </a:xfrm>
            <a:custGeom>
              <a:avLst/>
              <a:gdLst/>
              <a:ahLst/>
              <a:cxnLst/>
              <a:rect l="l" t="t" r="r" b="b"/>
              <a:pathLst>
                <a:path w="1355725" h="1128395">
                  <a:moveTo>
                    <a:pt x="986413" y="7324"/>
                  </a:moveTo>
                  <a:lnTo>
                    <a:pt x="986413" y="1127183"/>
                  </a:lnTo>
                </a:path>
                <a:path w="1355725" h="1128395">
                  <a:moveTo>
                    <a:pt x="330100" y="118"/>
                  </a:moveTo>
                  <a:lnTo>
                    <a:pt x="330100" y="1119976"/>
                  </a:lnTo>
                </a:path>
                <a:path w="1355725" h="1128395">
                  <a:moveTo>
                    <a:pt x="636176" y="0"/>
                  </a:moveTo>
                  <a:lnTo>
                    <a:pt x="636176" y="1119858"/>
                  </a:lnTo>
                </a:path>
                <a:path w="1355725" h="1128395">
                  <a:moveTo>
                    <a:pt x="0" y="8151"/>
                  </a:moveTo>
                  <a:lnTo>
                    <a:pt x="0" y="1128010"/>
                  </a:lnTo>
                </a:path>
                <a:path w="1355725" h="1128395">
                  <a:moveTo>
                    <a:pt x="1355676" y="3780"/>
                  </a:moveTo>
                  <a:lnTo>
                    <a:pt x="1355676" y="1123639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>
            <a:extLst>
              <a:ext uri="{FF2B5EF4-FFF2-40B4-BE49-F238E27FC236}">
                <a16:creationId xmlns:a16="http://schemas.microsoft.com/office/drawing/2014/main" id="{578114D1-37FA-2E94-1C8D-1F21B08A62CF}"/>
              </a:ext>
            </a:extLst>
          </p:cNvPr>
          <p:cNvSpPr txBox="1"/>
          <p:nvPr/>
        </p:nvSpPr>
        <p:spPr>
          <a:xfrm>
            <a:off x="5402749" y="3134949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A5E2E8E5-54A7-D8D6-96DF-FB26E6624321}"/>
              </a:ext>
            </a:extLst>
          </p:cNvPr>
          <p:cNvSpPr txBox="1"/>
          <p:nvPr/>
        </p:nvSpPr>
        <p:spPr>
          <a:xfrm>
            <a:off x="5402471" y="2757843"/>
            <a:ext cx="60960" cy="3619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4" name="object 64">
            <a:extLst>
              <a:ext uri="{FF2B5EF4-FFF2-40B4-BE49-F238E27FC236}">
                <a16:creationId xmlns:a16="http://schemas.microsoft.com/office/drawing/2014/main" id="{0565C5D8-EEF4-7E34-488E-E93DD8FF06FD}"/>
              </a:ext>
            </a:extLst>
          </p:cNvPr>
          <p:cNvSpPr txBox="1"/>
          <p:nvPr/>
        </p:nvSpPr>
        <p:spPr>
          <a:xfrm>
            <a:off x="5402471" y="2686840"/>
            <a:ext cx="6032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5" name="object 65">
            <a:extLst>
              <a:ext uri="{FF2B5EF4-FFF2-40B4-BE49-F238E27FC236}">
                <a16:creationId xmlns:a16="http://schemas.microsoft.com/office/drawing/2014/main" id="{0FD1200B-EC4A-E269-B5D3-31CB29D527C3}"/>
              </a:ext>
            </a:extLst>
          </p:cNvPr>
          <p:cNvSpPr txBox="1"/>
          <p:nvPr/>
        </p:nvSpPr>
        <p:spPr>
          <a:xfrm>
            <a:off x="5402471" y="2085857"/>
            <a:ext cx="60325" cy="585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CCC4B108-1C42-F157-0CD6-6CBA17D3894A}"/>
              </a:ext>
            </a:extLst>
          </p:cNvPr>
          <p:cNvSpPr txBox="1"/>
          <p:nvPr/>
        </p:nvSpPr>
        <p:spPr>
          <a:xfrm>
            <a:off x="5402471" y="2014618"/>
            <a:ext cx="6032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1998A0D3-A000-C171-81A5-6405D97A0094}"/>
              </a:ext>
            </a:extLst>
          </p:cNvPr>
          <p:cNvSpPr txBox="1"/>
          <p:nvPr/>
        </p:nvSpPr>
        <p:spPr>
          <a:xfrm>
            <a:off x="5380452" y="2042085"/>
            <a:ext cx="34925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8" name="object 68">
            <a:extLst>
              <a:ext uri="{FF2B5EF4-FFF2-40B4-BE49-F238E27FC236}">
                <a16:creationId xmlns:a16="http://schemas.microsoft.com/office/drawing/2014/main" id="{E0C012D7-11BD-9991-BDA2-074B8CE52FE6}"/>
              </a:ext>
            </a:extLst>
          </p:cNvPr>
          <p:cNvSpPr txBox="1"/>
          <p:nvPr/>
        </p:nvSpPr>
        <p:spPr>
          <a:xfrm>
            <a:off x="7597634" y="2530067"/>
            <a:ext cx="5346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Vocal</a:t>
            </a:r>
            <a:r>
              <a:rPr sz="450" spc="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Stereotypes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69" name="object 69">
            <a:extLst>
              <a:ext uri="{FF2B5EF4-FFF2-40B4-BE49-F238E27FC236}">
                <a16:creationId xmlns:a16="http://schemas.microsoft.com/office/drawing/2014/main" id="{662E0D25-EABF-5A7C-4695-B251CB9C5FD7}"/>
              </a:ext>
            </a:extLst>
          </p:cNvPr>
          <p:cNvGrpSpPr/>
          <p:nvPr/>
        </p:nvGrpSpPr>
        <p:grpSpPr>
          <a:xfrm>
            <a:off x="1935559" y="3712008"/>
            <a:ext cx="1764030" cy="1146175"/>
            <a:chOff x="1935559" y="3712008"/>
            <a:chExt cx="1764030" cy="1146175"/>
          </a:xfrm>
        </p:grpSpPr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47E93CE3-65CE-0B04-F787-E34A7B98583C}"/>
                </a:ext>
              </a:extLst>
            </p:cNvPr>
            <p:cNvSpPr/>
            <p:nvPr/>
          </p:nvSpPr>
          <p:spPr>
            <a:xfrm>
              <a:off x="2042922" y="3713556"/>
              <a:ext cx="1551940" cy="1139825"/>
            </a:xfrm>
            <a:custGeom>
              <a:avLst/>
              <a:gdLst/>
              <a:ahLst/>
              <a:cxnLst/>
              <a:rect l="l" t="t" r="r" b="b"/>
              <a:pathLst>
                <a:path w="1551939" h="1139825">
                  <a:moveTo>
                    <a:pt x="138861" y="911098"/>
                  </a:moveTo>
                  <a:lnTo>
                    <a:pt x="0" y="911098"/>
                  </a:lnTo>
                  <a:lnTo>
                    <a:pt x="0" y="1139698"/>
                  </a:lnTo>
                  <a:lnTo>
                    <a:pt x="138861" y="1139698"/>
                  </a:lnTo>
                  <a:lnTo>
                    <a:pt x="138861" y="911098"/>
                  </a:lnTo>
                  <a:close/>
                </a:path>
                <a:path w="1551939" h="1139825">
                  <a:moveTo>
                    <a:pt x="492988" y="479882"/>
                  </a:moveTo>
                  <a:lnTo>
                    <a:pt x="350647" y="479882"/>
                  </a:lnTo>
                  <a:lnTo>
                    <a:pt x="350647" y="1139698"/>
                  </a:lnTo>
                  <a:lnTo>
                    <a:pt x="492988" y="1139698"/>
                  </a:lnTo>
                  <a:lnTo>
                    <a:pt x="492988" y="479882"/>
                  </a:lnTo>
                  <a:close/>
                </a:path>
                <a:path w="1551939" h="1139825">
                  <a:moveTo>
                    <a:pt x="843648" y="341071"/>
                  </a:moveTo>
                  <a:lnTo>
                    <a:pt x="704773" y="341071"/>
                  </a:lnTo>
                  <a:lnTo>
                    <a:pt x="704773" y="1139698"/>
                  </a:lnTo>
                  <a:lnTo>
                    <a:pt x="843648" y="1139698"/>
                  </a:lnTo>
                  <a:lnTo>
                    <a:pt x="843648" y="341071"/>
                  </a:lnTo>
                  <a:close/>
                </a:path>
                <a:path w="1551939" h="1139825">
                  <a:moveTo>
                    <a:pt x="1197775" y="90017"/>
                  </a:moveTo>
                  <a:lnTo>
                    <a:pt x="1055433" y="90017"/>
                  </a:lnTo>
                  <a:lnTo>
                    <a:pt x="1055433" y="1139698"/>
                  </a:lnTo>
                  <a:lnTo>
                    <a:pt x="1197775" y="1139698"/>
                  </a:lnTo>
                  <a:lnTo>
                    <a:pt x="1197775" y="90017"/>
                  </a:lnTo>
                  <a:close/>
                </a:path>
                <a:path w="1551939" h="1139825">
                  <a:moveTo>
                    <a:pt x="1551901" y="0"/>
                  </a:moveTo>
                  <a:lnTo>
                    <a:pt x="1409560" y="0"/>
                  </a:lnTo>
                  <a:lnTo>
                    <a:pt x="1409560" y="1139698"/>
                  </a:lnTo>
                  <a:lnTo>
                    <a:pt x="1551901" y="1139698"/>
                  </a:lnTo>
                  <a:lnTo>
                    <a:pt x="1551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CE6C567D-98B8-F9F7-4B85-6C2D17ABD9B5}"/>
                </a:ext>
              </a:extLst>
            </p:cNvPr>
            <p:cNvSpPr/>
            <p:nvPr/>
          </p:nvSpPr>
          <p:spPr>
            <a:xfrm>
              <a:off x="2042922" y="3712019"/>
              <a:ext cx="1551940" cy="913130"/>
            </a:xfrm>
            <a:custGeom>
              <a:avLst/>
              <a:gdLst/>
              <a:ahLst/>
              <a:cxnLst/>
              <a:rect l="l" t="t" r="r" b="b"/>
              <a:pathLst>
                <a:path w="1551939" h="913129">
                  <a:moveTo>
                    <a:pt x="138861" y="0"/>
                  </a:moveTo>
                  <a:lnTo>
                    <a:pt x="0" y="0"/>
                  </a:lnTo>
                  <a:lnTo>
                    <a:pt x="0" y="912634"/>
                  </a:lnTo>
                  <a:lnTo>
                    <a:pt x="138861" y="912634"/>
                  </a:lnTo>
                  <a:lnTo>
                    <a:pt x="138861" y="0"/>
                  </a:lnTo>
                  <a:close/>
                </a:path>
                <a:path w="1551939" h="913129">
                  <a:moveTo>
                    <a:pt x="492988" y="0"/>
                  </a:moveTo>
                  <a:lnTo>
                    <a:pt x="350647" y="0"/>
                  </a:lnTo>
                  <a:lnTo>
                    <a:pt x="350647" y="481418"/>
                  </a:lnTo>
                  <a:lnTo>
                    <a:pt x="492988" y="481418"/>
                  </a:lnTo>
                  <a:lnTo>
                    <a:pt x="492988" y="0"/>
                  </a:lnTo>
                  <a:close/>
                </a:path>
                <a:path w="1551939" h="913129">
                  <a:moveTo>
                    <a:pt x="843648" y="0"/>
                  </a:moveTo>
                  <a:lnTo>
                    <a:pt x="704773" y="0"/>
                  </a:lnTo>
                  <a:lnTo>
                    <a:pt x="704773" y="342607"/>
                  </a:lnTo>
                  <a:lnTo>
                    <a:pt x="843648" y="342607"/>
                  </a:lnTo>
                  <a:lnTo>
                    <a:pt x="843648" y="0"/>
                  </a:lnTo>
                  <a:close/>
                </a:path>
                <a:path w="1551939" h="913129">
                  <a:moveTo>
                    <a:pt x="1197775" y="0"/>
                  </a:moveTo>
                  <a:lnTo>
                    <a:pt x="1055433" y="0"/>
                  </a:lnTo>
                  <a:lnTo>
                    <a:pt x="1055433" y="91554"/>
                  </a:lnTo>
                  <a:lnTo>
                    <a:pt x="1197775" y="91554"/>
                  </a:lnTo>
                  <a:lnTo>
                    <a:pt x="1197775" y="0"/>
                  </a:lnTo>
                  <a:close/>
                </a:path>
                <a:path w="1551939" h="913129">
                  <a:moveTo>
                    <a:pt x="1551901" y="0"/>
                  </a:moveTo>
                  <a:lnTo>
                    <a:pt x="1409560" y="0"/>
                  </a:lnTo>
                  <a:lnTo>
                    <a:pt x="1409560" y="2946"/>
                  </a:lnTo>
                  <a:lnTo>
                    <a:pt x="1551901" y="2946"/>
                  </a:lnTo>
                  <a:lnTo>
                    <a:pt x="1551901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F6DC086B-2093-10A2-08F7-12B7D1BE3361}"/>
                </a:ext>
              </a:extLst>
            </p:cNvPr>
            <p:cNvSpPr/>
            <p:nvPr/>
          </p:nvSpPr>
          <p:spPr>
            <a:xfrm>
              <a:off x="1935559" y="4853251"/>
              <a:ext cx="1764030" cy="0"/>
            </a:xfrm>
            <a:custGeom>
              <a:avLst/>
              <a:gdLst/>
              <a:ahLst/>
              <a:cxnLst/>
              <a:rect l="l" t="t" r="r" b="b"/>
              <a:pathLst>
                <a:path w="1764029">
                  <a:moveTo>
                    <a:pt x="0" y="0"/>
                  </a:moveTo>
                  <a:lnTo>
                    <a:pt x="1763976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E969B6C6-6482-C872-D62B-EFBF8AB5C995}"/>
                </a:ext>
              </a:extLst>
            </p:cNvPr>
            <p:cNvSpPr/>
            <p:nvPr/>
          </p:nvSpPr>
          <p:spPr>
            <a:xfrm>
              <a:off x="2293587" y="3712481"/>
              <a:ext cx="1036319" cy="1134745"/>
            </a:xfrm>
            <a:custGeom>
              <a:avLst/>
              <a:gdLst/>
              <a:ahLst/>
              <a:cxnLst/>
              <a:rect l="l" t="t" r="r" b="b"/>
              <a:pathLst>
                <a:path w="1036320" h="1134745">
                  <a:moveTo>
                    <a:pt x="0" y="0"/>
                  </a:moveTo>
                  <a:lnTo>
                    <a:pt x="0" y="1134508"/>
                  </a:lnTo>
                </a:path>
                <a:path w="1036320" h="1134745">
                  <a:moveTo>
                    <a:pt x="338710" y="118"/>
                  </a:moveTo>
                  <a:lnTo>
                    <a:pt x="338710" y="1134626"/>
                  </a:lnTo>
                </a:path>
                <a:path w="1036320" h="1134745">
                  <a:moveTo>
                    <a:pt x="694225" y="0"/>
                  </a:moveTo>
                  <a:lnTo>
                    <a:pt x="694225" y="1134508"/>
                  </a:lnTo>
                </a:path>
                <a:path w="1036320" h="1134745">
                  <a:moveTo>
                    <a:pt x="1035991" y="0"/>
                  </a:moveTo>
                  <a:lnTo>
                    <a:pt x="1035991" y="1134508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>
            <a:extLst>
              <a:ext uri="{FF2B5EF4-FFF2-40B4-BE49-F238E27FC236}">
                <a16:creationId xmlns:a16="http://schemas.microsoft.com/office/drawing/2014/main" id="{229F5475-8F53-C4CF-40AB-4CAFD8868C5C}"/>
              </a:ext>
            </a:extLst>
          </p:cNvPr>
          <p:cNvSpPr txBox="1"/>
          <p:nvPr/>
        </p:nvSpPr>
        <p:spPr>
          <a:xfrm>
            <a:off x="1716223" y="3687435"/>
            <a:ext cx="3492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EE37680C-B703-BE17-FA7D-0B1F9D1F2CDE}"/>
              </a:ext>
            </a:extLst>
          </p:cNvPr>
          <p:cNvSpPr txBox="1"/>
          <p:nvPr/>
        </p:nvSpPr>
        <p:spPr>
          <a:xfrm>
            <a:off x="1738241" y="3659968"/>
            <a:ext cx="145415" cy="12363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00%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6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6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9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9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45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  <a:spcBef>
                <a:spcPts val="360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6" name="object 76">
            <a:extLst>
              <a:ext uri="{FF2B5EF4-FFF2-40B4-BE49-F238E27FC236}">
                <a16:creationId xmlns:a16="http://schemas.microsoft.com/office/drawing/2014/main" id="{7A11AC4D-C0B1-9120-5BA0-34CA3D6FC7B9}"/>
              </a:ext>
            </a:extLst>
          </p:cNvPr>
          <p:cNvSpPr/>
          <p:nvPr/>
        </p:nvSpPr>
        <p:spPr>
          <a:xfrm>
            <a:off x="3772446" y="4322474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FCD3CACF-EB32-4013-0B6E-A9E53F4C1D9D}"/>
              </a:ext>
            </a:extLst>
          </p:cNvPr>
          <p:cNvSpPr txBox="1"/>
          <p:nvPr/>
        </p:nvSpPr>
        <p:spPr>
          <a:xfrm>
            <a:off x="3813071" y="4285288"/>
            <a:ext cx="6076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50" spc="1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D1BE2483-9269-FB0B-A46E-87782872ABB9}"/>
              </a:ext>
            </a:extLst>
          </p:cNvPr>
          <p:cNvSpPr/>
          <p:nvPr/>
        </p:nvSpPr>
        <p:spPr>
          <a:xfrm>
            <a:off x="3772446" y="4460109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B4043160-8947-B311-685F-0E90D3E0061D}"/>
              </a:ext>
            </a:extLst>
          </p:cNvPr>
          <p:cNvSpPr txBox="1"/>
          <p:nvPr/>
        </p:nvSpPr>
        <p:spPr>
          <a:xfrm>
            <a:off x="3813071" y="4422923"/>
            <a:ext cx="687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50" spc="1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80" name="object 80">
            <a:extLst>
              <a:ext uri="{FF2B5EF4-FFF2-40B4-BE49-F238E27FC236}">
                <a16:creationId xmlns:a16="http://schemas.microsoft.com/office/drawing/2014/main" id="{D3BCC872-4DFA-BAE7-866E-8640318D988C}"/>
              </a:ext>
            </a:extLst>
          </p:cNvPr>
          <p:cNvGrpSpPr/>
          <p:nvPr/>
        </p:nvGrpSpPr>
        <p:grpSpPr>
          <a:xfrm>
            <a:off x="5613065" y="3686017"/>
            <a:ext cx="1660525" cy="1195070"/>
            <a:chOff x="5613065" y="3686017"/>
            <a:chExt cx="1660525" cy="1195070"/>
          </a:xfrm>
        </p:grpSpPr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DC31607C-AC6E-E46C-B613-488404CC659F}"/>
                </a:ext>
              </a:extLst>
            </p:cNvPr>
            <p:cNvSpPr/>
            <p:nvPr/>
          </p:nvSpPr>
          <p:spPr>
            <a:xfrm>
              <a:off x="5712637" y="3686022"/>
              <a:ext cx="1461770" cy="1190625"/>
            </a:xfrm>
            <a:custGeom>
              <a:avLst/>
              <a:gdLst/>
              <a:ahLst/>
              <a:cxnLst/>
              <a:rect l="l" t="t" r="r" b="b"/>
              <a:pathLst>
                <a:path w="1461770" h="1190625">
                  <a:moveTo>
                    <a:pt x="131927" y="0"/>
                  </a:moveTo>
                  <a:lnTo>
                    <a:pt x="0" y="0"/>
                  </a:lnTo>
                  <a:lnTo>
                    <a:pt x="0" y="1190510"/>
                  </a:lnTo>
                  <a:lnTo>
                    <a:pt x="131927" y="1190510"/>
                  </a:lnTo>
                  <a:lnTo>
                    <a:pt x="131927" y="0"/>
                  </a:lnTo>
                  <a:close/>
                </a:path>
                <a:path w="1461770" h="1190625">
                  <a:moveTo>
                    <a:pt x="465213" y="498551"/>
                  </a:moveTo>
                  <a:lnTo>
                    <a:pt x="333286" y="498551"/>
                  </a:lnTo>
                  <a:lnTo>
                    <a:pt x="333286" y="1190510"/>
                  </a:lnTo>
                  <a:lnTo>
                    <a:pt x="465213" y="1190510"/>
                  </a:lnTo>
                  <a:lnTo>
                    <a:pt x="465213" y="498551"/>
                  </a:lnTo>
                  <a:close/>
                </a:path>
                <a:path w="1461770" h="1190625">
                  <a:moveTo>
                    <a:pt x="795045" y="1136523"/>
                  </a:moveTo>
                  <a:lnTo>
                    <a:pt x="663117" y="1136523"/>
                  </a:lnTo>
                  <a:lnTo>
                    <a:pt x="663117" y="1190510"/>
                  </a:lnTo>
                  <a:lnTo>
                    <a:pt x="795045" y="1190510"/>
                  </a:lnTo>
                  <a:lnTo>
                    <a:pt x="795045" y="1136523"/>
                  </a:lnTo>
                  <a:close/>
                </a:path>
                <a:path w="1461770" h="1190625">
                  <a:moveTo>
                    <a:pt x="1128331" y="1080401"/>
                  </a:moveTo>
                  <a:lnTo>
                    <a:pt x="996403" y="1080401"/>
                  </a:lnTo>
                  <a:lnTo>
                    <a:pt x="996403" y="1190510"/>
                  </a:lnTo>
                  <a:lnTo>
                    <a:pt x="1128331" y="1190510"/>
                  </a:lnTo>
                  <a:lnTo>
                    <a:pt x="1128331" y="1080401"/>
                  </a:lnTo>
                  <a:close/>
                </a:path>
                <a:path w="1461770" h="1190625">
                  <a:moveTo>
                    <a:pt x="1461630" y="1163104"/>
                  </a:moveTo>
                  <a:lnTo>
                    <a:pt x="1326235" y="1163104"/>
                  </a:lnTo>
                  <a:lnTo>
                    <a:pt x="1326235" y="1190510"/>
                  </a:lnTo>
                  <a:lnTo>
                    <a:pt x="1461630" y="1190510"/>
                  </a:lnTo>
                  <a:lnTo>
                    <a:pt x="1461630" y="1163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7A3B6B0D-4423-B5DC-034C-64C0DF84674C}"/>
                </a:ext>
              </a:extLst>
            </p:cNvPr>
            <p:cNvSpPr/>
            <p:nvPr/>
          </p:nvSpPr>
          <p:spPr>
            <a:xfrm>
              <a:off x="5613065" y="4876525"/>
              <a:ext cx="1660525" cy="0"/>
            </a:xfrm>
            <a:custGeom>
              <a:avLst/>
              <a:gdLst/>
              <a:ahLst/>
              <a:cxnLst/>
              <a:rect l="l" t="t" r="r" b="b"/>
              <a:pathLst>
                <a:path w="1660525">
                  <a:moveTo>
                    <a:pt x="0" y="0"/>
                  </a:moveTo>
                  <a:lnTo>
                    <a:pt x="1659947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3F1A1720-0617-D158-94B6-0D9016F25881}"/>
                </a:ext>
              </a:extLst>
            </p:cNvPr>
            <p:cNvSpPr/>
            <p:nvPr/>
          </p:nvSpPr>
          <p:spPr>
            <a:xfrm>
              <a:off x="5942749" y="3695823"/>
              <a:ext cx="336550" cy="1181735"/>
            </a:xfrm>
            <a:custGeom>
              <a:avLst/>
              <a:gdLst/>
              <a:ahLst/>
              <a:cxnLst/>
              <a:rect l="l" t="t" r="r" b="b"/>
              <a:pathLst>
                <a:path w="336550" h="1181735">
                  <a:moveTo>
                    <a:pt x="0" y="3071"/>
                  </a:moveTo>
                  <a:lnTo>
                    <a:pt x="0" y="1181410"/>
                  </a:lnTo>
                </a:path>
                <a:path w="336550" h="1181735">
                  <a:moveTo>
                    <a:pt x="336211" y="0"/>
                  </a:moveTo>
                  <a:lnTo>
                    <a:pt x="336211" y="1178338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0F1F2049-D2A3-1510-F050-CD496DF83ED3}"/>
                </a:ext>
              </a:extLst>
            </p:cNvPr>
            <p:cNvSpPr/>
            <p:nvPr/>
          </p:nvSpPr>
          <p:spPr>
            <a:xfrm>
              <a:off x="6613921" y="3711417"/>
              <a:ext cx="335280" cy="1163320"/>
            </a:xfrm>
            <a:custGeom>
              <a:avLst/>
              <a:gdLst/>
              <a:ahLst/>
              <a:cxnLst/>
              <a:rect l="l" t="t" r="r" b="b"/>
              <a:pathLst>
                <a:path w="335279" h="1163320">
                  <a:moveTo>
                    <a:pt x="0" y="0"/>
                  </a:moveTo>
                  <a:lnTo>
                    <a:pt x="0" y="1162744"/>
                  </a:lnTo>
                </a:path>
                <a:path w="335279" h="1163320">
                  <a:moveTo>
                    <a:pt x="334961" y="0"/>
                  </a:moveTo>
                  <a:lnTo>
                    <a:pt x="334961" y="1162744"/>
                  </a:lnTo>
                </a:path>
              </a:pathLst>
            </a:custGeom>
            <a:ln w="69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>
            <a:extLst>
              <a:ext uri="{FF2B5EF4-FFF2-40B4-BE49-F238E27FC236}">
                <a16:creationId xmlns:a16="http://schemas.microsoft.com/office/drawing/2014/main" id="{57829579-5B57-1695-1922-71804B733010}"/>
              </a:ext>
            </a:extLst>
          </p:cNvPr>
          <p:cNvSpPr txBox="1"/>
          <p:nvPr/>
        </p:nvSpPr>
        <p:spPr>
          <a:xfrm>
            <a:off x="5467324" y="3647799"/>
            <a:ext cx="96520" cy="12719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42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39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36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33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27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24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21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18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6" name="object 86">
            <a:extLst>
              <a:ext uri="{FF2B5EF4-FFF2-40B4-BE49-F238E27FC236}">
                <a16:creationId xmlns:a16="http://schemas.microsoft.com/office/drawing/2014/main" id="{63E79352-170B-30A6-23AB-C73D7AA7CFA7}"/>
              </a:ext>
            </a:extLst>
          </p:cNvPr>
          <p:cNvSpPr/>
          <p:nvPr/>
        </p:nvSpPr>
        <p:spPr>
          <a:xfrm>
            <a:off x="7471047" y="4224181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4" h="33020">
                <a:moveTo>
                  <a:pt x="38152" y="0"/>
                </a:moveTo>
                <a:lnTo>
                  <a:pt x="0" y="0"/>
                </a:lnTo>
                <a:lnTo>
                  <a:pt x="0" y="32456"/>
                </a:lnTo>
                <a:lnTo>
                  <a:pt x="38152" y="32456"/>
                </a:lnTo>
                <a:lnTo>
                  <a:pt x="381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>
            <a:extLst>
              <a:ext uri="{FF2B5EF4-FFF2-40B4-BE49-F238E27FC236}">
                <a16:creationId xmlns:a16="http://schemas.microsoft.com/office/drawing/2014/main" id="{148CBF47-241D-F48A-3C55-CDE028F26F6D}"/>
              </a:ext>
            </a:extLst>
          </p:cNvPr>
          <p:cNvSpPr txBox="1"/>
          <p:nvPr/>
        </p:nvSpPr>
        <p:spPr>
          <a:xfrm>
            <a:off x="7513338" y="4186877"/>
            <a:ext cx="21971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Escape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88" name="object 88">
            <a:extLst>
              <a:ext uri="{FF2B5EF4-FFF2-40B4-BE49-F238E27FC236}">
                <a16:creationId xmlns:a16="http://schemas.microsoft.com/office/drawing/2014/main" id="{148E0ADD-32C9-C0D4-BA82-5A594BE4FDD1}"/>
              </a:ext>
            </a:extLst>
          </p:cNvPr>
          <p:cNvGrpSpPr/>
          <p:nvPr/>
        </p:nvGrpSpPr>
        <p:grpSpPr>
          <a:xfrm>
            <a:off x="1935559" y="5513659"/>
            <a:ext cx="1603375" cy="1226185"/>
            <a:chOff x="1935559" y="5513659"/>
            <a:chExt cx="1603375" cy="1226185"/>
          </a:xfrm>
        </p:grpSpPr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BF9A48B9-B901-C24E-7E40-366FB8E63770}"/>
                </a:ext>
              </a:extLst>
            </p:cNvPr>
            <p:cNvSpPr/>
            <p:nvPr/>
          </p:nvSpPr>
          <p:spPr>
            <a:xfrm>
              <a:off x="2056803" y="5575693"/>
              <a:ext cx="1361440" cy="1159510"/>
            </a:xfrm>
            <a:custGeom>
              <a:avLst/>
              <a:gdLst/>
              <a:ahLst/>
              <a:cxnLst/>
              <a:rect l="l" t="t" r="r" b="b"/>
              <a:pathLst>
                <a:path w="1361439" h="1159509">
                  <a:moveTo>
                    <a:pt x="159702" y="915593"/>
                  </a:moveTo>
                  <a:lnTo>
                    <a:pt x="0" y="915593"/>
                  </a:lnTo>
                  <a:lnTo>
                    <a:pt x="0" y="1159433"/>
                  </a:lnTo>
                  <a:lnTo>
                    <a:pt x="159702" y="1159433"/>
                  </a:lnTo>
                  <a:lnTo>
                    <a:pt x="159702" y="915593"/>
                  </a:lnTo>
                  <a:close/>
                </a:path>
                <a:path w="1361439" h="1159509">
                  <a:moveTo>
                    <a:pt x="558965" y="451891"/>
                  </a:moveTo>
                  <a:lnTo>
                    <a:pt x="399262" y="451891"/>
                  </a:lnTo>
                  <a:lnTo>
                    <a:pt x="399262" y="1159433"/>
                  </a:lnTo>
                  <a:lnTo>
                    <a:pt x="558965" y="1159433"/>
                  </a:lnTo>
                  <a:lnTo>
                    <a:pt x="558965" y="451891"/>
                  </a:lnTo>
                  <a:close/>
                </a:path>
                <a:path w="1361439" h="1159509">
                  <a:moveTo>
                    <a:pt x="961694" y="0"/>
                  </a:moveTo>
                  <a:lnTo>
                    <a:pt x="801992" y="0"/>
                  </a:lnTo>
                  <a:lnTo>
                    <a:pt x="801992" y="1159433"/>
                  </a:lnTo>
                  <a:lnTo>
                    <a:pt x="961694" y="1159433"/>
                  </a:lnTo>
                  <a:lnTo>
                    <a:pt x="961694" y="0"/>
                  </a:lnTo>
                  <a:close/>
                </a:path>
                <a:path w="1361439" h="1159509">
                  <a:moveTo>
                    <a:pt x="1360957" y="35433"/>
                  </a:moveTo>
                  <a:lnTo>
                    <a:pt x="1201254" y="35433"/>
                  </a:lnTo>
                  <a:lnTo>
                    <a:pt x="1201254" y="1159433"/>
                  </a:lnTo>
                  <a:lnTo>
                    <a:pt x="1360957" y="1159433"/>
                  </a:lnTo>
                  <a:lnTo>
                    <a:pt x="1360957" y="354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D876958A-493D-5E32-D3DA-A81062D97256}"/>
                </a:ext>
              </a:extLst>
            </p:cNvPr>
            <p:cNvSpPr/>
            <p:nvPr/>
          </p:nvSpPr>
          <p:spPr>
            <a:xfrm>
              <a:off x="2056803" y="5513666"/>
              <a:ext cx="1361440" cy="977900"/>
            </a:xfrm>
            <a:custGeom>
              <a:avLst/>
              <a:gdLst/>
              <a:ahLst/>
              <a:cxnLst/>
              <a:rect l="l" t="t" r="r" b="b"/>
              <a:pathLst>
                <a:path w="1361439" h="977900">
                  <a:moveTo>
                    <a:pt x="159702" y="0"/>
                  </a:moveTo>
                  <a:lnTo>
                    <a:pt x="0" y="0"/>
                  </a:lnTo>
                  <a:lnTo>
                    <a:pt x="0" y="977620"/>
                  </a:lnTo>
                  <a:lnTo>
                    <a:pt x="159702" y="977620"/>
                  </a:lnTo>
                  <a:lnTo>
                    <a:pt x="159702" y="0"/>
                  </a:lnTo>
                  <a:close/>
                </a:path>
                <a:path w="1361439" h="977900">
                  <a:moveTo>
                    <a:pt x="558965" y="0"/>
                  </a:moveTo>
                  <a:lnTo>
                    <a:pt x="399262" y="0"/>
                  </a:lnTo>
                  <a:lnTo>
                    <a:pt x="399262" y="513918"/>
                  </a:lnTo>
                  <a:lnTo>
                    <a:pt x="558965" y="513918"/>
                  </a:lnTo>
                  <a:lnTo>
                    <a:pt x="558965" y="0"/>
                  </a:lnTo>
                  <a:close/>
                </a:path>
                <a:path w="1361439" h="977900">
                  <a:moveTo>
                    <a:pt x="961694" y="0"/>
                  </a:moveTo>
                  <a:lnTo>
                    <a:pt x="801992" y="0"/>
                  </a:lnTo>
                  <a:lnTo>
                    <a:pt x="801992" y="62026"/>
                  </a:lnTo>
                  <a:lnTo>
                    <a:pt x="961694" y="62026"/>
                  </a:lnTo>
                  <a:lnTo>
                    <a:pt x="961694" y="0"/>
                  </a:lnTo>
                  <a:close/>
                </a:path>
                <a:path w="1361439" h="977900">
                  <a:moveTo>
                    <a:pt x="1360957" y="0"/>
                  </a:moveTo>
                  <a:lnTo>
                    <a:pt x="1201254" y="0"/>
                  </a:lnTo>
                  <a:lnTo>
                    <a:pt x="1201254" y="97459"/>
                  </a:lnTo>
                  <a:lnTo>
                    <a:pt x="1360957" y="97459"/>
                  </a:lnTo>
                  <a:lnTo>
                    <a:pt x="136095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9D09ECDA-D3F7-3101-7815-429D920A7C95}"/>
                </a:ext>
              </a:extLst>
            </p:cNvPr>
            <p:cNvSpPr/>
            <p:nvPr/>
          </p:nvSpPr>
          <p:spPr>
            <a:xfrm>
              <a:off x="1935559" y="6735119"/>
              <a:ext cx="1603375" cy="0"/>
            </a:xfrm>
            <a:custGeom>
              <a:avLst/>
              <a:gdLst/>
              <a:ahLst/>
              <a:cxnLst/>
              <a:rect l="l" t="t" r="r" b="b"/>
              <a:pathLst>
                <a:path w="1603375">
                  <a:moveTo>
                    <a:pt x="0" y="0"/>
                  </a:moveTo>
                  <a:lnTo>
                    <a:pt x="1602884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8EF03C15-7A5C-3A51-B278-F9D24D52AEF4}"/>
                </a:ext>
              </a:extLst>
            </p:cNvPr>
            <p:cNvSpPr/>
            <p:nvPr/>
          </p:nvSpPr>
          <p:spPr>
            <a:xfrm>
              <a:off x="2733953" y="5535988"/>
              <a:ext cx="389255" cy="1203325"/>
            </a:xfrm>
            <a:custGeom>
              <a:avLst/>
              <a:gdLst/>
              <a:ahLst/>
              <a:cxnLst/>
              <a:rect l="l" t="t" r="r" b="b"/>
              <a:pathLst>
                <a:path w="389255" h="1203325">
                  <a:moveTo>
                    <a:pt x="0" y="0"/>
                  </a:moveTo>
                  <a:lnTo>
                    <a:pt x="0" y="1202793"/>
                  </a:lnTo>
                </a:path>
                <a:path w="389255" h="1203325">
                  <a:moveTo>
                    <a:pt x="388982" y="0"/>
                  </a:moveTo>
                  <a:lnTo>
                    <a:pt x="388982" y="1202793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>
            <a:extLst>
              <a:ext uri="{FF2B5EF4-FFF2-40B4-BE49-F238E27FC236}">
                <a16:creationId xmlns:a16="http://schemas.microsoft.com/office/drawing/2014/main" id="{441D7BB6-BFD9-201E-B84A-62641D943966}"/>
              </a:ext>
            </a:extLst>
          </p:cNvPr>
          <p:cNvSpPr txBox="1"/>
          <p:nvPr/>
        </p:nvSpPr>
        <p:spPr>
          <a:xfrm>
            <a:off x="1774001" y="6682370"/>
            <a:ext cx="1098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4" name="object 94">
            <a:extLst>
              <a:ext uri="{FF2B5EF4-FFF2-40B4-BE49-F238E27FC236}">
                <a16:creationId xmlns:a16="http://schemas.microsoft.com/office/drawing/2014/main" id="{BAEE3130-2B43-3887-A8A2-3EE50B9CF194}"/>
              </a:ext>
            </a:extLst>
          </p:cNvPr>
          <p:cNvSpPr txBox="1"/>
          <p:nvPr/>
        </p:nvSpPr>
        <p:spPr>
          <a:xfrm>
            <a:off x="1738936" y="643817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5" name="object 95">
            <a:extLst>
              <a:ext uri="{FF2B5EF4-FFF2-40B4-BE49-F238E27FC236}">
                <a16:creationId xmlns:a16="http://schemas.microsoft.com/office/drawing/2014/main" id="{00D793D0-90B8-DC2E-C175-52C1598925D2}"/>
              </a:ext>
            </a:extLst>
          </p:cNvPr>
          <p:cNvSpPr txBox="1"/>
          <p:nvPr/>
        </p:nvSpPr>
        <p:spPr>
          <a:xfrm>
            <a:off x="1738936" y="6194211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6" name="object 96">
            <a:extLst>
              <a:ext uri="{FF2B5EF4-FFF2-40B4-BE49-F238E27FC236}">
                <a16:creationId xmlns:a16="http://schemas.microsoft.com/office/drawing/2014/main" id="{D386220C-171F-E902-F521-0ABDCBB8A48F}"/>
              </a:ext>
            </a:extLst>
          </p:cNvPr>
          <p:cNvSpPr txBox="1"/>
          <p:nvPr/>
        </p:nvSpPr>
        <p:spPr>
          <a:xfrm>
            <a:off x="1738936" y="5949895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7" name="object 97">
            <a:extLst>
              <a:ext uri="{FF2B5EF4-FFF2-40B4-BE49-F238E27FC236}">
                <a16:creationId xmlns:a16="http://schemas.microsoft.com/office/drawing/2014/main" id="{E9D1F6A6-A409-17AB-2844-9633A8582C59}"/>
              </a:ext>
            </a:extLst>
          </p:cNvPr>
          <p:cNvSpPr txBox="1"/>
          <p:nvPr/>
        </p:nvSpPr>
        <p:spPr>
          <a:xfrm>
            <a:off x="1738936" y="5705698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8" name="object 98">
            <a:extLst>
              <a:ext uri="{FF2B5EF4-FFF2-40B4-BE49-F238E27FC236}">
                <a16:creationId xmlns:a16="http://schemas.microsoft.com/office/drawing/2014/main" id="{301D08D7-DD1A-C5F5-07CA-26400503130C}"/>
              </a:ext>
            </a:extLst>
          </p:cNvPr>
          <p:cNvSpPr txBox="1"/>
          <p:nvPr/>
        </p:nvSpPr>
        <p:spPr>
          <a:xfrm>
            <a:off x="1738241" y="546138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00%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9" name="object 99">
            <a:extLst>
              <a:ext uri="{FF2B5EF4-FFF2-40B4-BE49-F238E27FC236}">
                <a16:creationId xmlns:a16="http://schemas.microsoft.com/office/drawing/2014/main" id="{0C2BD685-DE6A-A53F-D562-B9FF41F5D276}"/>
              </a:ext>
            </a:extLst>
          </p:cNvPr>
          <p:cNvSpPr txBox="1"/>
          <p:nvPr/>
        </p:nvSpPr>
        <p:spPr>
          <a:xfrm>
            <a:off x="1716223" y="5488850"/>
            <a:ext cx="3492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0" name="object 100">
            <a:extLst>
              <a:ext uri="{FF2B5EF4-FFF2-40B4-BE49-F238E27FC236}">
                <a16:creationId xmlns:a16="http://schemas.microsoft.com/office/drawing/2014/main" id="{970AA706-4702-949F-5FCD-3652B8E43CAA}"/>
              </a:ext>
            </a:extLst>
          </p:cNvPr>
          <p:cNvSpPr/>
          <p:nvPr/>
        </p:nvSpPr>
        <p:spPr>
          <a:xfrm>
            <a:off x="3643988" y="5911708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>
            <a:extLst>
              <a:ext uri="{FF2B5EF4-FFF2-40B4-BE49-F238E27FC236}">
                <a16:creationId xmlns:a16="http://schemas.microsoft.com/office/drawing/2014/main" id="{0896B29D-56C2-60F4-B21C-30DFA5DFC3DD}"/>
              </a:ext>
            </a:extLst>
          </p:cNvPr>
          <p:cNvSpPr txBox="1"/>
          <p:nvPr/>
        </p:nvSpPr>
        <p:spPr>
          <a:xfrm>
            <a:off x="3684614" y="5874876"/>
            <a:ext cx="6076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50" spc="1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2" name="object 102">
            <a:extLst>
              <a:ext uri="{FF2B5EF4-FFF2-40B4-BE49-F238E27FC236}">
                <a16:creationId xmlns:a16="http://schemas.microsoft.com/office/drawing/2014/main" id="{32A9525A-0AD1-B5D5-773E-6B8F1AD6F87A}"/>
              </a:ext>
            </a:extLst>
          </p:cNvPr>
          <p:cNvSpPr/>
          <p:nvPr/>
        </p:nvSpPr>
        <p:spPr>
          <a:xfrm>
            <a:off x="3643988" y="6090928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>
            <a:extLst>
              <a:ext uri="{FF2B5EF4-FFF2-40B4-BE49-F238E27FC236}">
                <a16:creationId xmlns:a16="http://schemas.microsoft.com/office/drawing/2014/main" id="{6A7C6C6E-B17D-E932-C66E-47BCB78CD757}"/>
              </a:ext>
            </a:extLst>
          </p:cNvPr>
          <p:cNvSpPr txBox="1"/>
          <p:nvPr/>
        </p:nvSpPr>
        <p:spPr>
          <a:xfrm>
            <a:off x="3684614" y="6054096"/>
            <a:ext cx="687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50" spc="1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4" name="object 104">
            <a:extLst>
              <a:ext uri="{FF2B5EF4-FFF2-40B4-BE49-F238E27FC236}">
                <a16:creationId xmlns:a16="http://schemas.microsoft.com/office/drawing/2014/main" id="{0DF96A1B-79B9-EFDE-7FB8-779ED66E3B42}"/>
              </a:ext>
            </a:extLst>
          </p:cNvPr>
          <p:cNvSpPr/>
          <p:nvPr/>
        </p:nvSpPr>
        <p:spPr>
          <a:xfrm>
            <a:off x="2333721" y="5515904"/>
            <a:ext cx="0" cy="1203325"/>
          </a:xfrm>
          <a:custGeom>
            <a:avLst/>
            <a:gdLst/>
            <a:ahLst/>
            <a:cxnLst/>
            <a:rect l="l" t="t" r="r" b="b"/>
            <a:pathLst>
              <a:path h="1203325">
                <a:moveTo>
                  <a:pt x="0" y="0"/>
                </a:moveTo>
                <a:lnTo>
                  <a:pt x="0" y="1202793"/>
                </a:lnTo>
              </a:path>
            </a:pathLst>
          </a:custGeom>
          <a:ln w="694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>
            <a:extLst>
              <a:ext uri="{FF2B5EF4-FFF2-40B4-BE49-F238E27FC236}">
                <a16:creationId xmlns:a16="http://schemas.microsoft.com/office/drawing/2014/main" id="{A1685C6C-D018-1FCF-1D97-AA3C6B1ECE24}"/>
              </a:ext>
            </a:extLst>
          </p:cNvPr>
          <p:cNvGrpSpPr/>
          <p:nvPr/>
        </p:nvGrpSpPr>
        <p:grpSpPr>
          <a:xfrm>
            <a:off x="5622647" y="5548393"/>
            <a:ext cx="1609725" cy="1218565"/>
            <a:chOff x="5622647" y="5548393"/>
            <a:chExt cx="1609725" cy="1218565"/>
          </a:xfrm>
        </p:grpSpPr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7DC3EE11-AB37-40E5-11AA-10FB9DB739EF}"/>
                </a:ext>
              </a:extLst>
            </p:cNvPr>
            <p:cNvSpPr/>
            <p:nvPr/>
          </p:nvSpPr>
          <p:spPr>
            <a:xfrm>
              <a:off x="5743880" y="5558561"/>
              <a:ext cx="1368425" cy="1203960"/>
            </a:xfrm>
            <a:custGeom>
              <a:avLst/>
              <a:gdLst/>
              <a:ahLst/>
              <a:cxnLst/>
              <a:rect l="l" t="t" r="r" b="b"/>
              <a:pathLst>
                <a:path w="1368425" h="1203959">
                  <a:moveTo>
                    <a:pt x="159702" y="0"/>
                  </a:moveTo>
                  <a:lnTo>
                    <a:pt x="0" y="0"/>
                  </a:lnTo>
                  <a:lnTo>
                    <a:pt x="0" y="1203502"/>
                  </a:lnTo>
                  <a:lnTo>
                    <a:pt x="159702" y="1203502"/>
                  </a:lnTo>
                  <a:lnTo>
                    <a:pt x="159702" y="0"/>
                  </a:lnTo>
                  <a:close/>
                </a:path>
                <a:path w="1368425" h="1203959">
                  <a:moveTo>
                    <a:pt x="562432" y="584200"/>
                  </a:moveTo>
                  <a:lnTo>
                    <a:pt x="402729" y="584200"/>
                  </a:lnTo>
                  <a:lnTo>
                    <a:pt x="402729" y="1203502"/>
                  </a:lnTo>
                  <a:lnTo>
                    <a:pt x="562432" y="1203502"/>
                  </a:lnTo>
                  <a:lnTo>
                    <a:pt x="562432" y="584200"/>
                  </a:lnTo>
                  <a:close/>
                </a:path>
                <a:path w="1368425" h="1203959">
                  <a:moveTo>
                    <a:pt x="965161" y="1095159"/>
                  </a:moveTo>
                  <a:lnTo>
                    <a:pt x="805459" y="1095159"/>
                  </a:lnTo>
                  <a:lnTo>
                    <a:pt x="805459" y="1203502"/>
                  </a:lnTo>
                  <a:lnTo>
                    <a:pt x="965161" y="1203502"/>
                  </a:lnTo>
                  <a:lnTo>
                    <a:pt x="965161" y="1095159"/>
                  </a:lnTo>
                  <a:close/>
                </a:path>
                <a:path w="1368425" h="1203959">
                  <a:moveTo>
                    <a:pt x="1367891" y="1095159"/>
                  </a:moveTo>
                  <a:lnTo>
                    <a:pt x="1204722" y="1095159"/>
                  </a:lnTo>
                  <a:lnTo>
                    <a:pt x="1204722" y="1203502"/>
                  </a:lnTo>
                  <a:lnTo>
                    <a:pt x="1367891" y="1203502"/>
                  </a:lnTo>
                  <a:lnTo>
                    <a:pt x="1367891" y="1095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0C574A05-7666-5880-A9A5-4C3F16276571}"/>
                </a:ext>
              </a:extLst>
            </p:cNvPr>
            <p:cNvSpPr/>
            <p:nvPr/>
          </p:nvSpPr>
          <p:spPr>
            <a:xfrm>
              <a:off x="5622647" y="6762055"/>
              <a:ext cx="1609725" cy="0"/>
            </a:xfrm>
            <a:custGeom>
              <a:avLst/>
              <a:gdLst/>
              <a:ahLst/>
              <a:cxnLst/>
              <a:rect l="l" t="t" r="r" b="b"/>
              <a:pathLst>
                <a:path w="1609725">
                  <a:moveTo>
                    <a:pt x="0" y="0"/>
                  </a:moveTo>
                  <a:lnTo>
                    <a:pt x="1609119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BA57A277-9F68-4751-6BE0-3C6F73A27ACE}"/>
                </a:ext>
              </a:extLst>
            </p:cNvPr>
            <p:cNvSpPr/>
            <p:nvPr/>
          </p:nvSpPr>
          <p:spPr>
            <a:xfrm>
              <a:off x="6052736" y="5548393"/>
              <a:ext cx="789305" cy="1216660"/>
            </a:xfrm>
            <a:custGeom>
              <a:avLst/>
              <a:gdLst/>
              <a:ahLst/>
              <a:cxnLst/>
              <a:rect l="l" t="t" r="r" b="b"/>
              <a:pathLst>
                <a:path w="789304" h="1216659">
                  <a:moveTo>
                    <a:pt x="0" y="5434"/>
                  </a:moveTo>
                  <a:lnTo>
                    <a:pt x="0" y="1216261"/>
                  </a:lnTo>
                </a:path>
                <a:path w="789304" h="1216659">
                  <a:moveTo>
                    <a:pt x="379261" y="0"/>
                  </a:moveTo>
                  <a:lnTo>
                    <a:pt x="379261" y="1210827"/>
                  </a:lnTo>
                </a:path>
                <a:path w="789304" h="1216659">
                  <a:moveTo>
                    <a:pt x="788797" y="4134"/>
                  </a:moveTo>
                  <a:lnTo>
                    <a:pt x="788797" y="1214844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>
            <a:extLst>
              <a:ext uri="{FF2B5EF4-FFF2-40B4-BE49-F238E27FC236}">
                <a16:creationId xmlns:a16="http://schemas.microsoft.com/office/drawing/2014/main" id="{8CDCD3F3-1A82-74E8-0351-35643EA6A75D}"/>
              </a:ext>
            </a:extLst>
          </p:cNvPr>
          <p:cNvSpPr txBox="1"/>
          <p:nvPr/>
        </p:nvSpPr>
        <p:spPr>
          <a:xfrm>
            <a:off x="5512180" y="6709305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0" name="object 110">
            <a:extLst>
              <a:ext uri="{FF2B5EF4-FFF2-40B4-BE49-F238E27FC236}">
                <a16:creationId xmlns:a16="http://schemas.microsoft.com/office/drawing/2014/main" id="{2A93D3AC-5BA0-FB17-D0A1-3B67CC9CC2D1}"/>
              </a:ext>
            </a:extLst>
          </p:cNvPr>
          <p:cNvSpPr txBox="1"/>
          <p:nvPr/>
        </p:nvSpPr>
        <p:spPr>
          <a:xfrm>
            <a:off x="5512180" y="6527014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1" name="object 111">
            <a:extLst>
              <a:ext uri="{FF2B5EF4-FFF2-40B4-BE49-F238E27FC236}">
                <a16:creationId xmlns:a16="http://schemas.microsoft.com/office/drawing/2014/main" id="{957A3555-623D-B1B8-1E23-E2CAC5643148}"/>
              </a:ext>
            </a:extLst>
          </p:cNvPr>
          <p:cNvSpPr txBox="1"/>
          <p:nvPr/>
        </p:nvSpPr>
        <p:spPr>
          <a:xfrm>
            <a:off x="5477045" y="6344486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2" name="object 112">
            <a:extLst>
              <a:ext uri="{FF2B5EF4-FFF2-40B4-BE49-F238E27FC236}">
                <a16:creationId xmlns:a16="http://schemas.microsoft.com/office/drawing/2014/main" id="{E3EDFF65-F102-3CA9-D5E2-56BEB2A4E4E2}"/>
              </a:ext>
            </a:extLst>
          </p:cNvPr>
          <p:cNvSpPr txBox="1"/>
          <p:nvPr/>
        </p:nvSpPr>
        <p:spPr>
          <a:xfrm>
            <a:off x="5477045" y="6161663"/>
            <a:ext cx="9525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3" name="object 113">
            <a:extLst>
              <a:ext uri="{FF2B5EF4-FFF2-40B4-BE49-F238E27FC236}">
                <a16:creationId xmlns:a16="http://schemas.microsoft.com/office/drawing/2014/main" id="{0CD556C2-4A24-5B8E-9AC1-669AB56119C7}"/>
              </a:ext>
            </a:extLst>
          </p:cNvPr>
          <p:cNvSpPr txBox="1"/>
          <p:nvPr/>
        </p:nvSpPr>
        <p:spPr>
          <a:xfrm>
            <a:off x="5477045" y="5979785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4" name="object 114">
            <a:extLst>
              <a:ext uri="{FF2B5EF4-FFF2-40B4-BE49-F238E27FC236}">
                <a16:creationId xmlns:a16="http://schemas.microsoft.com/office/drawing/2014/main" id="{8E39D0C5-8995-DAE2-AF69-7913B9930653}"/>
              </a:ext>
            </a:extLst>
          </p:cNvPr>
          <p:cNvSpPr txBox="1"/>
          <p:nvPr/>
        </p:nvSpPr>
        <p:spPr>
          <a:xfrm>
            <a:off x="5477045" y="5797257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5" name="object 115">
            <a:extLst>
              <a:ext uri="{FF2B5EF4-FFF2-40B4-BE49-F238E27FC236}">
                <a16:creationId xmlns:a16="http://schemas.microsoft.com/office/drawing/2014/main" id="{13CFE71F-F60E-0382-645E-EF36E764D3A3}"/>
              </a:ext>
            </a:extLst>
          </p:cNvPr>
          <p:cNvSpPr txBox="1"/>
          <p:nvPr/>
        </p:nvSpPr>
        <p:spPr>
          <a:xfrm>
            <a:off x="5477045" y="5614966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6" name="object 116">
            <a:extLst>
              <a:ext uri="{FF2B5EF4-FFF2-40B4-BE49-F238E27FC236}">
                <a16:creationId xmlns:a16="http://schemas.microsoft.com/office/drawing/2014/main" id="{B76B1C7F-BE9F-A386-B6BE-C48158BB450D}"/>
              </a:ext>
            </a:extLst>
          </p:cNvPr>
          <p:cNvSpPr/>
          <p:nvPr/>
        </p:nvSpPr>
        <p:spPr>
          <a:xfrm>
            <a:off x="7307594" y="6019347"/>
            <a:ext cx="46355" cy="39370"/>
          </a:xfrm>
          <a:custGeom>
            <a:avLst/>
            <a:gdLst/>
            <a:ahLst/>
            <a:cxnLst/>
            <a:rect l="l" t="t" r="r" b="b"/>
            <a:pathLst>
              <a:path w="46354" h="39370">
                <a:moveTo>
                  <a:pt x="45775" y="0"/>
                </a:moveTo>
                <a:lnTo>
                  <a:pt x="0" y="0"/>
                </a:lnTo>
                <a:lnTo>
                  <a:pt x="0" y="38941"/>
                </a:lnTo>
                <a:lnTo>
                  <a:pt x="45775" y="38941"/>
                </a:lnTo>
                <a:lnTo>
                  <a:pt x="45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>
            <a:extLst>
              <a:ext uri="{FF2B5EF4-FFF2-40B4-BE49-F238E27FC236}">
                <a16:creationId xmlns:a16="http://schemas.microsoft.com/office/drawing/2014/main" id="{2B67DCDA-D1FC-73DB-55E2-BB0C34728E42}"/>
              </a:ext>
            </a:extLst>
          </p:cNvPr>
          <p:cNvSpPr txBox="1"/>
          <p:nvPr/>
        </p:nvSpPr>
        <p:spPr>
          <a:xfrm>
            <a:off x="7361273" y="5977895"/>
            <a:ext cx="495934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Triticolotamia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18" name="object 118">
            <a:extLst>
              <a:ext uri="{FF2B5EF4-FFF2-40B4-BE49-F238E27FC236}">
                <a16:creationId xmlns:a16="http://schemas.microsoft.com/office/drawing/2014/main" id="{9602C3C3-B676-41E3-B70F-D2199A9FA011}"/>
              </a:ext>
            </a:extLst>
          </p:cNvPr>
          <p:cNvSpPr txBox="1"/>
          <p:nvPr/>
        </p:nvSpPr>
        <p:spPr>
          <a:xfrm>
            <a:off x="7938844" y="619136"/>
            <a:ext cx="3917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2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9" name="object 119">
            <a:extLst>
              <a:ext uri="{FF2B5EF4-FFF2-40B4-BE49-F238E27FC236}">
                <a16:creationId xmlns:a16="http://schemas.microsoft.com/office/drawing/2014/main" id="{19E9B030-BA04-A5D6-BC36-E44C1E76901F}"/>
              </a:ext>
            </a:extLst>
          </p:cNvPr>
          <p:cNvSpPr txBox="1"/>
          <p:nvPr/>
        </p:nvSpPr>
        <p:spPr>
          <a:xfrm>
            <a:off x="7938844" y="2273701"/>
            <a:ext cx="3892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20" dirty="0">
                <a:latin typeface="Calibri"/>
                <a:cs typeface="Calibri"/>
              </a:rPr>
              <a:t> </a:t>
            </a:r>
            <a:r>
              <a:rPr sz="450" spc="-50" dirty="0">
                <a:latin typeface="Calibri"/>
                <a:cs typeface="Calibri"/>
              </a:rPr>
              <a:t>B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20" name="object 120">
            <a:extLst>
              <a:ext uri="{FF2B5EF4-FFF2-40B4-BE49-F238E27FC236}">
                <a16:creationId xmlns:a16="http://schemas.microsoft.com/office/drawing/2014/main" id="{0B82B632-1085-EA1D-3BB0-00B2DB29C954}"/>
              </a:ext>
            </a:extLst>
          </p:cNvPr>
          <p:cNvSpPr txBox="1"/>
          <p:nvPr/>
        </p:nvSpPr>
        <p:spPr>
          <a:xfrm>
            <a:off x="7984117" y="4013800"/>
            <a:ext cx="38862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2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C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21" name="object 121">
            <a:extLst>
              <a:ext uri="{FF2B5EF4-FFF2-40B4-BE49-F238E27FC236}">
                <a16:creationId xmlns:a16="http://schemas.microsoft.com/office/drawing/2014/main" id="{15735237-ECEC-5603-5853-FBBAF6F04F11}"/>
              </a:ext>
            </a:extLst>
          </p:cNvPr>
          <p:cNvSpPr txBox="1"/>
          <p:nvPr/>
        </p:nvSpPr>
        <p:spPr>
          <a:xfrm>
            <a:off x="7980506" y="5712668"/>
            <a:ext cx="407034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50" dirty="0">
                <a:latin typeface="Calibri"/>
                <a:cs typeface="Calibri"/>
              </a:rPr>
              <a:t> </a:t>
            </a:r>
            <a:r>
              <a:rPr sz="550" spc="10" dirty="0">
                <a:latin typeface="Calibri"/>
                <a:cs typeface="Calibri"/>
              </a:rPr>
              <a:t>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2" name="object 122">
            <a:extLst>
              <a:ext uri="{FF2B5EF4-FFF2-40B4-BE49-F238E27FC236}">
                <a16:creationId xmlns:a16="http://schemas.microsoft.com/office/drawing/2014/main" id="{363F6D1D-0B10-1935-F12E-5888955CE527}"/>
              </a:ext>
            </a:extLst>
          </p:cNvPr>
          <p:cNvSpPr/>
          <p:nvPr/>
        </p:nvSpPr>
        <p:spPr>
          <a:xfrm>
            <a:off x="2398436" y="377478"/>
            <a:ext cx="0" cy="1129665"/>
          </a:xfrm>
          <a:custGeom>
            <a:avLst/>
            <a:gdLst/>
            <a:ahLst/>
            <a:cxnLst/>
            <a:rect l="l" t="t" r="r" b="b"/>
            <a:pathLst>
              <a:path h="1129665">
                <a:moveTo>
                  <a:pt x="0" y="0"/>
                </a:moveTo>
                <a:lnTo>
                  <a:pt x="0" y="1129428"/>
                </a:lnTo>
              </a:path>
            </a:pathLst>
          </a:custGeom>
          <a:ln w="694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>
            <a:extLst>
              <a:ext uri="{FF2B5EF4-FFF2-40B4-BE49-F238E27FC236}">
                <a16:creationId xmlns:a16="http://schemas.microsoft.com/office/drawing/2014/main" id="{AC0EF78A-CB84-AE5A-D400-7FF51AB2998C}"/>
              </a:ext>
            </a:extLst>
          </p:cNvPr>
          <p:cNvSpPr txBox="1"/>
          <p:nvPr/>
        </p:nvSpPr>
        <p:spPr>
          <a:xfrm>
            <a:off x="6681490" y="1088983"/>
            <a:ext cx="6794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5" dirty="0">
                <a:latin typeface="Calibri"/>
                <a:cs typeface="Calibri"/>
              </a:rPr>
              <a:t>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4" name="object 124">
            <a:extLst>
              <a:ext uri="{FF2B5EF4-FFF2-40B4-BE49-F238E27FC236}">
                <a16:creationId xmlns:a16="http://schemas.microsoft.com/office/drawing/2014/main" id="{7681B7AB-4A65-7E4A-41D0-208F45C2610A}"/>
              </a:ext>
            </a:extLst>
          </p:cNvPr>
          <p:cNvSpPr/>
          <p:nvPr/>
        </p:nvSpPr>
        <p:spPr>
          <a:xfrm>
            <a:off x="6672944" y="1212143"/>
            <a:ext cx="83820" cy="264160"/>
          </a:xfrm>
          <a:custGeom>
            <a:avLst/>
            <a:gdLst/>
            <a:ahLst/>
            <a:cxnLst/>
            <a:rect l="l" t="t" r="r" b="b"/>
            <a:pathLst>
              <a:path w="83820" h="264159">
                <a:moveTo>
                  <a:pt x="38190" y="193160"/>
                </a:moveTo>
                <a:lnTo>
                  <a:pt x="0" y="193160"/>
                </a:lnTo>
                <a:lnTo>
                  <a:pt x="41662" y="264045"/>
                </a:lnTo>
                <a:lnTo>
                  <a:pt x="76380" y="204975"/>
                </a:lnTo>
                <a:lnTo>
                  <a:pt x="38190" y="204975"/>
                </a:lnTo>
                <a:lnTo>
                  <a:pt x="38190" y="193160"/>
                </a:lnTo>
                <a:close/>
              </a:path>
              <a:path w="83820" h="264159">
                <a:moveTo>
                  <a:pt x="45134" y="0"/>
                </a:moveTo>
                <a:lnTo>
                  <a:pt x="38190" y="0"/>
                </a:lnTo>
                <a:lnTo>
                  <a:pt x="38190" y="204975"/>
                </a:lnTo>
                <a:lnTo>
                  <a:pt x="45134" y="204975"/>
                </a:lnTo>
                <a:lnTo>
                  <a:pt x="45134" y="0"/>
                </a:lnTo>
                <a:close/>
              </a:path>
              <a:path w="83820" h="264159">
                <a:moveTo>
                  <a:pt x="83324" y="193160"/>
                </a:moveTo>
                <a:lnTo>
                  <a:pt x="45134" y="193160"/>
                </a:lnTo>
                <a:lnTo>
                  <a:pt x="45134" y="204975"/>
                </a:lnTo>
                <a:lnTo>
                  <a:pt x="76380" y="204975"/>
                </a:lnTo>
                <a:lnTo>
                  <a:pt x="83324" y="193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>
            <a:extLst>
              <a:ext uri="{FF2B5EF4-FFF2-40B4-BE49-F238E27FC236}">
                <a16:creationId xmlns:a16="http://schemas.microsoft.com/office/drawing/2014/main" id="{D99DB58A-EA2C-CA86-F33A-D69D1EAA0C61}"/>
              </a:ext>
            </a:extLst>
          </p:cNvPr>
          <p:cNvSpPr txBox="1"/>
          <p:nvPr/>
        </p:nvSpPr>
        <p:spPr>
          <a:xfrm>
            <a:off x="2013210" y="87502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895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6" name="object 126">
            <a:extLst>
              <a:ext uri="{FF2B5EF4-FFF2-40B4-BE49-F238E27FC236}">
                <a16:creationId xmlns:a16="http://schemas.microsoft.com/office/drawing/2014/main" id="{85B745B3-143B-5142-6A38-25E61E08100B}"/>
              </a:ext>
            </a:extLst>
          </p:cNvPr>
          <p:cNvSpPr txBox="1"/>
          <p:nvPr/>
        </p:nvSpPr>
        <p:spPr>
          <a:xfrm>
            <a:off x="2423232" y="93408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7" name="object 127">
            <a:extLst>
              <a:ext uri="{FF2B5EF4-FFF2-40B4-BE49-F238E27FC236}">
                <a16:creationId xmlns:a16="http://schemas.microsoft.com/office/drawing/2014/main" id="{BD9D9525-1C7E-A64C-F53F-CE2D4FB6B278}"/>
              </a:ext>
            </a:extLst>
          </p:cNvPr>
          <p:cNvSpPr txBox="1"/>
          <p:nvPr/>
        </p:nvSpPr>
        <p:spPr>
          <a:xfrm>
            <a:off x="2780829" y="93408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8" name="object 128">
            <a:extLst>
              <a:ext uri="{FF2B5EF4-FFF2-40B4-BE49-F238E27FC236}">
                <a16:creationId xmlns:a16="http://schemas.microsoft.com/office/drawing/2014/main" id="{370A48CA-40F3-CB3C-8268-4BEC1FBD16E0}"/>
              </a:ext>
            </a:extLst>
          </p:cNvPr>
          <p:cNvSpPr txBox="1"/>
          <p:nvPr/>
        </p:nvSpPr>
        <p:spPr>
          <a:xfrm>
            <a:off x="3308963" y="96362"/>
            <a:ext cx="21272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 marR="5080" indent="-6985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9" name="object 129">
            <a:extLst>
              <a:ext uri="{FF2B5EF4-FFF2-40B4-BE49-F238E27FC236}">
                <a16:creationId xmlns:a16="http://schemas.microsoft.com/office/drawing/2014/main" id="{10B38317-895E-2AAE-35D1-36883AB21BAC}"/>
              </a:ext>
            </a:extLst>
          </p:cNvPr>
          <p:cNvSpPr txBox="1"/>
          <p:nvPr/>
        </p:nvSpPr>
        <p:spPr>
          <a:xfrm>
            <a:off x="1499380" y="482422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0" name="object 130">
            <a:extLst>
              <a:ext uri="{FF2B5EF4-FFF2-40B4-BE49-F238E27FC236}">
                <a16:creationId xmlns:a16="http://schemas.microsoft.com/office/drawing/2014/main" id="{B0949AED-6ED4-62C1-CA95-8E90799ABFBF}"/>
              </a:ext>
            </a:extLst>
          </p:cNvPr>
          <p:cNvSpPr txBox="1"/>
          <p:nvPr/>
        </p:nvSpPr>
        <p:spPr>
          <a:xfrm>
            <a:off x="1509795" y="2128126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1" name="object 131">
            <a:extLst>
              <a:ext uri="{FF2B5EF4-FFF2-40B4-BE49-F238E27FC236}">
                <a16:creationId xmlns:a16="http://schemas.microsoft.com/office/drawing/2014/main" id="{F22565EB-2DCC-D7B6-8593-5956FEAFCECB}"/>
              </a:ext>
            </a:extLst>
          </p:cNvPr>
          <p:cNvSpPr/>
          <p:nvPr/>
        </p:nvSpPr>
        <p:spPr>
          <a:xfrm>
            <a:off x="1422159" y="3577327"/>
            <a:ext cx="313055" cy="1184275"/>
          </a:xfrm>
          <a:custGeom>
            <a:avLst/>
            <a:gdLst/>
            <a:ahLst/>
            <a:cxnLst/>
            <a:rect l="l" t="t" r="r" b="b"/>
            <a:pathLst>
              <a:path w="313055" h="1184275">
                <a:moveTo>
                  <a:pt x="312464" y="0"/>
                </a:moveTo>
                <a:lnTo>
                  <a:pt x="0" y="0"/>
                </a:lnTo>
                <a:lnTo>
                  <a:pt x="0" y="1183773"/>
                </a:lnTo>
                <a:lnTo>
                  <a:pt x="312464" y="1183773"/>
                </a:lnTo>
                <a:lnTo>
                  <a:pt x="31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>
            <a:extLst>
              <a:ext uri="{FF2B5EF4-FFF2-40B4-BE49-F238E27FC236}">
                <a16:creationId xmlns:a16="http://schemas.microsoft.com/office/drawing/2014/main" id="{BB862065-4B63-280B-F562-CEDD7BD8B234}"/>
              </a:ext>
            </a:extLst>
          </p:cNvPr>
          <p:cNvSpPr txBox="1"/>
          <p:nvPr/>
        </p:nvSpPr>
        <p:spPr>
          <a:xfrm>
            <a:off x="1527155" y="3803130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3" name="object 133">
            <a:extLst>
              <a:ext uri="{FF2B5EF4-FFF2-40B4-BE49-F238E27FC236}">
                <a16:creationId xmlns:a16="http://schemas.microsoft.com/office/drawing/2014/main" id="{864946D7-E356-69F2-BA64-3E58E8CF77E4}"/>
              </a:ext>
            </a:extLst>
          </p:cNvPr>
          <p:cNvSpPr/>
          <p:nvPr/>
        </p:nvSpPr>
        <p:spPr>
          <a:xfrm>
            <a:off x="1428409" y="5388311"/>
            <a:ext cx="313055" cy="1184275"/>
          </a:xfrm>
          <a:custGeom>
            <a:avLst/>
            <a:gdLst/>
            <a:ahLst/>
            <a:cxnLst/>
            <a:rect l="l" t="t" r="r" b="b"/>
            <a:pathLst>
              <a:path w="313055" h="1184275">
                <a:moveTo>
                  <a:pt x="312464" y="0"/>
                </a:moveTo>
                <a:lnTo>
                  <a:pt x="0" y="0"/>
                </a:lnTo>
                <a:lnTo>
                  <a:pt x="0" y="1183773"/>
                </a:lnTo>
                <a:lnTo>
                  <a:pt x="312464" y="1183773"/>
                </a:lnTo>
                <a:lnTo>
                  <a:pt x="31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>
            <a:extLst>
              <a:ext uri="{FF2B5EF4-FFF2-40B4-BE49-F238E27FC236}">
                <a16:creationId xmlns:a16="http://schemas.microsoft.com/office/drawing/2014/main" id="{6156E96F-C63D-CEB9-D9CB-D43FE62FFF0E}"/>
              </a:ext>
            </a:extLst>
          </p:cNvPr>
          <p:cNvSpPr txBox="1"/>
          <p:nvPr/>
        </p:nvSpPr>
        <p:spPr>
          <a:xfrm>
            <a:off x="1534098" y="5614113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5" name="object 135">
            <a:extLst>
              <a:ext uri="{FF2B5EF4-FFF2-40B4-BE49-F238E27FC236}">
                <a16:creationId xmlns:a16="http://schemas.microsoft.com/office/drawing/2014/main" id="{5794A0CC-B504-5F92-45BD-84483849944F}"/>
              </a:ext>
            </a:extLst>
          </p:cNvPr>
          <p:cNvSpPr txBox="1"/>
          <p:nvPr/>
        </p:nvSpPr>
        <p:spPr>
          <a:xfrm>
            <a:off x="5206660" y="504597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behaviour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6" name="object 136">
            <a:extLst>
              <a:ext uri="{FF2B5EF4-FFF2-40B4-BE49-F238E27FC236}">
                <a16:creationId xmlns:a16="http://schemas.microsoft.com/office/drawing/2014/main" id="{C1F56087-69F5-7008-E023-833BF6DECC61}"/>
              </a:ext>
            </a:extLst>
          </p:cNvPr>
          <p:cNvSpPr/>
          <p:nvPr/>
        </p:nvSpPr>
        <p:spPr>
          <a:xfrm>
            <a:off x="5093960" y="1893227"/>
            <a:ext cx="324485" cy="1184275"/>
          </a:xfrm>
          <a:custGeom>
            <a:avLst/>
            <a:gdLst/>
            <a:ahLst/>
            <a:cxnLst/>
            <a:rect l="l" t="t" r="r" b="b"/>
            <a:pathLst>
              <a:path w="324485" h="1184275">
                <a:moveTo>
                  <a:pt x="324268" y="0"/>
                </a:moveTo>
                <a:lnTo>
                  <a:pt x="0" y="0"/>
                </a:lnTo>
                <a:lnTo>
                  <a:pt x="0" y="1183773"/>
                </a:lnTo>
                <a:lnTo>
                  <a:pt x="324268" y="1183773"/>
                </a:lnTo>
                <a:lnTo>
                  <a:pt x="3242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>
            <a:extLst>
              <a:ext uri="{FF2B5EF4-FFF2-40B4-BE49-F238E27FC236}">
                <a16:creationId xmlns:a16="http://schemas.microsoft.com/office/drawing/2014/main" id="{D160D924-7F95-4805-D6F3-B7D419BE7EDC}"/>
              </a:ext>
            </a:extLst>
          </p:cNvPr>
          <p:cNvSpPr txBox="1"/>
          <p:nvPr/>
        </p:nvSpPr>
        <p:spPr>
          <a:xfrm>
            <a:off x="5203049" y="2108952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lang="it-IT" sz="550" dirty="0">
                <a:latin typeface="Calibri"/>
                <a:cs typeface="Calibri"/>
              </a:rPr>
              <a:t> </a:t>
            </a:r>
            <a:r>
              <a:rPr sz="550" spc="-35" dirty="0" err="1">
                <a:latin typeface="Calibri"/>
                <a:cs typeface="Calibri"/>
              </a:rPr>
              <a:t>behaviour</a:t>
            </a:r>
            <a:endParaRPr sz="550" dirty="0">
              <a:latin typeface="Calibri"/>
              <a:cs typeface="Calibri"/>
            </a:endParaRPr>
          </a:p>
        </p:txBody>
      </p:sp>
      <p:sp>
        <p:nvSpPr>
          <p:cNvPr id="138" name="object 138">
            <a:extLst>
              <a:ext uri="{FF2B5EF4-FFF2-40B4-BE49-F238E27FC236}">
                <a16:creationId xmlns:a16="http://schemas.microsoft.com/office/drawing/2014/main" id="{65A9C6F6-4265-9B13-AB23-D622B1E6CFD8}"/>
              </a:ext>
            </a:extLst>
          </p:cNvPr>
          <p:cNvSpPr txBox="1"/>
          <p:nvPr/>
        </p:nvSpPr>
        <p:spPr>
          <a:xfrm>
            <a:off x="5164998" y="3837119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behaviour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9" name="object 139">
            <a:extLst>
              <a:ext uri="{FF2B5EF4-FFF2-40B4-BE49-F238E27FC236}">
                <a16:creationId xmlns:a16="http://schemas.microsoft.com/office/drawing/2014/main" id="{B2A6798E-41BE-CDB7-83CD-82019D3FFE3B}"/>
              </a:ext>
            </a:extLst>
          </p:cNvPr>
          <p:cNvSpPr txBox="1"/>
          <p:nvPr/>
        </p:nvSpPr>
        <p:spPr>
          <a:xfrm>
            <a:off x="5161526" y="5677638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behaviour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40" name="object 140">
            <a:extLst>
              <a:ext uri="{FF2B5EF4-FFF2-40B4-BE49-F238E27FC236}">
                <a16:creationId xmlns:a16="http://schemas.microsoft.com/office/drawing/2014/main" id="{F5092DA4-16A6-AE8E-1B12-FBDEAE09B27B}"/>
              </a:ext>
            </a:extLst>
          </p:cNvPr>
          <p:cNvSpPr txBox="1"/>
          <p:nvPr/>
        </p:nvSpPr>
        <p:spPr>
          <a:xfrm>
            <a:off x="1929886" y="1718438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1" name="object 141">
            <a:extLst>
              <a:ext uri="{FF2B5EF4-FFF2-40B4-BE49-F238E27FC236}">
                <a16:creationId xmlns:a16="http://schemas.microsoft.com/office/drawing/2014/main" id="{F1997E37-A513-4AF5-A114-2E9FDA18691F}"/>
              </a:ext>
            </a:extLst>
          </p:cNvPr>
          <p:cNvSpPr txBox="1"/>
          <p:nvPr/>
        </p:nvSpPr>
        <p:spPr>
          <a:xfrm>
            <a:off x="5535372" y="1792276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2" name="object 142">
            <a:extLst>
              <a:ext uri="{FF2B5EF4-FFF2-40B4-BE49-F238E27FC236}">
                <a16:creationId xmlns:a16="http://schemas.microsoft.com/office/drawing/2014/main" id="{7CDEA835-FB45-FE4E-4B2C-C5C2F64DC412}"/>
              </a:ext>
            </a:extLst>
          </p:cNvPr>
          <p:cNvSpPr txBox="1"/>
          <p:nvPr/>
        </p:nvSpPr>
        <p:spPr>
          <a:xfrm>
            <a:off x="1961132" y="3452394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3" name="object 143">
            <a:extLst>
              <a:ext uri="{FF2B5EF4-FFF2-40B4-BE49-F238E27FC236}">
                <a16:creationId xmlns:a16="http://schemas.microsoft.com/office/drawing/2014/main" id="{9C15E21D-BE07-DF95-3264-1ACE3F31753E}"/>
              </a:ext>
            </a:extLst>
          </p:cNvPr>
          <p:cNvSpPr txBox="1"/>
          <p:nvPr/>
        </p:nvSpPr>
        <p:spPr>
          <a:xfrm>
            <a:off x="5625639" y="3449441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4" name="object 144">
            <a:extLst>
              <a:ext uri="{FF2B5EF4-FFF2-40B4-BE49-F238E27FC236}">
                <a16:creationId xmlns:a16="http://schemas.microsoft.com/office/drawing/2014/main" id="{219E97D4-32CB-9B78-4004-9F096EA427C2}"/>
              </a:ext>
            </a:extLst>
          </p:cNvPr>
          <p:cNvSpPr txBox="1"/>
          <p:nvPr/>
        </p:nvSpPr>
        <p:spPr>
          <a:xfrm>
            <a:off x="2076050" y="5228054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5" name="object 145">
            <a:extLst>
              <a:ext uri="{FF2B5EF4-FFF2-40B4-BE49-F238E27FC236}">
                <a16:creationId xmlns:a16="http://schemas.microsoft.com/office/drawing/2014/main" id="{64061292-E837-EB5B-0101-DE1FAC43B50D}"/>
              </a:ext>
            </a:extLst>
          </p:cNvPr>
          <p:cNvSpPr txBox="1"/>
          <p:nvPr/>
        </p:nvSpPr>
        <p:spPr>
          <a:xfrm>
            <a:off x="5688132" y="5272357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6" name="object 146">
            <a:extLst>
              <a:ext uri="{FF2B5EF4-FFF2-40B4-BE49-F238E27FC236}">
                <a16:creationId xmlns:a16="http://schemas.microsoft.com/office/drawing/2014/main" id="{B711A976-0306-0746-63EE-5571D50B4FB8}"/>
              </a:ext>
            </a:extLst>
          </p:cNvPr>
          <p:cNvSpPr txBox="1"/>
          <p:nvPr/>
        </p:nvSpPr>
        <p:spPr>
          <a:xfrm>
            <a:off x="2280887" y="1721392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1275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7" name="object 147">
            <a:extLst>
              <a:ext uri="{FF2B5EF4-FFF2-40B4-BE49-F238E27FC236}">
                <a16:creationId xmlns:a16="http://schemas.microsoft.com/office/drawing/2014/main" id="{5D8B8FF0-0BDA-735A-FFAF-B1B6B5DA5815}"/>
              </a:ext>
            </a:extLst>
          </p:cNvPr>
          <p:cNvSpPr txBox="1"/>
          <p:nvPr/>
        </p:nvSpPr>
        <p:spPr>
          <a:xfrm>
            <a:off x="5879083" y="1792276"/>
            <a:ext cx="24447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8419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20" dirty="0">
                <a:latin typeface="Calibri"/>
                <a:cs typeface="Calibri"/>
              </a:rPr>
              <a:t>training</a:t>
            </a:r>
            <a:r>
              <a:rPr sz="350" spc="13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8" name="object 148">
            <a:extLst>
              <a:ext uri="{FF2B5EF4-FFF2-40B4-BE49-F238E27FC236}">
                <a16:creationId xmlns:a16="http://schemas.microsoft.com/office/drawing/2014/main" id="{D08EF216-065C-859A-8BA4-04E08AB001C1}"/>
              </a:ext>
            </a:extLst>
          </p:cNvPr>
          <p:cNvSpPr txBox="1"/>
          <p:nvPr/>
        </p:nvSpPr>
        <p:spPr>
          <a:xfrm>
            <a:off x="2350323" y="3449441"/>
            <a:ext cx="211454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9" name="object 149">
            <a:extLst>
              <a:ext uri="{FF2B5EF4-FFF2-40B4-BE49-F238E27FC236}">
                <a16:creationId xmlns:a16="http://schemas.microsoft.com/office/drawing/2014/main" id="{177185EF-2F1B-8A0E-42FA-5E95E611A8B7}"/>
              </a:ext>
            </a:extLst>
          </p:cNvPr>
          <p:cNvSpPr txBox="1"/>
          <p:nvPr/>
        </p:nvSpPr>
        <p:spPr>
          <a:xfrm>
            <a:off x="5990181" y="3449441"/>
            <a:ext cx="211454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5085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0" name="object 150">
            <a:extLst>
              <a:ext uri="{FF2B5EF4-FFF2-40B4-BE49-F238E27FC236}">
                <a16:creationId xmlns:a16="http://schemas.microsoft.com/office/drawing/2014/main" id="{D9F7FB32-83AB-3CE1-8FC1-018E3D701630}"/>
              </a:ext>
            </a:extLst>
          </p:cNvPr>
          <p:cNvSpPr txBox="1"/>
          <p:nvPr/>
        </p:nvSpPr>
        <p:spPr>
          <a:xfrm>
            <a:off x="2395457" y="5225100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1" name="object 151">
            <a:extLst>
              <a:ext uri="{FF2B5EF4-FFF2-40B4-BE49-F238E27FC236}">
                <a16:creationId xmlns:a16="http://schemas.microsoft.com/office/drawing/2014/main" id="{AF7EF1A6-4D9A-BD6E-6051-5D9B1336F33E}"/>
              </a:ext>
            </a:extLst>
          </p:cNvPr>
          <p:cNvSpPr txBox="1"/>
          <p:nvPr/>
        </p:nvSpPr>
        <p:spPr>
          <a:xfrm>
            <a:off x="6118638" y="5284171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2" name="object 152">
            <a:extLst>
              <a:ext uri="{FF2B5EF4-FFF2-40B4-BE49-F238E27FC236}">
                <a16:creationId xmlns:a16="http://schemas.microsoft.com/office/drawing/2014/main" id="{2E7E8F59-684A-023A-7312-55A1FFBD4FC4}"/>
              </a:ext>
            </a:extLst>
          </p:cNvPr>
          <p:cNvSpPr txBox="1"/>
          <p:nvPr/>
        </p:nvSpPr>
        <p:spPr>
          <a:xfrm>
            <a:off x="2589879" y="1730252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3" name="object 153">
            <a:extLst>
              <a:ext uri="{FF2B5EF4-FFF2-40B4-BE49-F238E27FC236}">
                <a16:creationId xmlns:a16="http://schemas.microsoft.com/office/drawing/2014/main" id="{AC060F69-A1FF-39EB-0415-7373C725AE54}"/>
              </a:ext>
            </a:extLst>
          </p:cNvPr>
          <p:cNvSpPr txBox="1"/>
          <p:nvPr/>
        </p:nvSpPr>
        <p:spPr>
          <a:xfrm>
            <a:off x="2947893" y="1674135"/>
            <a:ext cx="238760" cy="200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two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4" name="object 154">
            <a:extLst>
              <a:ext uri="{FF2B5EF4-FFF2-40B4-BE49-F238E27FC236}">
                <a16:creationId xmlns:a16="http://schemas.microsoft.com/office/drawing/2014/main" id="{3A91ED20-BCBD-FE8D-68A7-A4B5838DFDD3}"/>
              </a:ext>
            </a:extLst>
          </p:cNvPr>
          <p:cNvSpPr txBox="1"/>
          <p:nvPr/>
        </p:nvSpPr>
        <p:spPr>
          <a:xfrm>
            <a:off x="3666560" y="1680042"/>
            <a:ext cx="2374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8000"/>
              </a:lnSpc>
              <a:spcBef>
                <a:spcPts val="8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5" dirty="0">
                <a:latin typeface="Calibri"/>
                <a:cs typeface="Calibri"/>
              </a:rPr>
              <a:t> </a:t>
            </a:r>
            <a:r>
              <a:rPr sz="350" spc="-20" dirty="0">
                <a:latin typeface="Calibri"/>
                <a:cs typeface="Calibri"/>
              </a:rPr>
              <a:t>five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5" name="object 155">
            <a:extLst>
              <a:ext uri="{FF2B5EF4-FFF2-40B4-BE49-F238E27FC236}">
                <a16:creationId xmlns:a16="http://schemas.microsoft.com/office/drawing/2014/main" id="{D9CB773B-023B-C286-5187-D09380A0A409}"/>
              </a:ext>
            </a:extLst>
          </p:cNvPr>
          <p:cNvSpPr txBox="1"/>
          <p:nvPr/>
        </p:nvSpPr>
        <p:spPr>
          <a:xfrm>
            <a:off x="3295076" y="1700717"/>
            <a:ext cx="20066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540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6" name="object 156">
            <a:extLst>
              <a:ext uri="{FF2B5EF4-FFF2-40B4-BE49-F238E27FC236}">
                <a16:creationId xmlns:a16="http://schemas.microsoft.com/office/drawing/2014/main" id="{CC129A10-6168-7155-6993-08A7BE956C83}"/>
              </a:ext>
            </a:extLst>
          </p:cNvPr>
          <p:cNvSpPr txBox="1"/>
          <p:nvPr/>
        </p:nvSpPr>
        <p:spPr>
          <a:xfrm>
            <a:off x="6209322" y="1792276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7" name="object 157">
            <a:extLst>
              <a:ext uri="{FF2B5EF4-FFF2-40B4-BE49-F238E27FC236}">
                <a16:creationId xmlns:a16="http://schemas.microsoft.com/office/drawing/2014/main" id="{EE8AAC99-F533-1647-63FF-1C3835DDD08C}"/>
              </a:ext>
            </a:extLst>
          </p:cNvPr>
          <p:cNvSpPr txBox="1"/>
          <p:nvPr/>
        </p:nvSpPr>
        <p:spPr>
          <a:xfrm>
            <a:off x="6559837" y="1739113"/>
            <a:ext cx="21082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tw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8" name="object 158">
            <a:extLst>
              <a:ext uri="{FF2B5EF4-FFF2-40B4-BE49-F238E27FC236}">
                <a16:creationId xmlns:a16="http://schemas.microsoft.com/office/drawing/2014/main" id="{6DD2945F-F226-EA24-C800-360806F3EDF6}"/>
              </a:ext>
            </a:extLst>
          </p:cNvPr>
          <p:cNvSpPr txBox="1"/>
          <p:nvPr/>
        </p:nvSpPr>
        <p:spPr>
          <a:xfrm>
            <a:off x="6756345" y="1763627"/>
            <a:ext cx="2984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latin typeface="Calibri"/>
                <a:cs typeface="Calibri"/>
              </a:rPr>
              <a:t>o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9" name="object 159">
            <a:extLst>
              <a:ext uri="{FF2B5EF4-FFF2-40B4-BE49-F238E27FC236}">
                <a16:creationId xmlns:a16="http://schemas.microsoft.com/office/drawing/2014/main" id="{75FB0F6E-51FB-340C-9D24-60637B9334C8}"/>
              </a:ext>
            </a:extLst>
          </p:cNvPr>
          <p:cNvSpPr txBox="1"/>
          <p:nvPr/>
        </p:nvSpPr>
        <p:spPr>
          <a:xfrm>
            <a:off x="6580668" y="1795230"/>
            <a:ext cx="1968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0" name="object 160">
            <a:extLst>
              <a:ext uri="{FF2B5EF4-FFF2-40B4-BE49-F238E27FC236}">
                <a16:creationId xmlns:a16="http://schemas.microsoft.com/office/drawing/2014/main" id="{873AC861-7981-C10D-D6A7-7928B98E5616}"/>
              </a:ext>
            </a:extLst>
          </p:cNvPr>
          <p:cNvSpPr txBox="1"/>
          <p:nvPr/>
        </p:nvSpPr>
        <p:spPr>
          <a:xfrm>
            <a:off x="6608443" y="1854300"/>
            <a:ext cx="13716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1" name="object 161">
            <a:extLst>
              <a:ext uri="{FF2B5EF4-FFF2-40B4-BE49-F238E27FC236}">
                <a16:creationId xmlns:a16="http://schemas.microsoft.com/office/drawing/2014/main" id="{B27AAD21-797C-AE18-B1A2-3BB67174D9A0}"/>
              </a:ext>
            </a:extLst>
          </p:cNvPr>
          <p:cNvSpPr/>
          <p:nvPr/>
        </p:nvSpPr>
        <p:spPr>
          <a:xfrm>
            <a:off x="6759740" y="1714835"/>
            <a:ext cx="429259" cy="287020"/>
          </a:xfrm>
          <a:custGeom>
            <a:avLst/>
            <a:gdLst/>
            <a:ahLst/>
            <a:cxnLst/>
            <a:rect l="l" t="t" r="r" b="b"/>
            <a:pathLst>
              <a:path w="429259" h="287019">
                <a:moveTo>
                  <a:pt x="429117" y="0"/>
                </a:moveTo>
                <a:lnTo>
                  <a:pt x="0" y="0"/>
                </a:lnTo>
                <a:lnTo>
                  <a:pt x="0" y="286491"/>
                </a:lnTo>
                <a:lnTo>
                  <a:pt x="429117" y="286491"/>
                </a:lnTo>
                <a:lnTo>
                  <a:pt x="429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>
            <a:extLst>
              <a:ext uri="{FF2B5EF4-FFF2-40B4-BE49-F238E27FC236}">
                <a16:creationId xmlns:a16="http://schemas.microsoft.com/office/drawing/2014/main" id="{C6340910-EAD0-4CBC-172D-CD8BF69016A5}"/>
              </a:ext>
            </a:extLst>
          </p:cNvPr>
          <p:cNvSpPr txBox="1"/>
          <p:nvPr/>
        </p:nvSpPr>
        <p:spPr>
          <a:xfrm>
            <a:off x="6872301" y="1747973"/>
            <a:ext cx="200660" cy="19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3" name="object 163">
            <a:extLst>
              <a:ext uri="{FF2B5EF4-FFF2-40B4-BE49-F238E27FC236}">
                <a16:creationId xmlns:a16="http://schemas.microsoft.com/office/drawing/2014/main" id="{D45D1374-FC97-1885-AD1C-07C754C450DE}"/>
              </a:ext>
            </a:extLst>
          </p:cNvPr>
          <p:cNvSpPr txBox="1"/>
          <p:nvPr/>
        </p:nvSpPr>
        <p:spPr>
          <a:xfrm>
            <a:off x="7296280" y="1759787"/>
            <a:ext cx="2374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8000"/>
              </a:lnSpc>
              <a:spcBef>
                <a:spcPts val="8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0" dirty="0">
                <a:latin typeface="Calibri"/>
                <a:cs typeface="Calibri"/>
              </a:rPr>
              <a:t>five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4" name="object 164">
            <a:extLst>
              <a:ext uri="{FF2B5EF4-FFF2-40B4-BE49-F238E27FC236}">
                <a16:creationId xmlns:a16="http://schemas.microsoft.com/office/drawing/2014/main" id="{FCCC3995-C4EA-9A7A-028B-500477EBCEA0}"/>
              </a:ext>
            </a:extLst>
          </p:cNvPr>
          <p:cNvSpPr txBox="1"/>
          <p:nvPr/>
        </p:nvSpPr>
        <p:spPr>
          <a:xfrm>
            <a:off x="2659315" y="3455348"/>
            <a:ext cx="22479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2069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5" name="object 165">
            <a:extLst>
              <a:ext uri="{FF2B5EF4-FFF2-40B4-BE49-F238E27FC236}">
                <a16:creationId xmlns:a16="http://schemas.microsoft.com/office/drawing/2014/main" id="{D3D119A0-E178-A92E-A852-7CB89CD4B031}"/>
              </a:ext>
            </a:extLst>
          </p:cNvPr>
          <p:cNvSpPr txBox="1"/>
          <p:nvPr/>
        </p:nvSpPr>
        <p:spPr>
          <a:xfrm>
            <a:off x="6292507" y="3458301"/>
            <a:ext cx="225425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6" name="object 166">
            <a:extLst>
              <a:ext uri="{FF2B5EF4-FFF2-40B4-BE49-F238E27FC236}">
                <a16:creationId xmlns:a16="http://schemas.microsoft.com/office/drawing/2014/main" id="{253F92EA-0D32-774A-55B0-6DCD6D4E3A16}"/>
              </a:ext>
            </a:extLst>
          </p:cNvPr>
          <p:cNvSpPr txBox="1"/>
          <p:nvPr/>
        </p:nvSpPr>
        <p:spPr>
          <a:xfrm>
            <a:off x="2975668" y="3452394"/>
            <a:ext cx="20066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540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7" name="object 167">
            <a:extLst>
              <a:ext uri="{FF2B5EF4-FFF2-40B4-BE49-F238E27FC236}">
                <a16:creationId xmlns:a16="http://schemas.microsoft.com/office/drawing/2014/main" id="{E30004B9-96E3-07EC-01B4-E166039659B6}"/>
              </a:ext>
            </a:extLst>
          </p:cNvPr>
          <p:cNvSpPr txBox="1"/>
          <p:nvPr/>
        </p:nvSpPr>
        <p:spPr>
          <a:xfrm>
            <a:off x="6650243" y="3458301"/>
            <a:ext cx="200660" cy="19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8" name="object 168">
            <a:extLst>
              <a:ext uri="{FF2B5EF4-FFF2-40B4-BE49-F238E27FC236}">
                <a16:creationId xmlns:a16="http://schemas.microsoft.com/office/drawing/2014/main" id="{4043A76B-0366-E218-08A6-F59A27104DE5}"/>
              </a:ext>
            </a:extLst>
          </p:cNvPr>
          <p:cNvSpPr txBox="1"/>
          <p:nvPr/>
        </p:nvSpPr>
        <p:spPr>
          <a:xfrm>
            <a:off x="3399230" y="3461255"/>
            <a:ext cx="2247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9" name="object 169">
            <a:extLst>
              <a:ext uri="{FF2B5EF4-FFF2-40B4-BE49-F238E27FC236}">
                <a16:creationId xmlns:a16="http://schemas.microsoft.com/office/drawing/2014/main" id="{33CA3D25-3E32-2E9D-D89F-E9E693E11009}"/>
              </a:ext>
            </a:extLst>
          </p:cNvPr>
          <p:cNvSpPr txBox="1"/>
          <p:nvPr/>
        </p:nvSpPr>
        <p:spPr>
          <a:xfrm>
            <a:off x="7094914" y="3461255"/>
            <a:ext cx="2247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0" name="object 170">
            <a:extLst>
              <a:ext uri="{FF2B5EF4-FFF2-40B4-BE49-F238E27FC236}">
                <a16:creationId xmlns:a16="http://schemas.microsoft.com/office/drawing/2014/main" id="{17AE7CA2-CCEC-42B6-F10D-6F0339582747}"/>
              </a:ext>
            </a:extLst>
          </p:cNvPr>
          <p:cNvSpPr txBox="1"/>
          <p:nvPr/>
        </p:nvSpPr>
        <p:spPr>
          <a:xfrm>
            <a:off x="2780829" y="5228054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1" name="object 171">
            <a:extLst>
              <a:ext uri="{FF2B5EF4-FFF2-40B4-BE49-F238E27FC236}">
                <a16:creationId xmlns:a16="http://schemas.microsoft.com/office/drawing/2014/main" id="{AB215662-5569-3028-1044-8BABA8274349}"/>
              </a:ext>
            </a:extLst>
          </p:cNvPr>
          <p:cNvSpPr txBox="1"/>
          <p:nvPr/>
        </p:nvSpPr>
        <p:spPr>
          <a:xfrm>
            <a:off x="6486929" y="5272357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2" name="object 172">
            <a:extLst>
              <a:ext uri="{FF2B5EF4-FFF2-40B4-BE49-F238E27FC236}">
                <a16:creationId xmlns:a16="http://schemas.microsoft.com/office/drawing/2014/main" id="{E2260478-275B-3F0D-B516-3538399AE23C}"/>
              </a:ext>
            </a:extLst>
          </p:cNvPr>
          <p:cNvSpPr txBox="1"/>
          <p:nvPr/>
        </p:nvSpPr>
        <p:spPr>
          <a:xfrm>
            <a:off x="3218695" y="5233961"/>
            <a:ext cx="21272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 marR="5080" indent="-6985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3" name="object 173">
            <a:extLst>
              <a:ext uri="{FF2B5EF4-FFF2-40B4-BE49-F238E27FC236}">
                <a16:creationId xmlns:a16="http://schemas.microsoft.com/office/drawing/2014/main" id="{95DE43FB-F221-B114-8DD4-252D6666EC14}"/>
              </a:ext>
            </a:extLst>
          </p:cNvPr>
          <p:cNvSpPr txBox="1"/>
          <p:nvPr/>
        </p:nvSpPr>
        <p:spPr>
          <a:xfrm>
            <a:off x="6979928" y="5287124"/>
            <a:ext cx="21272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 marR="5080" indent="-6985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174" name="object 174">
            <a:extLst>
              <a:ext uri="{FF2B5EF4-FFF2-40B4-BE49-F238E27FC236}">
                <a16:creationId xmlns:a16="http://schemas.microsoft.com/office/drawing/2014/main" id="{BD39D089-0749-88E5-FF51-B53D373B877C}"/>
              </a:ext>
            </a:extLst>
          </p:cNvPr>
          <p:cNvGrpSpPr/>
          <p:nvPr/>
        </p:nvGrpSpPr>
        <p:grpSpPr>
          <a:xfrm>
            <a:off x="7937497" y="380206"/>
            <a:ext cx="3908687" cy="1270949"/>
            <a:chOff x="7937498" y="380207"/>
            <a:chExt cx="3641725" cy="927100"/>
          </a:xfrm>
        </p:grpSpPr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933D376C-DA30-FBCE-C325-A79D9AE219BB}"/>
                </a:ext>
              </a:extLst>
            </p:cNvPr>
            <p:cNvSpPr/>
            <p:nvPr/>
          </p:nvSpPr>
          <p:spPr>
            <a:xfrm>
              <a:off x="7943848" y="38655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5" y="0"/>
                  </a:moveTo>
                  <a:lnTo>
                    <a:pt x="1270991" y="0"/>
                  </a:lnTo>
                  <a:lnTo>
                    <a:pt x="1270991" y="342900"/>
                  </a:lnTo>
                  <a:lnTo>
                    <a:pt x="228600" y="342900"/>
                  </a:lnTo>
                  <a:lnTo>
                    <a:pt x="228600" y="2286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228600" y="571500"/>
                  </a:lnTo>
                  <a:lnTo>
                    <a:pt x="1270991" y="571500"/>
                  </a:lnTo>
                  <a:lnTo>
                    <a:pt x="1270991" y="914400"/>
                  </a:lnTo>
                  <a:lnTo>
                    <a:pt x="3629025" y="914400"/>
                  </a:lnTo>
                  <a:lnTo>
                    <a:pt x="362902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C79ED58D-7810-A9BE-B477-6BC962DD1868}"/>
                </a:ext>
              </a:extLst>
            </p:cNvPr>
            <p:cNvSpPr/>
            <p:nvPr/>
          </p:nvSpPr>
          <p:spPr>
            <a:xfrm>
              <a:off x="7943848" y="38655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>
            <a:extLst>
              <a:ext uri="{FF2B5EF4-FFF2-40B4-BE49-F238E27FC236}">
                <a16:creationId xmlns:a16="http://schemas.microsoft.com/office/drawing/2014/main" id="{8C9C51AA-FE73-C9AD-33DC-35550A2B9B36}"/>
              </a:ext>
            </a:extLst>
          </p:cNvPr>
          <p:cNvSpPr txBox="1"/>
          <p:nvPr/>
        </p:nvSpPr>
        <p:spPr>
          <a:xfrm>
            <a:off x="9319436" y="545083"/>
            <a:ext cx="2149475" cy="110607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71475" marR="5080" indent="-359410">
              <a:lnSpc>
                <a:spcPts val="2090"/>
              </a:lnSpc>
              <a:spcBef>
                <a:spcPts val="225"/>
              </a:spcBef>
            </a:pPr>
            <a:r>
              <a:rPr lang="en-US" spc="-10" dirty="0">
                <a:solidFill>
                  <a:srgbClr val="FFFFFF"/>
                </a:solidFill>
                <a:cs typeface="Calibri"/>
              </a:rPr>
              <a:t>Participant</a:t>
            </a:r>
            <a:r>
              <a:rPr lang="en-US" spc="-2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/>
              </a:rPr>
              <a:t>A:</a:t>
            </a:r>
            <a:r>
              <a:rPr lang="en-US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dirty="0">
                <a:solidFill>
                  <a:srgbClr val="FFFFFF"/>
                </a:solidFill>
                <a:cs typeface="Calibri"/>
              </a:rPr>
              <a:t>paid</a:t>
            </a:r>
            <a:r>
              <a:rPr lang="en-US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pc="-20" dirty="0" err="1">
                <a:solidFill>
                  <a:srgbClr val="FFFFFF"/>
                </a:solidFill>
                <a:cs typeface="Calibri"/>
              </a:rPr>
              <a:t>job</a:t>
            </a:r>
            <a:r>
              <a:rPr lang="en-US" dirty="0" err="1">
                <a:solidFill>
                  <a:schemeClr val="bg1"/>
                </a:solidFill>
              </a:rPr>
              <a:t>electronic</a:t>
            </a:r>
            <a:r>
              <a:rPr lang="en-US" dirty="0">
                <a:solidFill>
                  <a:schemeClr val="bg1"/>
                </a:solidFill>
              </a:rPr>
              <a:t> and mechanical assembly</a:t>
            </a:r>
          </a:p>
        </p:txBody>
      </p:sp>
      <p:grpSp>
        <p:nvGrpSpPr>
          <p:cNvPr id="178" name="object 178">
            <a:extLst>
              <a:ext uri="{FF2B5EF4-FFF2-40B4-BE49-F238E27FC236}">
                <a16:creationId xmlns:a16="http://schemas.microsoft.com/office/drawing/2014/main" id="{D5183FD7-0C9E-D56C-1BA9-9122E7C0E753}"/>
              </a:ext>
            </a:extLst>
          </p:cNvPr>
          <p:cNvGrpSpPr/>
          <p:nvPr/>
        </p:nvGrpSpPr>
        <p:grpSpPr>
          <a:xfrm>
            <a:off x="7937497" y="2090205"/>
            <a:ext cx="3641725" cy="927100"/>
            <a:chOff x="7937497" y="2090205"/>
            <a:chExt cx="3641725" cy="927100"/>
          </a:xfrm>
        </p:grpSpPr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3EF6541F-0BCD-5ED4-38D6-E061DFDF3906}"/>
                </a:ext>
              </a:extLst>
            </p:cNvPr>
            <p:cNvSpPr/>
            <p:nvPr/>
          </p:nvSpPr>
          <p:spPr>
            <a:xfrm>
              <a:off x="7943847" y="2096555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5" y="0"/>
                  </a:moveTo>
                  <a:lnTo>
                    <a:pt x="1270991" y="0"/>
                  </a:lnTo>
                  <a:lnTo>
                    <a:pt x="1270991" y="342900"/>
                  </a:lnTo>
                  <a:lnTo>
                    <a:pt x="228600" y="342900"/>
                  </a:lnTo>
                  <a:lnTo>
                    <a:pt x="228600" y="2286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228600" y="571500"/>
                  </a:lnTo>
                  <a:lnTo>
                    <a:pt x="1270991" y="571500"/>
                  </a:lnTo>
                  <a:lnTo>
                    <a:pt x="1270991" y="914400"/>
                  </a:lnTo>
                  <a:lnTo>
                    <a:pt x="3629025" y="914400"/>
                  </a:lnTo>
                  <a:lnTo>
                    <a:pt x="362902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>
              <a:extLst>
                <a:ext uri="{FF2B5EF4-FFF2-40B4-BE49-F238E27FC236}">
                  <a16:creationId xmlns:a16="http://schemas.microsoft.com/office/drawing/2014/main" id="{6DB2B65E-D940-D265-F29B-056CC6F06975}"/>
                </a:ext>
              </a:extLst>
            </p:cNvPr>
            <p:cNvSpPr/>
            <p:nvPr/>
          </p:nvSpPr>
          <p:spPr>
            <a:xfrm>
              <a:off x="7943847" y="2096555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>
            <a:extLst>
              <a:ext uri="{FF2B5EF4-FFF2-40B4-BE49-F238E27FC236}">
                <a16:creationId xmlns:a16="http://schemas.microsoft.com/office/drawing/2014/main" id="{03DAD334-DE6D-F8FC-9477-730B71B80D80}"/>
              </a:ext>
            </a:extLst>
          </p:cNvPr>
          <p:cNvSpPr txBox="1"/>
          <p:nvPr/>
        </p:nvSpPr>
        <p:spPr>
          <a:xfrm>
            <a:off x="9444150" y="2117852"/>
            <a:ext cx="189992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B:NO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bookstore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YES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restaurant/paid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job!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2" name="object 182">
            <a:extLst>
              <a:ext uri="{FF2B5EF4-FFF2-40B4-BE49-F238E27FC236}">
                <a16:creationId xmlns:a16="http://schemas.microsoft.com/office/drawing/2014/main" id="{A6559C0E-F4AF-C2A0-841D-DD5B97E55F96}"/>
              </a:ext>
            </a:extLst>
          </p:cNvPr>
          <p:cNvGrpSpPr/>
          <p:nvPr/>
        </p:nvGrpSpPr>
        <p:grpSpPr>
          <a:xfrm>
            <a:off x="7937497" y="3848158"/>
            <a:ext cx="3641725" cy="927100"/>
            <a:chOff x="7937497" y="3848158"/>
            <a:chExt cx="3641725" cy="927100"/>
          </a:xfrm>
        </p:grpSpPr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C021C719-2D02-5F0C-2237-84A216063630}"/>
                </a:ext>
              </a:extLst>
            </p:cNvPr>
            <p:cNvSpPr/>
            <p:nvPr/>
          </p:nvSpPr>
          <p:spPr>
            <a:xfrm>
              <a:off x="7943847" y="3854508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3" y="0"/>
                  </a:moveTo>
                  <a:lnTo>
                    <a:pt x="1270991" y="0"/>
                  </a:lnTo>
                  <a:lnTo>
                    <a:pt x="1270991" y="342900"/>
                  </a:lnTo>
                  <a:lnTo>
                    <a:pt x="228600" y="342900"/>
                  </a:lnTo>
                  <a:lnTo>
                    <a:pt x="228600" y="2286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228600" y="571500"/>
                  </a:lnTo>
                  <a:lnTo>
                    <a:pt x="1270991" y="571500"/>
                  </a:lnTo>
                  <a:lnTo>
                    <a:pt x="1270991" y="914400"/>
                  </a:lnTo>
                  <a:lnTo>
                    <a:pt x="3629023" y="914400"/>
                  </a:lnTo>
                  <a:lnTo>
                    <a:pt x="362902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B11FBE60-B119-0B12-32C1-BD4EF5BAB863}"/>
                </a:ext>
              </a:extLst>
            </p:cNvPr>
            <p:cNvSpPr/>
            <p:nvPr/>
          </p:nvSpPr>
          <p:spPr>
            <a:xfrm>
              <a:off x="7943847" y="3854508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>
            <a:extLst>
              <a:ext uri="{FF2B5EF4-FFF2-40B4-BE49-F238E27FC236}">
                <a16:creationId xmlns:a16="http://schemas.microsoft.com/office/drawing/2014/main" id="{4533C294-1969-A91E-86F3-1D33B4B9E3AF}"/>
              </a:ext>
            </a:extLst>
          </p:cNvPr>
          <p:cNvSpPr txBox="1"/>
          <p:nvPr/>
        </p:nvSpPr>
        <p:spPr>
          <a:xfrm>
            <a:off x="9333722" y="4010659"/>
            <a:ext cx="212026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17195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D: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supermarket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6" name="object 186">
            <a:extLst>
              <a:ext uri="{FF2B5EF4-FFF2-40B4-BE49-F238E27FC236}">
                <a16:creationId xmlns:a16="http://schemas.microsoft.com/office/drawing/2014/main" id="{D090AA7E-17E6-E6C9-ADC3-EF6261DF9DB9}"/>
              </a:ext>
            </a:extLst>
          </p:cNvPr>
          <p:cNvGrpSpPr/>
          <p:nvPr/>
        </p:nvGrpSpPr>
        <p:grpSpPr>
          <a:xfrm>
            <a:off x="7937497" y="5591187"/>
            <a:ext cx="3641725" cy="927100"/>
            <a:chOff x="7937497" y="5591187"/>
            <a:chExt cx="3641725" cy="927100"/>
          </a:xfrm>
        </p:grpSpPr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216920F3-5784-E60A-FE78-D524D3A4BB65}"/>
                </a:ext>
              </a:extLst>
            </p:cNvPr>
            <p:cNvSpPr/>
            <p:nvPr/>
          </p:nvSpPr>
          <p:spPr>
            <a:xfrm>
              <a:off x="7943847" y="559753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3" y="0"/>
                  </a:moveTo>
                  <a:lnTo>
                    <a:pt x="1270991" y="0"/>
                  </a:lnTo>
                  <a:lnTo>
                    <a:pt x="1270991" y="342899"/>
                  </a:lnTo>
                  <a:lnTo>
                    <a:pt x="228600" y="342899"/>
                  </a:lnTo>
                  <a:lnTo>
                    <a:pt x="228600" y="228599"/>
                  </a:lnTo>
                  <a:lnTo>
                    <a:pt x="0" y="457199"/>
                  </a:lnTo>
                  <a:lnTo>
                    <a:pt x="228600" y="685799"/>
                  </a:lnTo>
                  <a:lnTo>
                    <a:pt x="228600" y="571499"/>
                  </a:lnTo>
                  <a:lnTo>
                    <a:pt x="1270991" y="571499"/>
                  </a:lnTo>
                  <a:lnTo>
                    <a:pt x="1270991" y="914399"/>
                  </a:lnTo>
                  <a:lnTo>
                    <a:pt x="3629023" y="914399"/>
                  </a:lnTo>
                  <a:lnTo>
                    <a:pt x="362902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>
              <a:extLst>
                <a:ext uri="{FF2B5EF4-FFF2-40B4-BE49-F238E27FC236}">
                  <a16:creationId xmlns:a16="http://schemas.microsoft.com/office/drawing/2014/main" id="{B86939DC-0A41-B09E-452B-791727EECD06}"/>
                </a:ext>
              </a:extLst>
            </p:cNvPr>
            <p:cNvSpPr/>
            <p:nvPr/>
          </p:nvSpPr>
          <p:spPr>
            <a:xfrm>
              <a:off x="7943847" y="559753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>
            <a:extLst>
              <a:ext uri="{FF2B5EF4-FFF2-40B4-BE49-F238E27FC236}">
                <a16:creationId xmlns:a16="http://schemas.microsoft.com/office/drawing/2014/main" id="{E6F7D26F-67EA-E816-FF78-EC7EE9151620}"/>
              </a:ext>
            </a:extLst>
          </p:cNvPr>
          <p:cNvSpPr txBox="1"/>
          <p:nvPr/>
        </p:nvSpPr>
        <p:spPr>
          <a:xfrm>
            <a:off x="9426433" y="5616955"/>
            <a:ext cx="1935480" cy="56553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indent="-635" algn="ctr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D: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electronics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endParaRPr sz="18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1" name="Input penna 190">
                <a:extLst>
                  <a:ext uri="{FF2B5EF4-FFF2-40B4-BE49-F238E27FC236}">
                    <a16:creationId xmlns:a16="http://schemas.microsoft.com/office/drawing/2014/main" id="{E850BAF5-ECD7-408C-4791-80320B86ECC4}"/>
                  </a:ext>
                </a:extLst>
              </p14:cNvPr>
              <p14:cNvContentPartPr/>
              <p14:nvPr/>
            </p14:nvContentPartPr>
            <p14:xfrm>
              <a:off x="667950" y="265500"/>
              <a:ext cx="8345880" cy="1513080"/>
            </p14:xfrm>
          </p:contentPart>
        </mc:Choice>
        <mc:Fallback xmlns="">
          <p:pic>
            <p:nvPicPr>
              <p:cNvPr id="191" name="Input penna 190">
                <a:extLst>
                  <a:ext uri="{FF2B5EF4-FFF2-40B4-BE49-F238E27FC236}">
                    <a16:creationId xmlns:a16="http://schemas.microsoft.com/office/drawing/2014/main" id="{E850BAF5-ECD7-408C-4791-80320B86EC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950" y="247860"/>
                <a:ext cx="8381520" cy="154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2203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DA9B0A-30FC-0B4F-A33F-8D39AB08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Participant B</a:t>
            </a:r>
            <a:br>
              <a:rPr lang="it-IT">
                <a:solidFill>
                  <a:srgbClr val="FFFFFF"/>
                </a:solidFill>
              </a:rPr>
            </a:br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587281-ACCF-F946-A77E-4712F18A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0"/>
            <a:ext cx="7811368" cy="685800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Partecipante B autismo disabilita intellettiva lieve</a:t>
            </a:r>
            <a:endParaRPr lang="it-IT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3)Matching job- persona: </a:t>
            </a:r>
            <a:r>
              <a:rPr lang="it-IT" sz="2400" dirty="0">
                <a:solidFill>
                  <a:srgbClr val="FF0000"/>
                </a:solidFill>
              </a:rPr>
              <a:t>cartoleria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Probes </a:t>
            </a:r>
            <a:r>
              <a:rPr lang="it-IT" sz="2400" b="1" dirty="0" err="1">
                <a:solidFill>
                  <a:srgbClr val="FF0000"/>
                </a:solidFill>
              </a:rPr>
              <a:t>pre</a:t>
            </a:r>
            <a:r>
              <a:rPr lang="it-IT" sz="2400" b="1" dirty="0">
                <a:solidFill>
                  <a:srgbClr val="FF0000"/>
                </a:solidFill>
              </a:rPr>
              <a:t>-training sessione 2 ore</a:t>
            </a:r>
          </a:p>
          <a:p>
            <a:pPr marL="0" indent="0">
              <a:buNone/>
            </a:pPr>
            <a:r>
              <a:rPr lang="it-IT" sz="2400" b="1" u="sng" dirty="0"/>
              <a:t>20%</a:t>
            </a:r>
            <a:r>
              <a:rPr lang="it-IT" sz="2400" dirty="0"/>
              <a:t> di risposte corrette e autonome </a:t>
            </a:r>
          </a:p>
          <a:p>
            <a:pPr marL="0" indent="0">
              <a:buNone/>
            </a:pPr>
            <a:r>
              <a:rPr lang="it-IT" sz="2400" b="1" dirty="0"/>
              <a:t>37 minuti durata di stereotipie vocali </a:t>
            </a:r>
            <a:r>
              <a:rPr lang="it-IT" sz="2400" dirty="0"/>
              <a:t>durante una sessione di due ore.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4) Training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Probe post training</a:t>
            </a:r>
            <a:r>
              <a:rPr lang="it-IT" sz="2400" u="sng" dirty="0"/>
              <a:t>: </a:t>
            </a:r>
          </a:p>
          <a:p>
            <a:pPr marL="0" indent="0">
              <a:buNone/>
            </a:pPr>
            <a:r>
              <a:rPr lang="it-IT" sz="2400" dirty="0"/>
              <a:t>risposte corrette e autonome </a:t>
            </a:r>
            <a:r>
              <a:rPr lang="it-IT" sz="2400" b="1" dirty="0"/>
              <a:t>80%</a:t>
            </a:r>
            <a:r>
              <a:rPr lang="it-IT" sz="2400" dirty="0"/>
              <a:t> </a:t>
            </a:r>
          </a:p>
          <a:p>
            <a:pPr marL="0" indent="0">
              <a:buNone/>
            </a:pPr>
            <a:r>
              <a:rPr lang="it-IT" sz="2400" b="1" dirty="0"/>
              <a:t>4 minuti di stereotipie vocale</a:t>
            </a:r>
            <a:endParaRPr lang="it-IT" sz="2400" dirty="0"/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5) Work </a:t>
            </a:r>
            <a:r>
              <a:rPr lang="it-IT" sz="2400" b="1" dirty="0" err="1">
                <a:solidFill>
                  <a:srgbClr val="FF0000"/>
                </a:solidFill>
              </a:rPr>
              <a:t>Inclusion</a:t>
            </a:r>
            <a:r>
              <a:rPr lang="it-IT" sz="2400" dirty="0"/>
              <a:t>.  Aumento stereotipie a causa di interesse ristretto cancelleria</a:t>
            </a:r>
          </a:p>
          <a:p>
            <a:pPr marL="0" indent="0">
              <a:buNone/>
            </a:pPr>
            <a:r>
              <a:rPr lang="it-IT" sz="2400" dirty="0"/>
              <a:t>Ritorno a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3)Matching job- persona: </a:t>
            </a:r>
            <a:r>
              <a:rPr lang="it-IT" sz="2400" dirty="0">
                <a:solidFill>
                  <a:srgbClr val="FF0000"/>
                </a:solidFill>
              </a:rPr>
              <a:t>pizzeria ristorante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4) Training</a:t>
            </a:r>
          </a:p>
          <a:p>
            <a:pPr marL="0" indent="0">
              <a:buNone/>
            </a:pPr>
            <a:r>
              <a:rPr lang="it-IT" sz="2400" dirty="0" err="1">
                <a:solidFill>
                  <a:srgbClr val="FF0000"/>
                </a:solidFill>
              </a:rPr>
              <a:t>Pre</a:t>
            </a:r>
            <a:r>
              <a:rPr lang="it-IT" sz="2400" dirty="0">
                <a:solidFill>
                  <a:srgbClr val="FF0000"/>
                </a:solidFill>
              </a:rPr>
              <a:t> probe-training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5) Work </a:t>
            </a:r>
            <a:r>
              <a:rPr lang="it-IT" sz="2400" b="1" dirty="0" err="1">
                <a:solidFill>
                  <a:srgbClr val="FF0000"/>
                </a:solidFill>
              </a:rPr>
              <a:t>inclusion</a:t>
            </a:r>
            <a:endParaRPr lang="it-IT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Post probe work </a:t>
            </a:r>
            <a:r>
              <a:rPr lang="it-IT" sz="2400" dirty="0" err="1">
                <a:solidFill>
                  <a:srgbClr val="FF0000"/>
                </a:solidFill>
              </a:rPr>
              <a:t>inclusion</a:t>
            </a:r>
            <a:endParaRPr lang="it-IT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6) Job </a:t>
            </a:r>
            <a:r>
              <a:rPr lang="it-IT" sz="2400" b="1" dirty="0" err="1">
                <a:solidFill>
                  <a:srgbClr val="FF0000"/>
                </a:solidFill>
              </a:rPr>
              <a:t>Offer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Proposto tirocinio retribuito</a:t>
            </a:r>
          </a:p>
          <a:p>
            <a:pPr marL="0" indent="0">
              <a:buNone/>
            </a:pPr>
            <a:r>
              <a:rPr lang="it-IT" sz="2400" b="1" dirty="0"/>
              <a:t>Nel maggio 2024 gli è stato offerto un contratto part-time e, dopo cinque mesi, le osservazioni hanno mostrato che la sua stereotipia vocale era rimasta quasi a zero. Oggi lavora in un ristorante pizzeria diverso con altro contratto di tirocinio retribuito.</a:t>
            </a:r>
          </a:p>
        </p:txBody>
      </p:sp>
    </p:spTree>
    <p:extLst>
      <p:ext uri="{BB962C8B-B14F-4D97-AF65-F5344CB8AC3E}">
        <p14:creationId xmlns:p14="http://schemas.microsoft.com/office/powerpoint/2010/main" val="428187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44C09-269E-284D-A36D-D91DD7EA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Context</a:t>
            </a:r>
            <a:r>
              <a:rPr lang="it-IT" dirty="0"/>
              <a:t> 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0DE73C11-81EA-76A0-C94B-891283E1A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716501"/>
              </p:ext>
            </p:extLst>
          </p:nvPr>
        </p:nvGraphicFramePr>
        <p:xfrm>
          <a:off x="838200" y="157765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778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ADDFE-4C96-B28A-A55A-121944BC9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BCDDDF48-A35F-4BB8-8931-146BA43E9744}"/>
              </a:ext>
            </a:extLst>
          </p:cNvPr>
          <p:cNvGrpSpPr/>
          <p:nvPr/>
        </p:nvGrpSpPr>
        <p:grpSpPr>
          <a:xfrm>
            <a:off x="3013942" y="927244"/>
            <a:ext cx="927100" cy="716280"/>
            <a:chOff x="3013942" y="927244"/>
            <a:chExt cx="927100" cy="7162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4F6BF95A-2D78-40BE-7B84-0B39F20BE9ED}"/>
                </a:ext>
              </a:extLst>
            </p:cNvPr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2"/>
                  </a:lnTo>
                  <a:lnTo>
                    <a:pt x="369272" y="457052"/>
                  </a:lnTo>
                  <a:lnTo>
                    <a:pt x="369272" y="527555"/>
                  </a:lnTo>
                  <a:lnTo>
                    <a:pt x="281346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2"/>
                  </a:lnTo>
                  <a:lnTo>
                    <a:pt x="914400" y="45705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425B802-BAD8-DE99-F83B-BF80D56E31E9}"/>
                </a:ext>
              </a:extLst>
            </p:cNvPr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C10B8C17-F988-1BAE-B7F5-4F543B1E6B06}"/>
              </a:ext>
            </a:extLst>
          </p:cNvPr>
          <p:cNvSpPr txBox="1"/>
          <p:nvPr/>
        </p:nvSpPr>
        <p:spPr>
          <a:xfrm>
            <a:off x="3148592" y="893571"/>
            <a:ext cx="6584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4732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Pre-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2E36C28B-989D-E5D3-1F38-3F6E7DBE17DD}"/>
              </a:ext>
            </a:extLst>
          </p:cNvPr>
          <p:cNvGrpSpPr/>
          <p:nvPr/>
        </p:nvGrpSpPr>
        <p:grpSpPr>
          <a:xfrm>
            <a:off x="4773687" y="926805"/>
            <a:ext cx="927100" cy="716280"/>
            <a:chOff x="4773687" y="926805"/>
            <a:chExt cx="927100" cy="71628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D4A98DC-6D79-4DC8-1A5C-4C9FADA90DBF}"/>
                </a:ext>
              </a:extLst>
            </p:cNvPr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369274" y="457053"/>
                  </a:lnTo>
                  <a:lnTo>
                    <a:pt x="369274" y="527555"/>
                  </a:lnTo>
                  <a:lnTo>
                    <a:pt x="281348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3"/>
                  </a:lnTo>
                  <a:lnTo>
                    <a:pt x="914400" y="457053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D97B894-34F8-2DB6-82A5-8F6AFDE9173F}"/>
                </a:ext>
              </a:extLst>
            </p:cNvPr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F74DB6E-02B5-0A01-F1BE-418D1679CFAE}"/>
              </a:ext>
            </a:extLst>
          </p:cNvPr>
          <p:cNvSpPr txBox="1"/>
          <p:nvPr/>
        </p:nvSpPr>
        <p:spPr>
          <a:xfrm>
            <a:off x="4899544" y="893571"/>
            <a:ext cx="67627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0014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Post-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22D2EBA7-E73B-6952-43BE-7FC1C3B2FD06}"/>
              </a:ext>
            </a:extLst>
          </p:cNvPr>
          <p:cNvGrpSpPr/>
          <p:nvPr/>
        </p:nvGrpSpPr>
        <p:grpSpPr>
          <a:xfrm>
            <a:off x="5604742" y="926805"/>
            <a:ext cx="1010285" cy="716280"/>
            <a:chOff x="5604742" y="926805"/>
            <a:chExt cx="1010285" cy="7162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7E29859-FE1A-7D10-48A3-847C4C1CFA53}"/>
                </a:ext>
              </a:extLst>
            </p:cNvPr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997438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410792" y="457053"/>
                  </a:lnTo>
                  <a:lnTo>
                    <a:pt x="410792" y="527556"/>
                  </a:lnTo>
                  <a:lnTo>
                    <a:pt x="322868" y="527556"/>
                  </a:lnTo>
                  <a:lnTo>
                    <a:pt x="498718" y="703407"/>
                  </a:lnTo>
                  <a:lnTo>
                    <a:pt x="674570" y="527556"/>
                  </a:lnTo>
                  <a:lnTo>
                    <a:pt x="586644" y="527556"/>
                  </a:lnTo>
                  <a:lnTo>
                    <a:pt x="586644" y="457053"/>
                  </a:lnTo>
                  <a:lnTo>
                    <a:pt x="997438" y="457053"/>
                  </a:lnTo>
                  <a:lnTo>
                    <a:pt x="99743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487C6A2E-F08B-0F45-22AA-9C9E752F0D99}"/>
                </a:ext>
              </a:extLst>
            </p:cNvPr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0" y="0"/>
                  </a:moveTo>
                  <a:lnTo>
                    <a:pt x="997439" y="0"/>
                  </a:lnTo>
                  <a:lnTo>
                    <a:pt x="997439" y="457053"/>
                  </a:lnTo>
                  <a:lnTo>
                    <a:pt x="586645" y="457053"/>
                  </a:lnTo>
                  <a:lnTo>
                    <a:pt x="586645" y="527555"/>
                  </a:lnTo>
                  <a:lnTo>
                    <a:pt x="674571" y="527555"/>
                  </a:lnTo>
                  <a:lnTo>
                    <a:pt x="498719" y="703407"/>
                  </a:lnTo>
                  <a:lnTo>
                    <a:pt x="322868" y="527555"/>
                  </a:lnTo>
                  <a:lnTo>
                    <a:pt x="410793" y="527555"/>
                  </a:lnTo>
                  <a:lnTo>
                    <a:pt x="410793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1DD79737-7F87-478D-3259-0F3586161F62}"/>
              </a:ext>
            </a:extLst>
          </p:cNvPr>
          <p:cNvSpPr txBox="1"/>
          <p:nvPr/>
        </p:nvSpPr>
        <p:spPr>
          <a:xfrm>
            <a:off x="5729604" y="893571"/>
            <a:ext cx="7613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9050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Post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C3E1A6C-399A-FB6A-3A9C-B42CEEF98B63}"/>
              </a:ext>
            </a:extLst>
          </p:cNvPr>
          <p:cNvSpPr/>
          <p:nvPr/>
        </p:nvSpPr>
        <p:spPr>
          <a:xfrm>
            <a:off x="9860372" y="819605"/>
            <a:ext cx="997585" cy="703580"/>
          </a:xfrm>
          <a:custGeom>
            <a:avLst/>
            <a:gdLst/>
            <a:ahLst/>
            <a:cxnLst/>
            <a:rect l="l" t="t" r="r" b="b"/>
            <a:pathLst>
              <a:path w="997584" h="703580">
                <a:moveTo>
                  <a:pt x="997438" y="0"/>
                </a:moveTo>
                <a:lnTo>
                  <a:pt x="0" y="0"/>
                </a:lnTo>
                <a:lnTo>
                  <a:pt x="0" y="457053"/>
                </a:lnTo>
                <a:lnTo>
                  <a:pt x="410794" y="457053"/>
                </a:lnTo>
                <a:lnTo>
                  <a:pt x="410794" y="527556"/>
                </a:lnTo>
                <a:lnTo>
                  <a:pt x="322869" y="527556"/>
                </a:lnTo>
                <a:lnTo>
                  <a:pt x="498720" y="703407"/>
                </a:lnTo>
                <a:lnTo>
                  <a:pt x="674571" y="527556"/>
                </a:lnTo>
                <a:lnTo>
                  <a:pt x="586646" y="527556"/>
                </a:lnTo>
                <a:lnTo>
                  <a:pt x="586646" y="457053"/>
                </a:lnTo>
                <a:lnTo>
                  <a:pt x="997438" y="457053"/>
                </a:lnTo>
                <a:lnTo>
                  <a:pt x="997438" y="0"/>
                </a:lnTo>
                <a:close/>
              </a:path>
            </a:pathLst>
          </a:custGeom>
          <a:solidFill>
            <a:srgbClr val="A5A5A5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F218E4EE-FF13-FEC9-1C0B-963416F7A46F}"/>
              </a:ext>
            </a:extLst>
          </p:cNvPr>
          <p:cNvSpPr txBox="1"/>
          <p:nvPr/>
        </p:nvSpPr>
        <p:spPr>
          <a:xfrm>
            <a:off x="10032139" y="774405"/>
            <a:ext cx="65405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6223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A296F276-17EC-2FB6-FF45-7636E383B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013999"/>
              </p:ext>
            </p:extLst>
          </p:nvPr>
        </p:nvGraphicFramePr>
        <p:xfrm>
          <a:off x="1779571" y="1397377"/>
          <a:ext cx="9130020" cy="331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7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R="152400" algn="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Part.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pPr marL="123444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March-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December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853440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January-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June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54102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Sept-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Dec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177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177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R="18669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D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875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" name="object 19">
            <a:extLst>
              <a:ext uri="{FF2B5EF4-FFF2-40B4-BE49-F238E27FC236}">
                <a16:creationId xmlns:a16="http://schemas.microsoft.com/office/drawing/2014/main" id="{899446AC-1CF2-B432-90AE-3A7E00DDC040}"/>
              </a:ext>
            </a:extLst>
          </p:cNvPr>
          <p:cNvGraphicFramePr>
            <a:graphicFrameLocks noGrp="1"/>
          </p:cNvGraphicFramePr>
          <p:nvPr/>
        </p:nvGraphicFramePr>
        <p:xfrm>
          <a:off x="9406349" y="5171798"/>
          <a:ext cx="1500505" cy="1538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Beh</a:t>
                      </a:r>
                      <a:r>
                        <a:rPr sz="11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Pref</a:t>
                      </a:r>
                      <a:r>
                        <a:rPr sz="11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Training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Inclusion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25" dirty="0">
                          <a:latin typeface="Calibri"/>
                          <a:cs typeface="Calibri"/>
                        </a:rPr>
                        <a:t>Job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71DA9D0-E535-887A-1BAF-9EF934BD0F4D}"/>
              </a:ext>
            </a:extLst>
          </p:cNvPr>
          <p:cNvSpPr txBox="1"/>
          <p:nvPr/>
        </p:nvSpPr>
        <p:spPr>
          <a:xfrm>
            <a:off x="178330" y="4707118"/>
            <a:ext cx="91300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/>
              <a:t>.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C35C2AE-1AB2-9E74-BB38-E565789731F4}"/>
              </a:ext>
            </a:extLst>
          </p:cNvPr>
          <p:cNvCxnSpPr>
            <a:cxnSpLocks/>
          </p:cNvCxnSpPr>
          <p:nvPr/>
        </p:nvCxnSpPr>
        <p:spPr>
          <a:xfrm>
            <a:off x="178330" y="2180864"/>
            <a:ext cx="16012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49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668AF-BDC2-AC9F-2C52-EACECBFDA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68425E1-DC33-5BF7-C576-7BF86C050A1B}"/>
              </a:ext>
            </a:extLst>
          </p:cNvPr>
          <p:cNvSpPr/>
          <p:nvPr/>
        </p:nvSpPr>
        <p:spPr>
          <a:xfrm>
            <a:off x="2084584" y="1225139"/>
            <a:ext cx="180975" cy="289560"/>
          </a:xfrm>
          <a:custGeom>
            <a:avLst/>
            <a:gdLst/>
            <a:ahLst/>
            <a:cxnLst/>
            <a:rect l="l" t="t" r="r" b="b"/>
            <a:pathLst>
              <a:path w="180975" h="289559">
                <a:moveTo>
                  <a:pt x="180534" y="0"/>
                </a:moveTo>
                <a:lnTo>
                  <a:pt x="0" y="0"/>
                </a:lnTo>
                <a:lnTo>
                  <a:pt x="0" y="289445"/>
                </a:lnTo>
                <a:lnTo>
                  <a:pt x="180534" y="289445"/>
                </a:lnTo>
                <a:lnTo>
                  <a:pt x="180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90AEF4E-8037-B673-4F66-8079EDA62A14}"/>
              </a:ext>
            </a:extLst>
          </p:cNvPr>
          <p:cNvSpPr/>
          <p:nvPr/>
        </p:nvSpPr>
        <p:spPr>
          <a:xfrm>
            <a:off x="2535920" y="761436"/>
            <a:ext cx="180975" cy="753745"/>
          </a:xfrm>
          <a:custGeom>
            <a:avLst/>
            <a:gdLst/>
            <a:ahLst/>
            <a:cxnLst/>
            <a:rect l="l" t="t" r="r" b="b"/>
            <a:pathLst>
              <a:path w="180975" h="753744">
                <a:moveTo>
                  <a:pt x="180535" y="0"/>
                </a:moveTo>
                <a:lnTo>
                  <a:pt x="0" y="0"/>
                </a:lnTo>
                <a:lnTo>
                  <a:pt x="0" y="753149"/>
                </a:lnTo>
                <a:lnTo>
                  <a:pt x="180535" y="753149"/>
                </a:lnTo>
                <a:lnTo>
                  <a:pt x="180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9E1118F-D940-9D32-628F-7EEF5122DFBE}"/>
              </a:ext>
            </a:extLst>
          </p:cNvPr>
          <p:cNvSpPr/>
          <p:nvPr/>
        </p:nvSpPr>
        <p:spPr>
          <a:xfrm>
            <a:off x="2983786" y="356094"/>
            <a:ext cx="180975" cy="1158875"/>
          </a:xfrm>
          <a:custGeom>
            <a:avLst/>
            <a:gdLst/>
            <a:ahLst/>
            <a:cxnLst/>
            <a:rect l="l" t="t" r="r" b="b"/>
            <a:pathLst>
              <a:path w="180975" h="1158875">
                <a:moveTo>
                  <a:pt x="180534" y="0"/>
                </a:moveTo>
                <a:lnTo>
                  <a:pt x="0" y="0"/>
                </a:lnTo>
                <a:lnTo>
                  <a:pt x="0" y="1158491"/>
                </a:lnTo>
                <a:lnTo>
                  <a:pt x="180534" y="1158491"/>
                </a:lnTo>
                <a:lnTo>
                  <a:pt x="180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A74E3BC-D045-0B39-AAFA-15786E0E5207}"/>
              </a:ext>
            </a:extLst>
          </p:cNvPr>
          <p:cNvSpPr/>
          <p:nvPr/>
        </p:nvSpPr>
        <p:spPr>
          <a:xfrm>
            <a:off x="3435122" y="356094"/>
            <a:ext cx="180975" cy="1158875"/>
          </a:xfrm>
          <a:custGeom>
            <a:avLst/>
            <a:gdLst/>
            <a:ahLst/>
            <a:cxnLst/>
            <a:rect l="l" t="t" r="r" b="b"/>
            <a:pathLst>
              <a:path w="180975" h="1158875">
                <a:moveTo>
                  <a:pt x="180535" y="0"/>
                </a:moveTo>
                <a:lnTo>
                  <a:pt x="0" y="0"/>
                </a:lnTo>
                <a:lnTo>
                  <a:pt x="0" y="1158491"/>
                </a:lnTo>
                <a:lnTo>
                  <a:pt x="180535" y="1158491"/>
                </a:lnTo>
                <a:lnTo>
                  <a:pt x="180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0B218F1-4063-2809-AA82-3AF66F715DA8}"/>
              </a:ext>
            </a:extLst>
          </p:cNvPr>
          <p:cNvSpPr/>
          <p:nvPr/>
        </p:nvSpPr>
        <p:spPr>
          <a:xfrm>
            <a:off x="2084584" y="353850"/>
            <a:ext cx="180975" cy="871855"/>
          </a:xfrm>
          <a:custGeom>
            <a:avLst/>
            <a:gdLst/>
            <a:ahLst/>
            <a:cxnLst/>
            <a:rect l="l" t="t" r="r" b="b"/>
            <a:pathLst>
              <a:path w="180975" h="871855">
                <a:moveTo>
                  <a:pt x="180534" y="0"/>
                </a:moveTo>
                <a:lnTo>
                  <a:pt x="0" y="0"/>
                </a:lnTo>
                <a:lnTo>
                  <a:pt x="0" y="871289"/>
                </a:lnTo>
                <a:lnTo>
                  <a:pt x="180534" y="871289"/>
                </a:lnTo>
                <a:lnTo>
                  <a:pt x="18053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1F4039A-9C60-46F9-3A5A-289D99F1FDBB}"/>
              </a:ext>
            </a:extLst>
          </p:cNvPr>
          <p:cNvSpPr/>
          <p:nvPr/>
        </p:nvSpPr>
        <p:spPr>
          <a:xfrm>
            <a:off x="2535920" y="353850"/>
            <a:ext cx="180975" cy="407670"/>
          </a:xfrm>
          <a:custGeom>
            <a:avLst/>
            <a:gdLst/>
            <a:ahLst/>
            <a:cxnLst/>
            <a:rect l="l" t="t" r="r" b="b"/>
            <a:pathLst>
              <a:path w="180975" h="407670">
                <a:moveTo>
                  <a:pt x="180535" y="0"/>
                </a:moveTo>
                <a:lnTo>
                  <a:pt x="0" y="0"/>
                </a:lnTo>
                <a:lnTo>
                  <a:pt x="0" y="407586"/>
                </a:lnTo>
                <a:lnTo>
                  <a:pt x="180535" y="407586"/>
                </a:lnTo>
                <a:lnTo>
                  <a:pt x="180535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33BC3E9-4753-9527-7943-399653FE1CB6}"/>
              </a:ext>
            </a:extLst>
          </p:cNvPr>
          <p:cNvSpPr/>
          <p:nvPr/>
        </p:nvSpPr>
        <p:spPr>
          <a:xfrm>
            <a:off x="2983786" y="353850"/>
            <a:ext cx="180975" cy="3175"/>
          </a:xfrm>
          <a:custGeom>
            <a:avLst/>
            <a:gdLst/>
            <a:ahLst/>
            <a:cxnLst/>
            <a:rect l="l" t="t" r="r" b="b"/>
            <a:pathLst>
              <a:path w="180975" h="3175">
                <a:moveTo>
                  <a:pt x="180534" y="0"/>
                </a:moveTo>
                <a:lnTo>
                  <a:pt x="0" y="0"/>
                </a:lnTo>
                <a:lnTo>
                  <a:pt x="0" y="2953"/>
                </a:lnTo>
                <a:lnTo>
                  <a:pt x="180534" y="2953"/>
                </a:lnTo>
                <a:lnTo>
                  <a:pt x="18053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B6264D0-7631-3DEA-0A42-09D93D629D87}"/>
              </a:ext>
            </a:extLst>
          </p:cNvPr>
          <p:cNvSpPr/>
          <p:nvPr/>
        </p:nvSpPr>
        <p:spPr>
          <a:xfrm>
            <a:off x="3435122" y="353850"/>
            <a:ext cx="180975" cy="3175"/>
          </a:xfrm>
          <a:custGeom>
            <a:avLst/>
            <a:gdLst/>
            <a:ahLst/>
            <a:cxnLst/>
            <a:rect l="l" t="t" r="r" b="b"/>
            <a:pathLst>
              <a:path w="180975" h="3175">
                <a:moveTo>
                  <a:pt x="180535" y="0"/>
                </a:moveTo>
                <a:lnTo>
                  <a:pt x="0" y="0"/>
                </a:lnTo>
                <a:lnTo>
                  <a:pt x="0" y="2953"/>
                </a:lnTo>
                <a:lnTo>
                  <a:pt x="180535" y="2953"/>
                </a:lnTo>
                <a:lnTo>
                  <a:pt x="180535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59A6B692-B149-7EC1-2D44-B5BEF66585B4}"/>
              </a:ext>
            </a:extLst>
          </p:cNvPr>
          <p:cNvGrpSpPr/>
          <p:nvPr/>
        </p:nvGrpSpPr>
        <p:grpSpPr>
          <a:xfrm>
            <a:off x="1949418" y="374170"/>
            <a:ext cx="1802130" cy="1148080"/>
            <a:chOff x="1949418" y="374170"/>
            <a:chExt cx="1802130" cy="11480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FA5FFC38-7CF2-D8C5-F329-F180B9773E94}"/>
                </a:ext>
              </a:extLst>
            </p:cNvPr>
            <p:cNvSpPr/>
            <p:nvPr/>
          </p:nvSpPr>
          <p:spPr>
            <a:xfrm>
              <a:off x="1949418" y="1514585"/>
              <a:ext cx="1802130" cy="0"/>
            </a:xfrm>
            <a:custGeom>
              <a:avLst/>
              <a:gdLst/>
              <a:ahLst/>
              <a:cxnLst/>
              <a:rect l="l" t="t" r="r" b="b"/>
              <a:pathLst>
                <a:path w="1802129">
                  <a:moveTo>
                    <a:pt x="0" y="0"/>
                  </a:moveTo>
                  <a:lnTo>
                    <a:pt x="1801778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9F2787C-D044-357F-0CA0-22C716F5EB29}"/>
                </a:ext>
              </a:extLst>
            </p:cNvPr>
            <p:cNvSpPr/>
            <p:nvPr/>
          </p:nvSpPr>
          <p:spPr>
            <a:xfrm>
              <a:off x="2842135" y="374170"/>
              <a:ext cx="0" cy="1148080"/>
            </a:xfrm>
            <a:custGeom>
              <a:avLst/>
              <a:gdLst/>
              <a:ahLst/>
              <a:cxnLst/>
              <a:rect l="l" t="t" r="r" b="b"/>
              <a:pathLst>
                <a:path h="1148080">
                  <a:moveTo>
                    <a:pt x="0" y="0"/>
                  </a:moveTo>
                  <a:lnTo>
                    <a:pt x="0" y="1147858"/>
                  </a:lnTo>
                </a:path>
              </a:pathLst>
            </a:custGeom>
            <a:ln w="69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2273EE72-A6F3-E8C9-4D9E-BB895BE4A43C}"/>
              </a:ext>
            </a:extLst>
          </p:cNvPr>
          <p:cNvSpPr txBox="1"/>
          <p:nvPr/>
        </p:nvSpPr>
        <p:spPr>
          <a:xfrm>
            <a:off x="1787888" y="1460182"/>
            <a:ext cx="1098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42883D63-D3DC-15EC-6DF3-4A2AC1A3B63B}"/>
              </a:ext>
            </a:extLst>
          </p:cNvPr>
          <p:cNvSpPr txBox="1"/>
          <p:nvPr/>
        </p:nvSpPr>
        <p:spPr>
          <a:xfrm>
            <a:off x="1752476" y="1228389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FAE81F8-65F0-A855-16BD-9A7689C0AEC7}"/>
              </a:ext>
            </a:extLst>
          </p:cNvPr>
          <p:cNvSpPr txBox="1"/>
          <p:nvPr/>
        </p:nvSpPr>
        <p:spPr>
          <a:xfrm>
            <a:off x="1752476" y="996833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13089379-9635-8241-B221-060AAEC24B07}"/>
              </a:ext>
            </a:extLst>
          </p:cNvPr>
          <p:cNvSpPr txBox="1"/>
          <p:nvPr/>
        </p:nvSpPr>
        <p:spPr>
          <a:xfrm>
            <a:off x="1752476" y="764922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858DE822-1812-AB25-A822-2E5129773DCB}"/>
              </a:ext>
            </a:extLst>
          </p:cNvPr>
          <p:cNvSpPr txBox="1"/>
          <p:nvPr/>
        </p:nvSpPr>
        <p:spPr>
          <a:xfrm>
            <a:off x="1752476" y="533129"/>
            <a:ext cx="14541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9BD33C3D-FD0B-7E2D-ED0F-570EF99B24F9}"/>
              </a:ext>
            </a:extLst>
          </p:cNvPr>
          <p:cNvSpPr txBox="1"/>
          <p:nvPr/>
        </p:nvSpPr>
        <p:spPr>
          <a:xfrm>
            <a:off x="1717410" y="300923"/>
            <a:ext cx="17907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7EFD1BE-86F9-9C16-A04E-6935A324F91F}"/>
              </a:ext>
            </a:extLst>
          </p:cNvPr>
          <p:cNvSpPr/>
          <p:nvPr/>
        </p:nvSpPr>
        <p:spPr>
          <a:xfrm>
            <a:off x="3849797" y="771735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4" h="26034">
                <a:moveTo>
                  <a:pt x="30528" y="0"/>
                </a:moveTo>
                <a:lnTo>
                  <a:pt x="0" y="0"/>
                </a:lnTo>
                <a:lnTo>
                  <a:pt x="0" y="25970"/>
                </a:lnTo>
                <a:lnTo>
                  <a:pt x="30528" y="25970"/>
                </a:lnTo>
                <a:lnTo>
                  <a:pt x="3052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B6390F7-2C28-BFFD-5AD3-5C891578931C}"/>
              </a:ext>
            </a:extLst>
          </p:cNvPr>
          <p:cNvSpPr txBox="1"/>
          <p:nvPr/>
        </p:nvSpPr>
        <p:spPr>
          <a:xfrm>
            <a:off x="3879036" y="738104"/>
            <a:ext cx="49149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4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350" spc="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09689BF-06F7-5BBA-110D-873367723AB0}"/>
              </a:ext>
            </a:extLst>
          </p:cNvPr>
          <p:cNvSpPr/>
          <p:nvPr/>
        </p:nvSpPr>
        <p:spPr>
          <a:xfrm>
            <a:off x="3849797" y="957924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4" h="26034">
                <a:moveTo>
                  <a:pt x="30528" y="0"/>
                </a:moveTo>
                <a:lnTo>
                  <a:pt x="0" y="0"/>
                </a:lnTo>
                <a:lnTo>
                  <a:pt x="0" y="25970"/>
                </a:lnTo>
                <a:lnTo>
                  <a:pt x="30528" y="25970"/>
                </a:lnTo>
                <a:lnTo>
                  <a:pt x="30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F43BE721-2EE9-59DA-463B-72E495BD423C}"/>
              </a:ext>
            </a:extLst>
          </p:cNvPr>
          <p:cNvSpPr txBox="1"/>
          <p:nvPr/>
        </p:nvSpPr>
        <p:spPr>
          <a:xfrm>
            <a:off x="3879036" y="924176"/>
            <a:ext cx="55689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350" spc="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24863E24-AC4C-D6E4-1C04-16F77FF45A05}"/>
              </a:ext>
            </a:extLst>
          </p:cNvPr>
          <p:cNvSpPr/>
          <p:nvPr/>
        </p:nvSpPr>
        <p:spPr>
          <a:xfrm>
            <a:off x="3287361" y="377124"/>
            <a:ext cx="0" cy="1128395"/>
          </a:xfrm>
          <a:custGeom>
            <a:avLst/>
            <a:gdLst/>
            <a:ahLst/>
            <a:cxnLst/>
            <a:rect l="l" t="t" r="r" b="b"/>
            <a:pathLst>
              <a:path h="1128395">
                <a:moveTo>
                  <a:pt x="0" y="0"/>
                </a:moveTo>
                <a:lnTo>
                  <a:pt x="0" y="1128364"/>
                </a:lnTo>
              </a:path>
            </a:pathLst>
          </a:custGeom>
          <a:ln w="694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>
            <a:extLst>
              <a:ext uri="{FF2B5EF4-FFF2-40B4-BE49-F238E27FC236}">
                <a16:creationId xmlns:a16="http://schemas.microsoft.com/office/drawing/2014/main" id="{25E849FE-23DF-35CE-36A6-F36A3B65CB9F}"/>
              </a:ext>
            </a:extLst>
          </p:cNvPr>
          <p:cNvGrpSpPr/>
          <p:nvPr/>
        </p:nvGrpSpPr>
        <p:grpSpPr>
          <a:xfrm>
            <a:off x="5577790" y="352484"/>
            <a:ext cx="1848485" cy="1144905"/>
            <a:chOff x="5577790" y="352484"/>
            <a:chExt cx="1848485" cy="1144905"/>
          </a:xfrm>
        </p:grpSpPr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0A30CC45-C967-EB20-2439-6780E4BE1ED6}"/>
                </a:ext>
              </a:extLst>
            </p:cNvPr>
            <p:cNvSpPr/>
            <p:nvPr/>
          </p:nvSpPr>
          <p:spPr>
            <a:xfrm>
              <a:off x="5719572" y="356691"/>
              <a:ext cx="1565910" cy="1136015"/>
            </a:xfrm>
            <a:custGeom>
              <a:avLst/>
              <a:gdLst/>
              <a:ahLst/>
              <a:cxnLst/>
              <a:rect l="l" t="t" r="r" b="b"/>
              <a:pathLst>
                <a:path w="1565909" h="1136015">
                  <a:moveTo>
                    <a:pt x="184010" y="0"/>
                  </a:moveTo>
                  <a:lnTo>
                    <a:pt x="0" y="0"/>
                  </a:lnTo>
                  <a:lnTo>
                    <a:pt x="0" y="1135926"/>
                  </a:lnTo>
                  <a:lnTo>
                    <a:pt x="184010" y="1135926"/>
                  </a:lnTo>
                  <a:lnTo>
                    <a:pt x="184010" y="0"/>
                  </a:lnTo>
                  <a:close/>
                </a:path>
                <a:path w="1565909" h="1136015">
                  <a:moveTo>
                    <a:pt x="645769" y="983640"/>
                  </a:moveTo>
                  <a:lnTo>
                    <a:pt x="461759" y="983640"/>
                  </a:lnTo>
                  <a:lnTo>
                    <a:pt x="461759" y="1135926"/>
                  </a:lnTo>
                  <a:lnTo>
                    <a:pt x="645769" y="1135926"/>
                  </a:lnTo>
                  <a:lnTo>
                    <a:pt x="645769" y="983640"/>
                  </a:lnTo>
                  <a:close/>
                </a:path>
                <a:path w="1565909" h="1136015">
                  <a:moveTo>
                    <a:pt x="1565795" y="1060437"/>
                  </a:moveTo>
                  <a:lnTo>
                    <a:pt x="1381785" y="1060437"/>
                  </a:lnTo>
                  <a:lnTo>
                    <a:pt x="1381785" y="1135926"/>
                  </a:lnTo>
                  <a:lnTo>
                    <a:pt x="1565795" y="1135926"/>
                  </a:lnTo>
                  <a:lnTo>
                    <a:pt x="1565795" y="1060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485A25ED-4B2D-C394-4E4F-D4111FAFB927}"/>
                </a:ext>
              </a:extLst>
            </p:cNvPr>
            <p:cNvSpPr/>
            <p:nvPr/>
          </p:nvSpPr>
          <p:spPr>
            <a:xfrm>
              <a:off x="5582235" y="1492611"/>
              <a:ext cx="1839595" cy="0"/>
            </a:xfrm>
            <a:custGeom>
              <a:avLst/>
              <a:gdLst/>
              <a:ahLst/>
              <a:cxnLst/>
              <a:rect l="l" t="t" r="r" b="b"/>
              <a:pathLst>
                <a:path w="1839595">
                  <a:moveTo>
                    <a:pt x="0" y="0"/>
                  </a:moveTo>
                  <a:lnTo>
                    <a:pt x="1839509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CAA5C09B-D8CF-0506-ED64-A7FA34591692}"/>
                </a:ext>
              </a:extLst>
            </p:cNvPr>
            <p:cNvSpPr/>
            <p:nvPr/>
          </p:nvSpPr>
          <p:spPr>
            <a:xfrm>
              <a:off x="6055514" y="355976"/>
              <a:ext cx="875665" cy="1128395"/>
            </a:xfrm>
            <a:custGeom>
              <a:avLst/>
              <a:gdLst/>
              <a:ahLst/>
              <a:cxnLst/>
              <a:rect l="l" t="t" r="r" b="b"/>
              <a:pathLst>
                <a:path w="875665" h="1128395">
                  <a:moveTo>
                    <a:pt x="0" y="0"/>
                  </a:moveTo>
                  <a:lnTo>
                    <a:pt x="0" y="1128364"/>
                  </a:lnTo>
                </a:path>
                <a:path w="875665" h="1128395">
                  <a:moveTo>
                    <a:pt x="457308" y="0"/>
                  </a:moveTo>
                  <a:lnTo>
                    <a:pt x="457308" y="1128364"/>
                  </a:lnTo>
                </a:path>
                <a:path w="875665" h="1128395">
                  <a:moveTo>
                    <a:pt x="875037" y="0"/>
                  </a:moveTo>
                  <a:lnTo>
                    <a:pt x="875037" y="1128364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>
            <a:extLst>
              <a:ext uri="{FF2B5EF4-FFF2-40B4-BE49-F238E27FC236}">
                <a16:creationId xmlns:a16="http://schemas.microsoft.com/office/drawing/2014/main" id="{EA35F90F-7F1A-3878-4C95-FE9C9876BC30}"/>
              </a:ext>
            </a:extLst>
          </p:cNvPr>
          <p:cNvSpPr txBox="1"/>
          <p:nvPr/>
        </p:nvSpPr>
        <p:spPr>
          <a:xfrm>
            <a:off x="5471768" y="1438326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D2ED82BD-99C4-7FAF-D586-CC1734310954}"/>
              </a:ext>
            </a:extLst>
          </p:cNvPr>
          <p:cNvSpPr txBox="1"/>
          <p:nvPr/>
        </p:nvSpPr>
        <p:spPr>
          <a:xfrm>
            <a:off x="5471768" y="1286869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6D9CEBD7-F107-006A-854A-77C3DC525F21}"/>
              </a:ext>
            </a:extLst>
          </p:cNvPr>
          <p:cNvSpPr txBox="1"/>
          <p:nvPr/>
        </p:nvSpPr>
        <p:spPr>
          <a:xfrm>
            <a:off x="5471768" y="1135294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1194CF0F-7E65-5262-2F63-F619E64A495A}"/>
              </a:ext>
            </a:extLst>
          </p:cNvPr>
          <p:cNvSpPr txBox="1"/>
          <p:nvPr/>
        </p:nvSpPr>
        <p:spPr>
          <a:xfrm>
            <a:off x="5471768" y="983837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B3F9B620-5679-C614-F0A7-6386303B9B21}"/>
              </a:ext>
            </a:extLst>
          </p:cNvPr>
          <p:cNvSpPr txBox="1"/>
          <p:nvPr/>
        </p:nvSpPr>
        <p:spPr>
          <a:xfrm>
            <a:off x="5471768" y="832380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24103FF4-37E5-8AD1-BD0E-FBD66B9E2CE6}"/>
              </a:ext>
            </a:extLst>
          </p:cNvPr>
          <p:cNvSpPr txBox="1"/>
          <p:nvPr/>
        </p:nvSpPr>
        <p:spPr>
          <a:xfrm>
            <a:off x="5436772" y="680806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9093081E-0569-C4AB-9EBD-3D86D645CE19}"/>
              </a:ext>
            </a:extLst>
          </p:cNvPr>
          <p:cNvSpPr txBox="1"/>
          <p:nvPr/>
        </p:nvSpPr>
        <p:spPr>
          <a:xfrm>
            <a:off x="5436772" y="529231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D55729F6-8E56-BDAB-90FA-0524F68D4025}"/>
              </a:ext>
            </a:extLst>
          </p:cNvPr>
          <p:cNvSpPr txBox="1"/>
          <p:nvPr/>
        </p:nvSpPr>
        <p:spPr>
          <a:xfrm>
            <a:off x="5436772" y="377774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7672539C-0889-C8ED-D8D3-9AEC04D82E1E}"/>
              </a:ext>
            </a:extLst>
          </p:cNvPr>
          <p:cNvSpPr/>
          <p:nvPr/>
        </p:nvSpPr>
        <p:spPr>
          <a:xfrm>
            <a:off x="7653387" y="846399"/>
            <a:ext cx="31115" cy="26034"/>
          </a:xfrm>
          <a:custGeom>
            <a:avLst/>
            <a:gdLst/>
            <a:ahLst/>
            <a:cxnLst/>
            <a:rect l="l" t="t" r="r" b="b"/>
            <a:pathLst>
              <a:path w="31115" h="26034">
                <a:moveTo>
                  <a:pt x="30528" y="0"/>
                </a:moveTo>
                <a:lnTo>
                  <a:pt x="0" y="0"/>
                </a:lnTo>
                <a:lnTo>
                  <a:pt x="0" y="25970"/>
                </a:lnTo>
                <a:lnTo>
                  <a:pt x="30528" y="25970"/>
                </a:lnTo>
                <a:lnTo>
                  <a:pt x="30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1E93DEC0-AA57-EF1B-6C41-83995FB835D0}"/>
              </a:ext>
            </a:extLst>
          </p:cNvPr>
          <p:cNvSpPr txBox="1"/>
          <p:nvPr/>
        </p:nvSpPr>
        <p:spPr>
          <a:xfrm>
            <a:off x="7684151" y="812769"/>
            <a:ext cx="939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SIB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BABC27FE-8D9B-B287-EFBA-C7CF2B91ED42}"/>
              </a:ext>
            </a:extLst>
          </p:cNvPr>
          <p:cNvSpPr txBox="1"/>
          <p:nvPr/>
        </p:nvSpPr>
        <p:spPr>
          <a:xfrm>
            <a:off x="6158911" y="153542"/>
            <a:ext cx="19748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7376E52F-8F72-4910-F610-B2F96955F421}"/>
              </a:ext>
            </a:extLst>
          </p:cNvPr>
          <p:cNvSpPr txBox="1"/>
          <p:nvPr/>
        </p:nvSpPr>
        <p:spPr>
          <a:xfrm>
            <a:off x="6590528" y="146808"/>
            <a:ext cx="22796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2069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3F837DB1-298D-A26F-6D94-22C69468F133}"/>
              </a:ext>
            </a:extLst>
          </p:cNvPr>
          <p:cNvSpPr txBox="1"/>
          <p:nvPr/>
        </p:nvSpPr>
        <p:spPr>
          <a:xfrm>
            <a:off x="7044225" y="145627"/>
            <a:ext cx="21590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034" marR="5080" indent="-13970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F2E40E79-5F74-8D62-C96A-B99C884C8C92}"/>
              </a:ext>
            </a:extLst>
          </p:cNvPr>
          <p:cNvSpPr txBox="1"/>
          <p:nvPr/>
        </p:nvSpPr>
        <p:spPr>
          <a:xfrm>
            <a:off x="5658275" y="146572"/>
            <a:ext cx="2844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latin typeface="Calibri"/>
                <a:cs typeface="Calibri"/>
              </a:rPr>
              <a:t>Pre</a:t>
            </a:r>
            <a:r>
              <a:rPr sz="350" spc="114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42" name="object 42">
            <a:extLst>
              <a:ext uri="{FF2B5EF4-FFF2-40B4-BE49-F238E27FC236}">
                <a16:creationId xmlns:a16="http://schemas.microsoft.com/office/drawing/2014/main" id="{B14E039B-5962-3B43-3B5E-BD71FFAB619E}"/>
              </a:ext>
            </a:extLst>
          </p:cNvPr>
          <p:cNvGrpSpPr/>
          <p:nvPr/>
        </p:nvGrpSpPr>
        <p:grpSpPr>
          <a:xfrm>
            <a:off x="1935531" y="1998963"/>
            <a:ext cx="1998345" cy="1163955"/>
            <a:chOff x="1935531" y="1998963"/>
            <a:chExt cx="1998345" cy="1163955"/>
          </a:xfrm>
        </p:grpSpPr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0B087D8A-A211-73FC-A762-1959C60A7085}"/>
                </a:ext>
              </a:extLst>
            </p:cNvPr>
            <p:cNvSpPr/>
            <p:nvPr/>
          </p:nvSpPr>
          <p:spPr>
            <a:xfrm>
              <a:off x="2035975" y="1999436"/>
              <a:ext cx="1798955" cy="1158875"/>
            </a:xfrm>
            <a:custGeom>
              <a:avLst/>
              <a:gdLst/>
              <a:ahLst/>
              <a:cxnLst/>
              <a:rect l="l" t="t" r="r" b="b"/>
              <a:pathLst>
                <a:path w="1798954" h="1158875">
                  <a:moveTo>
                    <a:pt x="131927" y="867867"/>
                  </a:moveTo>
                  <a:lnTo>
                    <a:pt x="0" y="867867"/>
                  </a:lnTo>
                  <a:lnTo>
                    <a:pt x="0" y="1158494"/>
                  </a:lnTo>
                  <a:lnTo>
                    <a:pt x="131927" y="1158494"/>
                  </a:lnTo>
                  <a:lnTo>
                    <a:pt x="131927" y="867867"/>
                  </a:lnTo>
                  <a:close/>
                </a:path>
                <a:path w="1798954" h="1158875">
                  <a:moveTo>
                    <a:pt x="465226" y="404164"/>
                  </a:moveTo>
                  <a:lnTo>
                    <a:pt x="333298" y="404164"/>
                  </a:lnTo>
                  <a:lnTo>
                    <a:pt x="333298" y="1158494"/>
                  </a:lnTo>
                  <a:lnTo>
                    <a:pt x="465226" y="1158494"/>
                  </a:lnTo>
                  <a:lnTo>
                    <a:pt x="465226" y="404164"/>
                  </a:lnTo>
                  <a:close/>
                </a:path>
                <a:path w="1798954" h="1158875">
                  <a:moveTo>
                    <a:pt x="798512" y="0"/>
                  </a:moveTo>
                  <a:lnTo>
                    <a:pt x="666584" y="0"/>
                  </a:lnTo>
                  <a:lnTo>
                    <a:pt x="666584" y="1158494"/>
                  </a:lnTo>
                  <a:lnTo>
                    <a:pt x="798512" y="1158494"/>
                  </a:lnTo>
                  <a:lnTo>
                    <a:pt x="798512" y="0"/>
                  </a:lnTo>
                  <a:close/>
                </a:path>
                <a:path w="1798954" h="1158875">
                  <a:moveTo>
                    <a:pt x="1131811" y="0"/>
                  </a:moveTo>
                  <a:lnTo>
                    <a:pt x="999883" y="0"/>
                  </a:lnTo>
                  <a:lnTo>
                    <a:pt x="999883" y="1158494"/>
                  </a:lnTo>
                  <a:lnTo>
                    <a:pt x="1131811" y="1158494"/>
                  </a:lnTo>
                  <a:lnTo>
                    <a:pt x="1131811" y="0"/>
                  </a:lnTo>
                  <a:close/>
                </a:path>
                <a:path w="1798954" h="1158875">
                  <a:moveTo>
                    <a:pt x="1465110" y="0"/>
                  </a:moveTo>
                  <a:lnTo>
                    <a:pt x="1329702" y="0"/>
                  </a:lnTo>
                  <a:lnTo>
                    <a:pt x="1329702" y="1158494"/>
                  </a:lnTo>
                  <a:lnTo>
                    <a:pt x="1465110" y="1158494"/>
                  </a:lnTo>
                  <a:lnTo>
                    <a:pt x="1465110" y="0"/>
                  </a:lnTo>
                  <a:close/>
                </a:path>
                <a:path w="1798954" h="1158875">
                  <a:moveTo>
                    <a:pt x="1798396" y="0"/>
                  </a:moveTo>
                  <a:lnTo>
                    <a:pt x="1663001" y="0"/>
                  </a:lnTo>
                  <a:lnTo>
                    <a:pt x="1663001" y="1158494"/>
                  </a:lnTo>
                  <a:lnTo>
                    <a:pt x="1798396" y="1158494"/>
                  </a:lnTo>
                  <a:lnTo>
                    <a:pt x="17983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F3C35D49-915B-FB6F-CCD1-1BFC37B90CC8}"/>
                </a:ext>
              </a:extLst>
            </p:cNvPr>
            <p:cNvSpPr/>
            <p:nvPr/>
          </p:nvSpPr>
          <p:spPr>
            <a:xfrm>
              <a:off x="2035975" y="1998967"/>
              <a:ext cx="465455" cy="868680"/>
            </a:xfrm>
            <a:custGeom>
              <a:avLst/>
              <a:gdLst/>
              <a:ahLst/>
              <a:cxnLst/>
              <a:rect l="l" t="t" r="r" b="b"/>
              <a:pathLst>
                <a:path w="465455" h="868680">
                  <a:moveTo>
                    <a:pt x="131927" y="0"/>
                  </a:moveTo>
                  <a:lnTo>
                    <a:pt x="0" y="0"/>
                  </a:lnTo>
                  <a:lnTo>
                    <a:pt x="0" y="868337"/>
                  </a:lnTo>
                  <a:lnTo>
                    <a:pt x="131927" y="868337"/>
                  </a:lnTo>
                  <a:lnTo>
                    <a:pt x="131927" y="0"/>
                  </a:lnTo>
                  <a:close/>
                </a:path>
                <a:path w="465455" h="868680">
                  <a:moveTo>
                    <a:pt x="465226" y="0"/>
                  </a:moveTo>
                  <a:lnTo>
                    <a:pt x="333298" y="0"/>
                  </a:lnTo>
                  <a:lnTo>
                    <a:pt x="333298" y="404634"/>
                  </a:lnTo>
                  <a:lnTo>
                    <a:pt x="465226" y="404634"/>
                  </a:lnTo>
                  <a:lnTo>
                    <a:pt x="46522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12C24344-B714-2110-C6AA-21103D95BCD1}"/>
                </a:ext>
              </a:extLst>
            </p:cNvPr>
            <p:cNvSpPr/>
            <p:nvPr/>
          </p:nvSpPr>
          <p:spPr>
            <a:xfrm>
              <a:off x="1935531" y="3157927"/>
              <a:ext cx="1998345" cy="0"/>
            </a:xfrm>
            <a:custGeom>
              <a:avLst/>
              <a:gdLst/>
              <a:ahLst/>
              <a:cxnLst/>
              <a:rect l="l" t="t" r="r" b="b"/>
              <a:pathLst>
                <a:path w="1998345">
                  <a:moveTo>
                    <a:pt x="0" y="0"/>
                  </a:moveTo>
                  <a:lnTo>
                    <a:pt x="1997727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5AC501D0-D09F-679D-1E87-AD96A7089B1B}"/>
                </a:ext>
              </a:extLst>
            </p:cNvPr>
            <p:cNvSpPr/>
            <p:nvPr/>
          </p:nvSpPr>
          <p:spPr>
            <a:xfrm>
              <a:off x="2267757" y="2002153"/>
              <a:ext cx="1344930" cy="1157605"/>
            </a:xfrm>
            <a:custGeom>
              <a:avLst/>
              <a:gdLst/>
              <a:ahLst/>
              <a:cxnLst/>
              <a:rect l="l" t="t" r="r" b="b"/>
              <a:pathLst>
                <a:path w="1344929" h="1157605">
                  <a:moveTo>
                    <a:pt x="0" y="0"/>
                  </a:moveTo>
                  <a:lnTo>
                    <a:pt x="0" y="1153765"/>
                  </a:lnTo>
                </a:path>
                <a:path w="1344929" h="1157605">
                  <a:moveTo>
                    <a:pt x="330656" y="0"/>
                  </a:moveTo>
                  <a:lnTo>
                    <a:pt x="330656" y="1153765"/>
                  </a:lnTo>
                </a:path>
                <a:path w="1344929" h="1157605">
                  <a:moveTo>
                    <a:pt x="650897" y="0"/>
                  </a:moveTo>
                  <a:lnTo>
                    <a:pt x="650897" y="1153765"/>
                  </a:lnTo>
                </a:path>
                <a:path w="1344929" h="1157605">
                  <a:moveTo>
                    <a:pt x="828237" y="3544"/>
                  </a:moveTo>
                  <a:lnTo>
                    <a:pt x="828237" y="1157309"/>
                  </a:lnTo>
                </a:path>
                <a:path w="1344929" h="1157605">
                  <a:moveTo>
                    <a:pt x="990857" y="0"/>
                  </a:moveTo>
                  <a:lnTo>
                    <a:pt x="990857" y="1153765"/>
                  </a:lnTo>
                </a:path>
                <a:path w="1344929" h="1157605">
                  <a:moveTo>
                    <a:pt x="1344428" y="0"/>
                  </a:moveTo>
                  <a:lnTo>
                    <a:pt x="1344428" y="1153765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>
            <a:extLst>
              <a:ext uri="{FF2B5EF4-FFF2-40B4-BE49-F238E27FC236}">
                <a16:creationId xmlns:a16="http://schemas.microsoft.com/office/drawing/2014/main" id="{47D1A9C7-E99D-DBD3-831F-72FCB5F0462E}"/>
              </a:ext>
            </a:extLst>
          </p:cNvPr>
          <p:cNvSpPr txBox="1"/>
          <p:nvPr/>
        </p:nvSpPr>
        <p:spPr>
          <a:xfrm>
            <a:off x="1774001" y="3104114"/>
            <a:ext cx="1098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AA501002-A849-9B6E-D371-75DB0FCC752E}"/>
              </a:ext>
            </a:extLst>
          </p:cNvPr>
          <p:cNvSpPr txBox="1"/>
          <p:nvPr/>
        </p:nvSpPr>
        <p:spPr>
          <a:xfrm>
            <a:off x="1738589" y="287232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365574E3-E207-75A1-90F3-7DE919CABFAD}"/>
              </a:ext>
            </a:extLst>
          </p:cNvPr>
          <p:cNvSpPr txBox="1"/>
          <p:nvPr/>
        </p:nvSpPr>
        <p:spPr>
          <a:xfrm>
            <a:off x="1738589" y="2640411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DD5C9F62-558A-0E78-6D45-CCEFC2655510}"/>
              </a:ext>
            </a:extLst>
          </p:cNvPr>
          <p:cNvSpPr txBox="1"/>
          <p:nvPr/>
        </p:nvSpPr>
        <p:spPr>
          <a:xfrm>
            <a:off x="1738589" y="2408973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2EAD317E-7B0A-300D-3182-01BFDEBF07D6}"/>
              </a:ext>
            </a:extLst>
          </p:cNvPr>
          <p:cNvSpPr txBox="1"/>
          <p:nvPr/>
        </p:nvSpPr>
        <p:spPr>
          <a:xfrm>
            <a:off x="1738589" y="217706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42711884-4DE9-4774-6580-C394AF721901}"/>
              </a:ext>
            </a:extLst>
          </p:cNvPr>
          <p:cNvSpPr txBox="1"/>
          <p:nvPr/>
        </p:nvSpPr>
        <p:spPr>
          <a:xfrm>
            <a:off x="1703523" y="1945269"/>
            <a:ext cx="179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30949BD4-0F29-83A5-7E64-11BDC010B546}"/>
              </a:ext>
            </a:extLst>
          </p:cNvPr>
          <p:cNvSpPr/>
          <p:nvPr/>
        </p:nvSpPr>
        <p:spPr>
          <a:xfrm>
            <a:off x="4068938" y="2343967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19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1E2944BA-3574-1A71-C77C-752777008C47}"/>
              </a:ext>
            </a:extLst>
          </p:cNvPr>
          <p:cNvSpPr txBox="1"/>
          <p:nvPr/>
        </p:nvSpPr>
        <p:spPr>
          <a:xfrm>
            <a:off x="4109842" y="2306190"/>
            <a:ext cx="6076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50" spc="1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51875F54-5F0F-E917-9E4C-DD5513DCD86A}"/>
              </a:ext>
            </a:extLst>
          </p:cNvPr>
          <p:cNvSpPr/>
          <p:nvPr/>
        </p:nvSpPr>
        <p:spPr>
          <a:xfrm>
            <a:off x="4068938" y="2500386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19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A6B5CB92-9CC1-CA7F-0C53-430D6ED5750D}"/>
              </a:ext>
            </a:extLst>
          </p:cNvPr>
          <p:cNvSpPr txBox="1"/>
          <p:nvPr/>
        </p:nvSpPr>
        <p:spPr>
          <a:xfrm>
            <a:off x="4109842" y="2462608"/>
            <a:ext cx="687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50" spc="1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57" name="object 57">
            <a:extLst>
              <a:ext uri="{FF2B5EF4-FFF2-40B4-BE49-F238E27FC236}">
                <a16:creationId xmlns:a16="http://schemas.microsoft.com/office/drawing/2014/main" id="{56A21FDF-B113-F20D-2DD9-EBA676395E93}"/>
              </a:ext>
            </a:extLst>
          </p:cNvPr>
          <p:cNvGrpSpPr/>
          <p:nvPr/>
        </p:nvGrpSpPr>
        <p:grpSpPr>
          <a:xfrm>
            <a:off x="5513215" y="2072802"/>
            <a:ext cx="2080895" cy="1128395"/>
            <a:chOff x="5513215" y="2072802"/>
            <a:chExt cx="2080895" cy="1128395"/>
          </a:xfrm>
        </p:grpSpPr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9D10C9C6-EE70-469E-AD37-FAFED60B595B}"/>
                </a:ext>
              </a:extLst>
            </p:cNvPr>
            <p:cNvSpPr/>
            <p:nvPr/>
          </p:nvSpPr>
          <p:spPr>
            <a:xfrm>
              <a:off x="5615419" y="2090534"/>
              <a:ext cx="1812289" cy="1098550"/>
            </a:xfrm>
            <a:custGeom>
              <a:avLst/>
              <a:gdLst/>
              <a:ahLst/>
              <a:cxnLst/>
              <a:rect l="l" t="t" r="r" b="b"/>
              <a:pathLst>
                <a:path w="1812290" h="1098550">
                  <a:moveTo>
                    <a:pt x="131927" y="224459"/>
                  </a:moveTo>
                  <a:lnTo>
                    <a:pt x="0" y="224459"/>
                  </a:lnTo>
                  <a:lnTo>
                    <a:pt x="0" y="1098118"/>
                  </a:lnTo>
                  <a:lnTo>
                    <a:pt x="131927" y="1098118"/>
                  </a:lnTo>
                  <a:lnTo>
                    <a:pt x="131927" y="224459"/>
                  </a:lnTo>
                  <a:close/>
                </a:path>
                <a:path w="1812290" h="1098550">
                  <a:moveTo>
                    <a:pt x="468693" y="1054404"/>
                  </a:moveTo>
                  <a:lnTo>
                    <a:pt x="333298" y="1054404"/>
                  </a:lnTo>
                  <a:lnTo>
                    <a:pt x="333298" y="1098118"/>
                  </a:lnTo>
                  <a:lnTo>
                    <a:pt x="468693" y="1098118"/>
                  </a:lnTo>
                  <a:lnTo>
                    <a:pt x="468693" y="1054404"/>
                  </a:lnTo>
                  <a:close/>
                </a:path>
                <a:path w="1812290" h="1098550">
                  <a:moveTo>
                    <a:pt x="805459" y="1054404"/>
                  </a:moveTo>
                  <a:lnTo>
                    <a:pt x="670064" y="1054404"/>
                  </a:lnTo>
                  <a:lnTo>
                    <a:pt x="670064" y="1098118"/>
                  </a:lnTo>
                  <a:lnTo>
                    <a:pt x="805459" y="1098118"/>
                  </a:lnTo>
                  <a:lnTo>
                    <a:pt x="805459" y="1054404"/>
                  </a:lnTo>
                  <a:close/>
                </a:path>
                <a:path w="1812290" h="1098550">
                  <a:moveTo>
                    <a:pt x="1142238" y="1075080"/>
                  </a:moveTo>
                  <a:lnTo>
                    <a:pt x="1006830" y="1075080"/>
                  </a:lnTo>
                  <a:lnTo>
                    <a:pt x="1006830" y="1098118"/>
                  </a:lnTo>
                  <a:lnTo>
                    <a:pt x="1142238" y="1098118"/>
                  </a:lnTo>
                  <a:lnTo>
                    <a:pt x="1142238" y="1075080"/>
                  </a:lnTo>
                  <a:close/>
                </a:path>
                <a:path w="1812290" h="1098550">
                  <a:moveTo>
                    <a:pt x="1479003" y="0"/>
                  </a:moveTo>
                  <a:lnTo>
                    <a:pt x="1343596" y="0"/>
                  </a:lnTo>
                  <a:lnTo>
                    <a:pt x="1343596" y="1098118"/>
                  </a:lnTo>
                  <a:lnTo>
                    <a:pt x="1479003" y="1098118"/>
                  </a:lnTo>
                  <a:lnTo>
                    <a:pt x="1479003" y="0"/>
                  </a:lnTo>
                  <a:close/>
                </a:path>
                <a:path w="1812290" h="1098550">
                  <a:moveTo>
                    <a:pt x="1812290" y="1075080"/>
                  </a:moveTo>
                  <a:lnTo>
                    <a:pt x="1680362" y="1075080"/>
                  </a:lnTo>
                  <a:lnTo>
                    <a:pt x="1680362" y="1098118"/>
                  </a:lnTo>
                  <a:lnTo>
                    <a:pt x="1812290" y="1098118"/>
                  </a:lnTo>
                  <a:lnTo>
                    <a:pt x="1812290" y="107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550F4F11-9D22-7298-2134-5E0A3F9F85FA}"/>
                </a:ext>
              </a:extLst>
            </p:cNvPr>
            <p:cNvSpPr/>
            <p:nvPr/>
          </p:nvSpPr>
          <p:spPr>
            <a:xfrm>
              <a:off x="5513215" y="3188644"/>
              <a:ext cx="2017395" cy="0"/>
            </a:xfrm>
            <a:custGeom>
              <a:avLst/>
              <a:gdLst/>
              <a:ahLst/>
              <a:cxnLst/>
              <a:rect l="l" t="t" r="r" b="b"/>
              <a:pathLst>
                <a:path w="2017395">
                  <a:moveTo>
                    <a:pt x="0" y="0"/>
                  </a:moveTo>
                  <a:lnTo>
                    <a:pt x="2016989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B12CBC47-F452-E30F-76D4-CA0B45CEB816}"/>
                </a:ext>
              </a:extLst>
            </p:cNvPr>
            <p:cNvSpPr/>
            <p:nvPr/>
          </p:nvSpPr>
          <p:spPr>
            <a:xfrm>
              <a:off x="7555482" y="2567725"/>
              <a:ext cx="38735" cy="33020"/>
            </a:xfrm>
            <a:custGeom>
              <a:avLst/>
              <a:gdLst/>
              <a:ahLst/>
              <a:cxnLst/>
              <a:rect l="l" t="t" r="r" b="b"/>
              <a:pathLst>
                <a:path w="38734" h="33019">
                  <a:moveTo>
                    <a:pt x="38152" y="0"/>
                  </a:moveTo>
                  <a:lnTo>
                    <a:pt x="0" y="0"/>
                  </a:lnTo>
                  <a:lnTo>
                    <a:pt x="0" y="32456"/>
                  </a:lnTo>
                  <a:lnTo>
                    <a:pt x="38152" y="32456"/>
                  </a:lnTo>
                  <a:lnTo>
                    <a:pt x="38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2ECCB602-0098-1177-9F07-C1F66ECF5771}"/>
                </a:ext>
              </a:extLst>
            </p:cNvPr>
            <p:cNvSpPr/>
            <p:nvPr/>
          </p:nvSpPr>
          <p:spPr>
            <a:xfrm>
              <a:off x="5856787" y="2072802"/>
              <a:ext cx="1355725" cy="1128395"/>
            </a:xfrm>
            <a:custGeom>
              <a:avLst/>
              <a:gdLst/>
              <a:ahLst/>
              <a:cxnLst/>
              <a:rect l="l" t="t" r="r" b="b"/>
              <a:pathLst>
                <a:path w="1355725" h="1128395">
                  <a:moveTo>
                    <a:pt x="986413" y="7324"/>
                  </a:moveTo>
                  <a:lnTo>
                    <a:pt x="986413" y="1127183"/>
                  </a:lnTo>
                </a:path>
                <a:path w="1355725" h="1128395">
                  <a:moveTo>
                    <a:pt x="330100" y="118"/>
                  </a:moveTo>
                  <a:lnTo>
                    <a:pt x="330100" y="1119976"/>
                  </a:lnTo>
                </a:path>
                <a:path w="1355725" h="1128395">
                  <a:moveTo>
                    <a:pt x="636176" y="0"/>
                  </a:moveTo>
                  <a:lnTo>
                    <a:pt x="636176" y="1119858"/>
                  </a:lnTo>
                </a:path>
                <a:path w="1355725" h="1128395">
                  <a:moveTo>
                    <a:pt x="0" y="8151"/>
                  </a:moveTo>
                  <a:lnTo>
                    <a:pt x="0" y="1128010"/>
                  </a:lnTo>
                </a:path>
                <a:path w="1355725" h="1128395">
                  <a:moveTo>
                    <a:pt x="1355676" y="3780"/>
                  </a:moveTo>
                  <a:lnTo>
                    <a:pt x="1355676" y="1123639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>
            <a:extLst>
              <a:ext uri="{FF2B5EF4-FFF2-40B4-BE49-F238E27FC236}">
                <a16:creationId xmlns:a16="http://schemas.microsoft.com/office/drawing/2014/main" id="{2272D1AC-8DCE-C4BB-ADC1-0043BA1E47BC}"/>
              </a:ext>
            </a:extLst>
          </p:cNvPr>
          <p:cNvSpPr txBox="1"/>
          <p:nvPr/>
        </p:nvSpPr>
        <p:spPr>
          <a:xfrm>
            <a:off x="5402749" y="3134949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90829593-B222-DE7D-2086-C928D50185E3}"/>
              </a:ext>
            </a:extLst>
          </p:cNvPr>
          <p:cNvSpPr txBox="1"/>
          <p:nvPr/>
        </p:nvSpPr>
        <p:spPr>
          <a:xfrm>
            <a:off x="5402471" y="2757843"/>
            <a:ext cx="60960" cy="3619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4" name="object 64">
            <a:extLst>
              <a:ext uri="{FF2B5EF4-FFF2-40B4-BE49-F238E27FC236}">
                <a16:creationId xmlns:a16="http://schemas.microsoft.com/office/drawing/2014/main" id="{3444606E-80EC-6646-1E40-BFC2FB0090E3}"/>
              </a:ext>
            </a:extLst>
          </p:cNvPr>
          <p:cNvSpPr txBox="1"/>
          <p:nvPr/>
        </p:nvSpPr>
        <p:spPr>
          <a:xfrm>
            <a:off x="5402471" y="2686840"/>
            <a:ext cx="6032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5" name="object 65">
            <a:extLst>
              <a:ext uri="{FF2B5EF4-FFF2-40B4-BE49-F238E27FC236}">
                <a16:creationId xmlns:a16="http://schemas.microsoft.com/office/drawing/2014/main" id="{6A5A0F50-9F4B-4CCB-8C62-8BD14B8DA88C}"/>
              </a:ext>
            </a:extLst>
          </p:cNvPr>
          <p:cNvSpPr txBox="1"/>
          <p:nvPr/>
        </p:nvSpPr>
        <p:spPr>
          <a:xfrm>
            <a:off x="5402471" y="2085857"/>
            <a:ext cx="60325" cy="585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33D6E93F-76B0-80C4-B401-C603FB0D4C1E}"/>
              </a:ext>
            </a:extLst>
          </p:cNvPr>
          <p:cNvSpPr txBox="1"/>
          <p:nvPr/>
        </p:nvSpPr>
        <p:spPr>
          <a:xfrm>
            <a:off x="5402471" y="2014618"/>
            <a:ext cx="6032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9A51D8DC-F59E-24D2-42C7-B2AC0CF5D9C6}"/>
              </a:ext>
            </a:extLst>
          </p:cNvPr>
          <p:cNvSpPr txBox="1"/>
          <p:nvPr/>
        </p:nvSpPr>
        <p:spPr>
          <a:xfrm>
            <a:off x="5380452" y="2042085"/>
            <a:ext cx="34925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8" name="object 68">
            <a:extLst>
              <a:ext uri="{FF2B5EF4-FFF2-40B4-BE49-F238E27FC236}">
                <a16:creationId xmlns:a16="http://schemas.microsoft.com/office/drawing/2014/main" id="{A3B5B7E7-194C-F073-6CB5-4640D5FD7B20}"/>
              </a:ext>
            </a:extLst>
          </p:cNvPr>
          <p:cNvSpPr txBox="1"/>
          <p:nvPr/>
        </p:nvSpPr>
        <p:spPr>
          <a:xfrm>
            <a:off x="7597634" y="2530067"/>
            <a:ext cx="5346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Vocal</a:t>
            </a:r>
            <a:r>
              <a:rPr sz="450" spc="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Stereotypes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69" name="object 69">
            <a:extLst>
              <a:ext uri="{FF2B5EF4-FFF2-40B4-BE49-F238E27FC236}">
                <a16:creationId xmlns:a16="http://schemas.microsoft.com/office/drawing/2014/main" id="{1274CCEE-E289-985D-3BAC-ADB225129E61}"/>
              </a:ext>
            </a:extLst>
          </p:cNvPr>
          <p:cNvGrpSpPr/>
          <p:nvPr/>
        </p:nvGrpSpPr>
        <p:grpSpPr>
          <a:xfrm>
            <a:off x="1935559" y="3712008"/>
            <a:ext cx="1764030" cy="1146175"/>
            <a:chOff x="1935559" y="3712008"/>
            <a:chExt cx="1764030" cy="1146175"/>
          </a:xfrm>
        </p:grpSpPr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159E9ACB-EF88-F51C-8457-E5A7A4FE0037}"/>
                </a:ext>
              </a:extLst>
            </p:cNvPr>
            <p:cNvSpPr/>
            <p:nvPr/>
          </p:nvSpPr>
          <p:spPr>
            <a:xfrm>
              <a:off x="2042922" y="3713556"/>
              <a:ext cx="1551940" cy="1139825"/>
            </a:xfrm>
            <a:custGeom>
              <a:avLst/>
              <a:gdLst/>
              <a:ahLst/>
              <a:cxnLst/>
              <a:rect l="l" t="t" r="r" b="b"/>
              <a:pathLst>
                <a:path w="1551939" h="1139825">
                  <a:moveTo>
                    <a:pt x="138861" y="911098"/>
                  </a:moveTo>
                  <a:lnTo>
                    <a:pt x="0" y="911098"/>
                  </a:lnTo>
                  <a:lnTo>
                    <a:pt x="0" y="1139698"/>
                  </a:lnTo>
                  <a:lnTo>
                    <a:pt x="138861" y="1139698"/>
                  </a:lnTo>
                  <a:lnTo>
                    <a:pt x="138861" y="911098"/>
                  </a:lnTo>
                  <a:close/>
                </a:path>
                <a:path w="1551939" h="1139825">
                  <a:moveTo>
                    <a:pt x="492988" y="479882"/>
                  </a:moveTo>
                  <a:lnTo>
                    <a:pt x="350647" y="479882"/>
                  </a:lnTo>
                  <a:lnTo>
                    <a:pt x="350647" y="1139698"/>
                  </a:lnTo>
                  <a:lnTo>
                    <a:pt x="492988" y="1139698"/>
                  </a:lnTo>
                  <a:lnTo>
                    <a:pt x="492988" y="479882"/>
                  </a:lnTo>
                  <a:close/>
                </a:path>
                <a:path w="1551939" h="1139825">
                  <a:moveTo>
                    <a:pt x="843648" y="341071"/>
                  </a:moveTo>
                  <a:lnTo>
                    <a:pt x="704773" y="341071"/>
                  </a:lnTo>
                  <a:lnTo>
                    <a:pt x="704773" y="1139698"/>
                  </a:lnTo>
                  <a:lnTo>
                    <a:pt x="843648" y="1139698"/>
                  </a:lnTo>
                  <a:lnTo>
                    <a:pt x="843648" y="341071"/>
                  </a:lnTo>
                  <a:close/>
                </a:path>
                <a:path w="1551939" h="1139825">
                  <a:moveTo>
                    <a:pt x="1197775" y="90017"/>
                  </a:moveTo>
                  <a:lnTo>
                    <a:pt x="1055433" y="90017"/>
                  </a:lnTo>
                  <a:lnTo>
                    <a:pt x="1055433" y="1139698"/>
                  </a:lnTo>
                  <a:lnTo>
                    <a:pt x="1197775" y="1139698"/>
                  </a:lnTo>
                  <a:lnTo>
                    <a:pt x="1197775" y="90017"/>
                  </a:lnTo>
                  <a:close/>
                </a:path>
                <a:path w="1551939" h="1139825">
                  <a:moveTo>
                    <a:pt x="1551901" y="0"/>
                  </a:moveTo>
                  <a:lnTo>
                    <a:pt x="1409560" y="0"/>
                  </a:lnTo>
                  <a:lnTo>
                    <a:pt x="1409560" y="1139698"/>
                  </a:lnTo>
                  <a:lnTo>
                    <a:pt x="1551901" y="1139698"/>
                  </a:lnTo>
                  <a:lnTo>
                    <a:pt x="1551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85136E7D-CF9B-0117-CF5A-E8EA48AE7F8E}"/>
                </a:ext>
              </a:extLst>
            </p:cNvPr>
            <p:cNvSpPr/>
            <p:nvPr/>
          </p:nvSpPr>
          <p:spPr>
            <a:xfrm>
              <a:off x="2042922" y="3712019"/>
              <a:ext cx="1551940" cy="913130"/>
            </a:xfrm>
            <a:custGeom>
              <a:avLst/>
              <a:gdLst/>
              <a:ahLst/>
              <a:cxnLst/>
              <a:rect l="l" t="t" r="r" b="b"/>
              <a:pathLst>
                <a:path w="1551939" h="913129">
                  <a:moveTo>
                    <a:pt x="138861" y="0"/>
                  </a:moveTo>
                  <a:lnTo>
                    <a:pt x="0" y="0"/>
                  </a:lnTo>
                  <a:lnTo>
                    <a:pt x="0" y="912634"/>
                  </a:lnTo>
                  <a:lnTo>
                    <a:pt x="138861" y="912634"/>
                  </a:lnTo>
                  <a:lnTo>
                    <a:pt x="138861" y="0"/>
                  </a:lnTo>
                  <a:close/>
                </a:path>
                <a:path w="1551939" h="913129">
                  <a:moveTo>
                    <a:pt x="492988" y="0"/>
                  </a:moveTo>
                  <a:lnTo>
                    <a:pt x="350647" y="0"/>
                  </a:lnTo>
                  <a:lnTo>
                    <a:pt x="350647" y="481418"/>
                  </a:lnTo>
                  <a:lnTo>
                    <a:pt x="492988" y="481418"/>
                  </a:lnTo>
                  <a:lnTo>
                    <a:pt x="492988" y="0"/>
                  </a:lnTo>
                  <a:close/>
                </a:path>
                <a:path w="1551939" h="913129">
                  <a:moveTo>
                    <a:pt x="843648" y="0"/>
                  </a:moveTo>
                  <a:lnTo>
                    <a:pt x="704773" y="0"/>
                  </a:lnTo>
                  <a:lnTo>
                    <a:pt x="704773" y="342607"/>
                  </a:lnTo>
                  <a:lnTo>
                    <a:pt x="843648" y="342607"/>
                  </a:lnTo>
                  <a:lnTo>
                    <a:pt x="843648" y="0"/>
                  </a:lnTo>
                  <a:close/>
                </a:path>
                <a:path w="1551939" h="913129">
                  <a:moveTo>
                    <a:pt x="1197775" y="0"/>
                  </a:moveTo>
                  <a:lnTo>
                    <a:pt x="1055433" y="0"/>
                  </a:lnTo>
                  <a:lnTo>
                    <a:pt x="1055433" y="91554"/>
                  </a:lnTo>
                  <a:lnTo>
                    <a:pt x="1197775" y="91554"/>
                  </a:lnTo>
                  <a:lnTo>
                    <a:pt x="1197775" y="0"/>
                  </a:lnTo>
                  <a:close/>
                </a:path>
                <a:path w="1551939" h="913129">
                  <a:moveTo>
                    <a:pt x="1551901" y="0"/>
                  </a:moveTo>
                  <a:lnTo>
                    <a:pt x="1409560" y="0"/>
                  </a:lnTo>
                  <a:lnTo>
                    <a:pt x="1409560" y="2946"/>
                  </a:lnTo>
                  <a:lnTo>
                    <a:pt x="1551901" y="2946"/>
                  </a:lnTo>
                  <a:lnTo>
                    <a:pt x="1551901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4E81F97A-9299-E9F0-510B-9760486606BE}"/>
                </a:ext>
              </a:extLst>
            </p:cNvPr>
            <p:cNvSpPr/>
            <p:nvPr/>
          </p:nvSpPr>
          <p:spPr>
            <a:xfrm>
              <a:off x="1935559" y="4853251"/>
              <a:ext cx="1764030" cy="0"/>
            </a:xfrm>
            <a:custGeom>
              <a:avLst/>
              <a:gdLst/>
              <a:ahLst/>
              <a:cxnLst/>
              <a:rect l="l" t="t" r="r" b="b"/>
              <a:pathLst>
                <a:path w="1764029">
                  <a:moveTo>
                    <a:pt x="0" y="0"/>
                  </a:moveTo>
                  <a:lnTo>
                    <a:pt x="1763976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394C1563-0F27-4394-E892-8FC6546A60BC}"/>
                </a:ext>
              </a:extLst>
            </p:cNvPr>
            <p:cNvSpPr/>
            <p:nvPr/>
          </p:nvSpPr>
          <p:spPr>
            <a:xfrm>
              <a:off x="2293587" y="3712481"/>
              <a:ext cx="1036319" cy="1134745"/>
            </a:xfrm>
            <a:custGeom>
              <a:avLst/>
              <a:gdLst/>
              <a:ahLst/>
              <a:cxnLst/>
              <a:rect l="l" t="t" r="r" b="b"/>
              <a:pathLst>
                <a:path w="1036320" h="1134745">
                  <a:moveTo>
                    <a:pt x="0" y="0"/>
                  </a:moveTo>
                  <a:lnTo>
                    <a:pt x="0" y="1134508"/>
                  </a:lnTo>
                </a:path>
                <a:path w="1036320" h="1134745">
                  <a:moveTo>
                    <a:pt x="338710" y="118"/>
                  </a:moveTo>
                  <a:lnTo>
                    <a:pt x="338710" y="1134626"/>
                  </a:lnTo>
                </a:path>
                <a:path w="1036320" h="1134745">
                  <a:moveTo>
                    <a:pt x="694225" y="0"/>
                  </a:moveTo>
                  <a:lnTo>
                    <a:pt x="694225" y="1134508"/>
                  </a:lnTo>
                </a:path>
                <a:path w="1036320" h="1134745">
                  <a:moveTo>
                    <a:pt x="1035991" y="0"/>
                  </a:moveTo>
                  <a:lnTo>
                    <a:pt x="1035991" y="1134508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>
            <a:extLst>
              <a:ext uri="{FF2B5EF4-FFF2-40B4-BE49-F238E27FC236}">
                <a16:creationId xmlns:a16="http://schemas.microsoft.com/office/drawing/2014/main" id="{D35C97BA-5765-DC1A-4197-9FD3112581E6}"/>
              </a:ext>
            </a:extLst>
          </p:cNvPr>
          <p:cNvSpPr txBox="1"/>
          <p:nvPr/>
        </p:nvSpPr>
        <p:spPr>
          <a:xfrm>
            <a:off x="1716223" y="3687435"/>
            <a:ext cx="3492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D385DAD7-F257-AB4A-10F5-3C39052C9A43}"/>
              </a:ext>
            </a:extLst>
          </p:cNvPr>
          <p:cNvSpPr txBox="1"/>
          <p:nvPr/>
        </p:nvSpPr>
        <p:spPr>
          <a:xfrm>
            <a:off x="1738241" y="3659968"/>
            <a:ext cx="145415" cy="12363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00%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6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6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9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9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35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45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  <a:spcBef>
                <a:spcPts val="360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6" name="object 76">
            <a:extLst>
              <a:ext uri="{FF2B5EF4-FFF2-40B4-BE49-F238E27FC236}">
                <a16:creationId xmlns:a16="http://schemas.microsoft.com/office/drawing/2014/main" id="{ED6A9720-C82E-646D-1802-FF88D7B8361B}"/>
              </a:ext>
            </a:extLst>
          </p:cNvPr>
          <p:cNvSpPr/>
          <p:nvPr/>
        </p:nvSpPr>
        <p:spPr>
          <a:xfrm>
            <a:off x="3772446" y="4322474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D65AE802-A7C6-E2C5-47A2-3C4614B63CF3}"/>
              </a:ext>
            </a:extLst>
          </p:cNvPr>
          <p:cNvSpPr txBox="1"/>
          <p:nvPr/>
        </p:nvSpPr>
        <p:spPr>
          <a:xfrm>
            <a:off x="3813071" y="4285288"/>
            <a:ext cx="6076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50" spc="1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DA3FE483-76C2-B591-6DCE-84920C3AD2B7}"/>
              </a:ext>
            </a:extLst>
          </p:cNvPr>
          <p:cNvSpPr/>
          <p:nvPr/>
        </p:nvSpPr>
        <p:spPr>
          <a:xfrm>
            <a:off x="3772446" y="4460109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2E740F64-8534-656E-DD55-686DFEECAE48}"/>
              </a:ext>
            </a:extLst>
          </p:cNvPr>
          <p:cNvSpPr txBox="1"/>
          <p:nvPr/>
        </p:nvSpPr>
        <p:spPr>
          <a:xfrm>
            <a:off x="3813071" y="4422923"/>
            <a:ext cx="687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50" spc="1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80" name="object 80">
            <a:extLst>
              <a:ext uri="{FF2B5EF4-FFF2-40B4-BE49-F238E27FC236}">
                <a16:creationId xmlns:a16="http://schemas.microsoft.com/office/drawing/2014/main" id="{02EEA4E9-1E53-560E-3E1D-C14ED0740155}"/>
              </a:ext>
            </a:extLst>
          </p:cNvPr>
          <p:cNvGrpSpPr/>
          <p:nvPr/>
        </p:nvGrpSpPr>
        <p:grpSpPr>
          <a:xfrm>
            <a:off x="5613065" y="3686017"/>
            <a:ext cx="1660525" cy="1195070"/>
            <a:chOff x="5613065" y="3686017"/>
            <a:chExt cx="1660525" cy="1195070"/>
          </a:xfrm>
        </p:grpSpPr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9C1E0E3F-D649-D1A2-ECD2-860D167122F2}"/>
                </a:ext>
              </a:extLst>
            </p:cNvPr>
            <p:cNvSpPr/>
            <p:nvPr/>
          </p:nvSpPr>
          <p:spPr>
            <a:xfrm>
              <a:off x="5712637" y="3686022"/>
              <a:ext cx="1461770" cy="1190625"/>
            </a:xfrm>
            <a:custGeom>
              <a:avLst/>
              <a:gdLst/>
              <a:ahLst/>
              <a:cxnLst/>
              <a:rect l="l" t="t" r="r" b="b"/>
              <a:pathLst>
                <a:path w="1461770" h="1190625">
                  <a:moveTo>
                    <a:pt x="131927" y="0"/>
                  </a:moveTo>
                  <a:lnTo>
                    <a:pt x="0" y="0"/>
                  </a:lnTo>
                  <a:lnTo>
                    <a:pt x="0" y="1190510"/>
                  </a:lnTo>
                  <a:lnTo>
                    <a:pt x="131927" y="1190510"/>
                  </a:lnTo>
                  <a:lnTo>
                    <a:pt x="131927" y="0"/>
                  </a:lnTo>
                  <a:close/>
                </a:path>
                <a:path w="1461770" h="1190625">
                  <a:moveTo>
                    <a:pt x="465213" y="498551"/>
                  </a:moveTo>
                  <a:lnTo>
                    <a:pt x="333286" y="498551"/>
                  </a:lnTo>
                  <a:lnTo>
                    <a:pt x="333286" y="1190510"/>
                  </a:lnTo>
                  <a:lnTo>
                    <a:pt x="465213" y="1190510"/>
                  </a:lnTo>
                  <a:lnTo>
                    <a:pt x="465213" y="498551"/>
                  </a:lnTo>
                  <a:close/>
                </a:path>
                <a:path w="1461770" h="1190625">
                  <a:moveTo>
                    <a:pt x="795045" y="1136523"/>
                  </a:moveTo>
                  <a:lnTo>
                    <a:pt x="663117" y="1136523"/>
                  </a:lnTo>
                  <a:lnTo>
                    <a:pt x="663117" y="1190510"/>
                  </a:lnTo>
                  <a:lnTo>
                    <a:pt x="795045" y="1190510"/>
                  </a:lnTo>
                  <a:lnTo>
                    <a:pt x="795045" y="1136523"/>
                  </a:lnTo>
                  <a:close/>
                </a:path>
                <a:path w="1461770" h="1190625">
                  <a:moveTo>
                    <a:pt x="1128331" y="1080401"/>
                  </a:moveTo>
                  <a:lnTo>
                    <a:pt x="996403" y="1080401"/>
                  </a:lnTo>
                  <a:lnTo>
                    <a:pt x="996403" y="1190510"/>
                  </a:lnTo>
                  <a:lnTo>
                    <a:pt x="1128331" y="1190510"/>
                  </a:lnTo>
                  <a:lnTo>
                    <a:pt x="1128331" y="1080401"/>
                  </a:lnTo>
                  <a:close/>
                </a:path>
                <a:path w="1461770" h="1190625">
                  <a:moveTo>
                    <a:pt x="1461630" y="1163104"/>
                  </a:moveTo>
                  <a:lnTo>
                    <a:pt x="1326235" y="1163104"/>
                  </a:lnTo>
                  <a:lnTo>
                    <a:pt x="1326235" y="1190510"/>
                  </a:lnTo>
                  <a:lnTo>
                    <a:pt x="1461630" y="1190510"/>
                  </a:lnTo>
                  <a:lnTo>
                    <a:pt x="1461630" y="1163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AA3DA832-D34A-1615-284B-9848DB16D682}"/>
                </a:ext>
              </a:extLst>
            </p:cNvPr>
            <p:cNvSpPr/>
            <p:nvPr/>
          </p:nvSpPr>
          <p:spPr>
            <a:xfrm>
              <a:off x="5613065" y="4876525"/>
              <a:ext cx="1660525" cy="0"/>
            </a:xfrm>
            <a:custGeom>
              <a:avLst/>
              <a:gdLst/>
              <a:ahLst/>
              <a:cxnLst/>
              <a:rect l="l" t="t" r="r" b="b"/>
              <a:pathLst>
                <a:path w="1660525">
                  <a:moveTo>
                    <a:pt x="0" y="0"/>
                  </a:moveTo>
                  <a:lnTo>
                    <a:pt x="1659947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A4902DB4-C840-76DA-567F-3582C835BB18}"/>
                </a:ext>
              </a:extLst>
            </p:cNvPr>
            <p:cNvSpPr/>
            <p:nvPr/>
          </p:nvSpPr>
          <p:spPr>
            <a:xfrm>
              <a:off x="5942749" y="3695823"/>
              <a:ext cx="336550" cy="1181735"/>
            </a:xfrm>
            <a:custGeom>
              <a:avLst/>
              <a:gdLst/>
              <a:ahLst/>
              <a:cxnLst/>
              <a:rect l="l" t="t" r="r" b="b"/>
              <a:pathLst>
                <a:path w="336550" h="1181735">
                  <a:moveTo>
                    <a:pt x="0" y="3071"/>
                  </a:moveTo>
                  <a:lnTo>
                    <a:pt x="0" y="1181410"/>
                  </a:lnTo>
                </a:path>
                <a:path w="336550" h="1181735">
                  <a:moveTo>
                    <a:pt x="336211" y="0"/>
                  </a:moveTo>
                  <a:lnTo>
                    <a:pt x="336211" y="1178338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97F3FA4B-98D1-2230-1580-180FBF6C0C0A}"/>
                </a:ext>
              </a:extLst>
            </p:cNvPr>
            <p:cNvSpPr/>
            <p:nvPr/>
          </p:nvSpPr>
          <p:spPr>
            <a:xfrm>
              <a:off x="6613921" y="3711417"/>
              <a:ext cx="335280" cy="1163320"/>
            </a:xfrm>
            <a:custGeom>
              <a:avLst/>
              <a:gdLst/>
              <a:ahLst/>
              <a:cxnLst/>
              <a:rect l="l" t="t" r="r" b="b"/>
              <a:pathLst>
                <a:path w="335279" h="1163320">
                  <a:moveTo>
                    <a:pt x="0" y="0"/>
                  </a:moveTo>
                  <a:lnTo>
                    <a:pt x="0" y="1162744"/>
                  </a:lnTo>
                </a:path>
                <a:path w="335279" h="1163320">
                  <a:moveTo>
                    <a:pt x="334961" y="0"/>
                  </a:moveTo>
                  <a:lnTo>
                    <a:pt x="334961" y="1162744"/>
                  </a:lnTo>
                </a:path>
              </a:pathLst>
            </a:custGeom>
            <a:ln w="6943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>
            <a:extLst>
              <a:ext uri="{FF2B5EF4-FFF2-40B4-BE49-F238E27FC236}">
                <a16:creationId xmlns:a16="http://schemas.microsoft.com/office/drawing/2014/main" id="{DCD494C4-A327-39BD-46AB-782ABA9E73FC}"/>
              </a:ext>
            </a:extLst>
          </p:cNvPr>
          <p:cNvSpPr txBox="1"/>
          <p:nvPr/>
        </p:nvSpPr>
        <p:spPr>
          <a:xfrm>
            <a:off x="5467324" y="3647799"/>
            <a:ext cx="96520" cy="12719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42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39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36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33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27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24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21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18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1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86" name="object 86">
            <a:extLst>
              <a:ext uri="{FF2B5EF4-FFF2-40B4-BE49-F238E27FC236}">
                <a16:creationId xmlns:a16="http://schemas.microsoft.com/office/drawing/2014/main" id="{9A1B8649-0DA4-98DB-322E-A6D01FF25213}"/>
              </a:ext>
            </a:extLst>
          </p:cNvPr>
          <p:cNvSpPr/>
          <p:nvPr/>
        </p:nvSpPr>
        <p:spPr>
          <a:xfrm>
            <a:off x="7471047" y="4224181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4" h="33020">
                <a:moveTo>
                  <a:pt x="38152" y="0"/>
                </a:moveTo>
                <a:lnTo>
                  <a:pt x="0" y="0"/>
                </a:lnTo>
                <a:lnTo>
                  <a:pt x="0" y="32456"/>
                </a:lnTo>
                <a:lnTo>
                  <a:pt x="38152" y="32456"/>
                </a:lnTo>
                <a:lnTo>
                  <a:pt x="381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>
            <a:extLst>
              <a:ext uri="{FF2B5EF4-FFF2-40B4-BE49-F238E27FC236}">
                <a16:creationId xmlns:a16="http://schemas.microsoft.com/office/drawing/2014/main" id="{4255A569-DE5E-8FD6-81BA-17B7C84BDFA8}"/>
              </a:ext>
            </a:extLst>
          </p:cNvPr>
          <p:cNvSpPr txBox="1"/>
          <p:nvPr/>
        </p:nvSpPr>
        <p:spPr>
          <a:xfrm>
            <a:off x="7513338" y="4186877"/>
            <a:ext cx="21971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Escape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88" name="object 88">
            <a:extLst>
              <a:ext uri="{FF2B5EF4-FFF2-40B4-BE49-F238E27FC236}">
                <a16:creationId xmlns:a16="http://schemas.microsoft.com/office/drawing/2014/main" id="{4A24B7AF-59A7-9B86-F2B8-57B18AC45BAE}"/>
              </a:ext>
            </a:extLst>
          </p:cNvPr>
          <p:cNvGrpSpPr/>
          <p:nvPr/>
        </p:nvGrpSpPr>
        <p:grpSpPr>
          <a:xfrm>
            <a:off x="1935559" y="5513659"/>
            <a:ext cx="1603375" cy="1226185"/>
            <a:chOff x="1935559" y="5513659"/>
            <a:chExt cx="1603375" cy="1226185"/>
          </a:xfrm>
        </p:grpSpPr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7DBCABBF-0E3E-EFA7-0EAA-A185D591170C}"/>
                </a:ext>
              </a:extLst>
            </p:cNvPr>
            <p:cNvSpPr/>
            <p:nvPr/>
          </p:nvSpPr>
          <p:spPr>
            <a:xfrm>
              <a:off x="2056803" y="5575693"/>
              <a:ext cx="1361440" cy="1159510"/>
            </a:xfrm>
            <a:custGeom>
              <a:avLst/>
              <a:gdLst/>
              <a:ahLst/>
              <a:cxnLst/>
              <a:rect l="l" t="t" r="r" b="b"/>
              <a:pathLst>
                <a:path w="1361439" h="1159509">
                  <a:moveTo>
                    <a:pt x="159702" y="915593"/>
                  </a:moveTo>
                  <a:lnTo>
                    <a:pt x="0" y="915593"/>
                  </a:lnTo>
                  <a:lnTo>
                    <a:pt x="0" y="1159433"/>
                  </a:lnTo>
                  <a:lnTo>
                    <a:pt x="159702" y="1159433"/>
                  </a:lnTo>
                  <a:lnTo>
                    <a:pt x="159702" y="915593"/>
                  </a:lnTo>
                  <a:close/>
                </a:path>
                <a:path w="1361439" h="1159509">
                  <a:moveTo>
                    <a:pt x="558965" y="451891"/>
                  </a:moveTo>
                  <a:lnTo>
                    <a:pt x="399262" y="451891"/>
                  </a:lnTo>
                  <a:lnTo>
                    <a:pt x="399262" y="1159433"/>
                  </a:lnTo>
                  <a:lnTo>
                    <a:pt x="558965" y="1159433"/>
                  </a:lnTo>
                  <a:lnTo>
                    <a:pt x="558965" y="451891"/>
                  </a:lnTo>
                  <a:close/>
                </a:path>
                <a:path w="1361439" h="1159509">
                  <a:moveTo>
                    <a:pt x="961694" y="0"/>
                  </a:moveTo>
                  <a:lnTo>
                    <a:pt x="801992" y="0"/>
                  </a:lnTo>
                  <a:lnTo>
                    <a:pt x="801992" y="1159433"/>
                  </a:lnTo>
                  <a:lnTo>
                    <a:pt x="961694" y="1159433"/>
                  </a:lnTo>
                  <a:lnTo>
                    <a:pt x="961694" y="0"/>
                  </a:lnTo>
                  <a:close/>
                </a:path>
                <a:path w="1361439" h="1159509">
                  <a:moveTo>
                    <a:pt x="1360957" y="35433"/>
                  </a:moveTo>
                  <a:lnTo>
                    <a:pt x="1201254" y="35433"/>
                  </a:lnTo>
                  <a:lnTo>
                    <a:pt x="1201254" y="1159433"/>
                  </a:lnTo>
                  <a:lnTo>
                    <a:pt x="1360957" y="1159433"/>
                  </a:lnTo>
                  <a:lnTo>
                    <a:pt x="1360957" y="354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67A73791-AA28-4447-EC6F-DACE56B416CE}"/>
                </a:ext>
              </a:extLst>
            </p:cNvPr>
            <p:cNvSpPr/>
            <p:nvPr/>
          </p:nvSpPr>
          <p:spPr>
            <a:xfrm>
              <a:off x="2056803" y="5513666"/>
              <a:ext cx="1361440" cy="977900"/>
            </a:xfrm>
            <a:custGeom>
              <a:avLst/>
              <a:gdLst/>
              <a:ahLst/>
              <a:cxnLst/>
              <a:rect l="l" t="t" r="r" b="b"/>
              <a:pathLst>
                <a:path w="1361439" h="977900">
                  <a:moveTo>
                    <a:pt x="159702" y="0"/>
                  </a:moveTo>
                  <a:lnTo>
                    <a:pt x="0" y="0"/>
                  </a:lnTo>
                  <a:lnTo>
                    <a:pt x="0" y="977620"/>
                  </a:lnTo>
                  <a:lnTo>
                    <a:pt x="159702" y="977620"/>
                  </a:lnTo>
                  <a:lnTo>
                    <a:pt x="159702" y="0"/>
                  </a:lnTo>
                  <a:close/>
                </a:path>
                <a:path w="1361439" h="977900">
                  <a:moveTo>
                    <a:pt x="558965" y="0"/>
                  </a:moveTo>
                  <a:lnTo>
                    <a:pt x="399262" y="0"/>
                  </a:lnTo>
                  <a:lnTo>
                    <a:pt x="399262" y="513918"/>
                  </a:lnTo>
                  <a:lnTo>
                    <a:pt x="558965" y="513918"/>
                  </a:lnTo>
                  <a:lnTo>
                    <a:pt x="558965" y="0"/>
                  </a:lnTo>
                  <a:close/>
                </a:path>
                <a:path w="1361439" h="977900">
                  <a:moveTo>
                    <a:pt x="961694" y="0"/>
                  </a:moveTo>
                  <a:lnTo>
                    <a:pt x="801992" y="0"/>
                  </a:lnTo>
                  <a:lnTo>
                    <a:pt x="801992" y="62026"/>
                  </a:lnTo>
                  <a:lnTo>
                    <a:pt x="961694" y="62026"/>
                  </a:lnTo>
                  <a:lnTo>
                    <a:pt x="961694" y="0"/>
                  </a:lnTo>
                  <a:close/>
                </a:path>
                <a:path w="1361439" h="977900">
                  <a:moveTo>
                    <a:pt x="1360957" y="0"/>
                  </a:moveTo>
                  <a:lnTo>
                    <a:pt x="1201254" y="0"/>
                  </a:lnTo>
                  <a:lnTo>
                    <a:pt x="1201254" y="97459"/>
                  </a:lnTo>
                  <a:lnTo>
                    <a:pt x="1360957" y="97459"/>
                  </a:lnTo>
                  <a:lnTo>
                    <a:pt x="136095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105399E0-F8F8-4E9D-082F-FD4652065540}"/>
                </a:ext>
              </a:extLst>
            </p:cNvPr>
            <p:cNvSpPr/>
            <p:nvPr/>
          </p:nvSpPr>
          <p:spPr>
            <a:xfrm>
              <a:off x="1935559" y="6735119"/>
              <a:ext cx="1603375" cy="0"/>
            </a:xfrm>
            <a:custGeom>
              <a:avLst/>
              <a:gdLst/>
              <a:ahLst/>
              <a:cxnLst/>
              <a:rect l="l" t="t" r="r" b="b"/>
              <a:pathLst>
                <a:path w="1603375">
                  <a:moveTo>
                    <a:pt x="0" y="0"/>
                  </a:moveTo>
                  <a:lnTo>
                    <a:pt x="1602884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65B3BEC5-E9B4-B0C9-0957-E05935A5D63B}"/>
                </a:ext>
              </a:extLst>
            </p:cNvPr>
            <p:cNvSpPr/>
            <p:nvPr/>
          </p:nvSpPr>
          <p:spPr>
            <a:xfrm>
              <a:off x="2733953" y="5535988"/>
              <a:ext cx="389255" cy="1203325"/>
            </a:xfrm>
            <a:custGeom>
              <a:avLst/>
              <a:gdLst/>
              <a:ahLst/>
              <a:cxnLst/>
              <a:rect l="l" t="t" r="r" b="b"/>
              <a:pathLst>
                <a:path w="389255" h="1203325">
                  <a:moveTo>
                    <a:pt x="0" y="0"/>
                  </a:moveTo>
                  <a:lnTo>
                    <a:pt x="0" y="1202793"/>
                  </a:lnTo>
                </a:path>
                <a:path w="389255" h="1203325">
                  <a:moveTo>
                    <a:pt x="388982" y="0"/>
                  </a:moveTo>
                  <a:lnTo>
                    <a:pt x="388982" y="1202793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>
            <a:extLst>
              <a:ext uri="{FF2B5EF4-FFF2-40B4-BE49-F238E27FC236}">
                <a16:creationId xmlns:a16="http://schemas.microsoft.com/office/drawing/2014/main" id="{4D8C264B-5A4D-0715-4832-951BACB6715A}"/>
              </a:ext>
            </a:extLst>
          </p:cNvPr>
          <p:cNvSpPr txBox="1"/>
          <p:nvPr/>
        </p:nvSpPr>
        <p:spPr>
          <a:xfrm>
            <a:off x="1774001" y="6682370"/>
            <a:ext cx="1098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4" name="object 94">
            <a:extLst>
              <a:ext uri="{FF2B5EF4-FFF2-40B4-BE49-F238E27FC236}">
                <a16:creationId xmlns:a16="http://schemas.microsoft.com/office/drawing/2014/main" id="{3D25A54E-2E65-EF2C-F4A3-C2E550210F73}"/>
              </a:ext>
            </a:extLst>
          </p:cNvPr>
          <p:cNvSpPr txBox="1"/>
          <p:nvPr/>
        </p:nvSpPr>
        <p:spPr>
          <a:xfrm>
            <a:off x="1738936" y="643817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5" name="object 95">
            <a:extLst>
              <a:ext uri="{FF2B5EF4-FFF2-40B4-BE49-F238E27FC236}">
                <a16:creationId xmlns:a16="http://schemas.microsoft.com/office/drawing/2014/main" id="{942F53DE-A096-58DB-40FB-8CBC45E419FB}"/>
              </a:ext>
            </a:extLst>
          </p:cNvPr>
          <p:cNvSpPr txBox="1"/>
          <p:nvPr/>
        </p:nvSpPr>
        <p:spPr>
          <a:xfrm>
            <a:off x="1738936" y="6194211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6" name="object 96">
            <a:extLst>
              <a:ext uri="{FF2B5EF4-FFF2-40B4-BE49-F238E27FC236}">
                <a16:creationId xmlns:a16="http://schemas.microsoft.com/office/drawing/2014/main" id="{68C7F7A7-9C14-4264-C3BB-AA1C49CF1AA7}"/>
              </a:ext>
            </a:extLst>
          </p:cNvPr>
          <p:cNvSpPr txBox="1"/>
          <p:nvPr/>
        </p:nvSpPr>
        <p:spPr>
          <a:xfrm>
            <a:off x="1738936" y="5949895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7" name="object 97">
            <a:extLst>
              <a:ext uri="{FF2B5EF4-FFF2-40B4-BE49-F238E27FC236}">
                <a16:creationId xmlns:a16="http://schemas.microsoft.com/office/drawing/2014/main" id="{FD5E25ED-5E89-4AB9-62D4-D013FB9FDE5C}"/>
              </a:ext>
            </a:extLst>
          </p:cNvPr>
          <p:cNvSpPr txBox="1"/>
          <p:nvPr/>
        </p:nvSpPr>
        <p:spPr>
          <a:xfrm>
            <a:off x="1738936" y="5705698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8" name="object 98">
            <a:extLst>
              <a:ext uri="{FF2B5EF4-FFF2-40B4-BE49-F238E27FC236}">
                <a16:creationId xmlns:a16="http://schemas.microsoft.com/office/drawing/2014/main" id="{F2C264A6-AD82-E05A-CAF4-36EA5C3E464E}"/>
              </a:ext>
            </a:extLst>
          </p:cNvPr>
          <p:cNvSpPr txBox="1"/>
          <p:nvPr/>
        </p:nvSpPr>
        <p:spPr>
          <a:xfrm>
            <a:off x="1738241" y="5461382"/>
            <a:ext cx="14414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00%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9" name="object 99">
            <a:extLst>
              <a:ext uri="{FF2B5EF4-FFF2-40B4-BE49-F238E27FC236}">
                <a16:creationId xmlns:a16="http://schemas.microsoft.com/office/drawing/2014/main" id="{78748641-F35E-75E5-4A20-7C6D82D8D7EF}"/>
              </a:ext>
            </a:extLst>
          </p:cNvPr>
          <p:cNvSpPr txBox="1"/>
          <p:nvPr/>
        </p:nvSpPr>
        <p:spPr>
          <a:xfrm>
            <a:off x="1716223" y="5488850"/>
            <a:ext cx="34925" cy="5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"/>
              </a:lnSpc>
            </a:pPr>
            <a:r>
              <a:rPr sz="4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0" name="object 100">
            <a:extLst>
              <a:ext uri="{FF2B5EF4-FFF2-40B4-BE49-F238E27FC236}">
                <a16:creationId xmlns:a16="http://schemas.microsoft.com/office/drawing/2014/main" id="{B9480311-6213-BCCA-B433-FAEF73E72A5F}"/>
              </a:ext>
            </a:extLst>
          </p:cNvPr>
          <p:cNvSpPr/>
          <p:nvPr/>
        </p:nvSpPr>
        <p:spPr>
          <a:xfrm>
            <a:off x="3643988" y="5911708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>
            <a:extLst>
              <a:ext uri="{FF2B5EF4-FFF2-40B4-BE49-F238E27FC236}">
                <a16:creationId xmlns:a16="http://schemas.microsoft.com/office/drawing/2014/main" id="{369F6B62-0750-A5B6-0E0E-63FB7AABE3E0}"/>
              </a:ext>
            </a:extLst>
          </p:cNvPr>
          <p:cNvSpPr txBox="1"/>
          <p:nvPr/>
        </p:nvSpPr>
        <p:spPr>
          <a:xfrm>
            <a:off x="3684614" y="5874876"/>
            <a:ext cx="6076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50" spc="114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2" name="object 102">
            <a:extLst>
              <a:ext uri="{FF2B5EF4-FFF2-40B4-BE49-F238E27FC236}">
                <a16:creationId xmlns:a16="http://schemas.microsoft.com/office/drawing/2014/main" id="{55978620-92AD-13C2-82C7-9003810B60D7}"/>
              </a:ext>
            </a:extLst>
          </p:cNvPr>
          <p:cNvSpPr/>
          <p:nvPr/>
        </p:nvSpPr>
        <p:spPr>
          <a:xfrm>
            <a:off x="3643988" y="6090928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5" h="33020">
                <a:moveTo>
                  <a:pt x="38151" y="0"/>
                </a:moveTo>
                <a:lnTo>
                  <a:pt x="0" y="0"/>
                </a:lnTo>
                <a:lnTo>
                  <a:pt x="0" y="32456"/>
                </a:lnTo>
                <a:lnTo>
                  <a:pt x="38151" y="32456"/>
                </a:lnTo>
                <a:lnTo>
                  <a:pt x="38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>
            <a:extLst>
              <a:ext uri="{FF2B5EF4-FFF2-40B4-BE49-F238E27FC236}">
                <a16:creationId xmlns:a16="http://schemas.microsoft.com/office/drawing/2014/main" id="{7E3E74A2-E835-8592-EBD6-AF2616FEE33E}"/>
              </a:ext>
            </a:extLst>
          </p:cNvPr>
          <p:cNvSpPr txBox="1"/>
          <p:nvPr/>
        </p:nvSpPr>
        <p:spPr>
          <a:xfrm>
            <a:off x="3684614" y="6054096"/>
            <a:ext cx="68707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50" spc="1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4" name="object 104">
            <a:extLst>
              <a:ext uri="{FF2B5EF4-FFF2-40B4-BE49-F238E27FC236}">
                <a16:creationId xmlns:a16="http://schemas.microsoft.com/office/drawing/2014/main" id="{1B3C06BE-9194-B120-4191-8955061E5B3E}"/>
              </a:ext>
            </a:extLst>
          </p:cNvPr>
          <p:cNvSpPr/>
          <p:nvPr/>
        </p:nvSpPr>
        <p:spPr>
          <a:xfrm>
            <a:off x="2333721" y="5515904"/>
            <a:ext cx="0" cy="1203325"/>
          </a:xfrm>
          <a:custGeom>
            <a:avLst/>
            <a:gdLst/>
            <a:ahLst/>
            <a:cxnLst/>
            <a:rect l="l" t="t" r="r" b="b"/>
            <a:pathLst>
              <a:path h="1203325">
                <a:moveTo>
                  <a:pt x="0" y="0"/>
                </a:moveTo>
                <a:lnTo>
                  <a:pt x="0" y="1202793"/>
                </a:lnTo>
              </a:path>
            </a:pathLst>
          </a:custGeom>
          <a:ln w="694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>
            <a:extLst>
              <a:ext uri="{FF2B5EF4-FFF2-40B4-BE49-F238E27FC236}">
                <a16:creationId xmlns:a16="http://schemas.microsoft.com/office/drawing/2014/main" id="{5198B3F4-9F72-80DF-D3F9-C493A38BC7BD}"/>
              </a:ext>
            </a:extLst>
          </p:cNvPr>
          <p:cNvGrpSpPr/>
          <p:nvPr/>
        </p:nvGrpSpPr>
        <p:grpSpPr>
          <a:xfrm>
            <a:off x="5622647" y="5548393"/>
            <a:ext cx="1609725" cy="1218565"/>
            <a:chOff x="5622647" y="5548393"/>
            <a:chExt cx="1609725" cy="1218565"/>
          </a:xfrm>
        </p:grpSpPr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4ABD3BFA-8550-3DA1-6E36-607E3CD68FB2}"/>
                </a:ext>
              </a:extLst>
            </p:cNvPr>
            <p:cNvSpPr/>
            <p:nvPr/>
          </p:nvSpPr>
          <p:spPr>
            <a:xfrm>
              <a:off x="5743880" y="5558561"/>
              <a:ext cx="1368425" cy="1203960"/>
            </a:xfrm>
            <a:custGeom>
              <a:avLst/>
              <a:gdLst/>
              <a:ahLst/>
              <a:cxnLst/>
              <a:rect l="l" t="t" r="r" b="b"/>
              <a:pathLst>
                <a:path w="1368425" h="1203959">
                  <a:moveTo>
                    <a:pt x="159702" y="0"/>
                  </a:moveTo>
                  <a:lnTo>
                    <a:pt x="0" y="0"/>
                  </a:lnTo>
                  <a:lnTo>
                    <a:pt x="0" y="1203502"/>
                  </a:lnTo>
                  <a:lnTo>
                    <a:pt x="159702" y="1203502"/>
                  </a:lnTo>
                  <a:lnTo>
                    <a:pt x="159702" y="0"/>
                  </a:lnTo>
                  <a:close/>
                </a:path>
                <a:path w="1368425" h="1203959">
                  <a:moveTo>
                    <a:pt x="562432" y="584200"/>
                  </a:moveTo>
                  <a:lnTo>
                    <a:pt x="402729" y="584200"/>
                  </a:lnTo>
                  <a:lnTo>
                    <a:pt x="402729" y="1203502"/>
                  </a:lnTo>
                  <a:lnTo>
                    <a:pt x="562432" y="1203502"/>
                  </a:lnTo>
                  <a:lnTo>
                    <a:pt x="562432" y="584200"/>
                  </a:lnTo>
                  <a:close/>
                </a:path>
                <a:path w="1368425" h="1203959">
                  <a:moveTo>
                    <a:pt x="965161" y="1095159"/>
                  </a:moveTo>
                  <a:lnTo>
                    <a:pt x="805459" y="1095159"/>
                  </a:lnTo>
                  <a:lnTo>
                    <a:pt x="805459" y="1203502"/>
                  </a:lnTo>
                  <a:lnTo>
                    <a:pt x="965161" y="1203502"/>
                  </a:lnTo>
                  <a:lnTo>
                    <a:pt x="965161" y="1095159"/>
                  </a:lnTo>
                  <a:close/>
                </a:path>
                <a:path w="1368425" h="1203959">
                  <a:moveTo>
                    <a:pt x="1367891" y="1095159"/>
                  </a:moveTo>
                  <a:lnTo>
                    <a:pt x="1204722" y="1095159"/>
                  </a:lnTo>
                  <a:lnTo>
                    <a:pt x="1204722" y="1203502"/>
                  </a:lnTo>
                  <a:lnTo>
                    <a:pt x="1367891" y="1203502"/>
                  </a:lnTo>
                  <a:lnTo>
                    <a:pt x="1367891" y="1095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9EB1A8A0-CB4D-24FB-7E21-343A52B55A96}"/>
                </a:ext>
              </a:extLst>
            </p:cNvPr>
            <p:cNvSpPr/>
            <p:nvPr/>
          </p:nvSpPr>
          <p:spPr>
            <a:xfrm>
              <a:off x="5622647" y="6762055"/>
              <a:ext cx="1609725" cy="0"/>
            </a:xfrm>
            <a:custGeom>
              <a:avLst/>
              <a:gdLst/>
              <a:ahLst/>
              <a:cxnLst/>
              <a:rect l="l" t="t" r="r" b="b"/>
              <a:pathLst>
                <a:path w="1609725">
                  <a:moveTo>
                    <a:pt x="0" y="0"/>
                  </a:moveTo>
                  <a:lnTo>
                    <a:pt x="1609119" y="0"/>
                  </a:lnTo>
                </a:path>
              </a:pathLst>
            </a:custGeom>
            <a:ln w="8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D02A6DE4-D616-9DC6-9221-5D40727A557A}"/>
                </a:ext>
              </a:extLst>
            </p:cNvPr>
            <p:cNvSpPr/>
            <p:nvPr/>
          </p:nvSpPr>
          <p:spPr>
            <a:xfrm>
              <a:off x="6052736" y="5548393"/>
              <a:ext cx="789305" cy="1216660"/>
            </a:xfrm>
            <a:custGeom>
              <a:avLst/>
              <a:gdLst/>
              <a:ahLst/>
              <a:cxnLst/>
              <a:rect l="l" t="t" r="r" b="b"/>
              <a:pathLst>
                <a:path w="789304" h="1216659">
                  <a:moveTo>
                    <a:pt x="0" y="5434"/>
                  </a:moveTo>
                  <a:lnTo>
                    <a:pt x="0" y="1216261"/>
                  </a:lnTo>
                </a:path>
                <a:path w="789304" h="1216659">
                  <a:moveTo>
                    <a:pt x="379261" y="0"/>
                  </a:moveTo>
                  <a:lnTo>
                    <a:pt x="379261" y="1210827"/>
                  </a:lnTo>
                </a:path>
                <a:path w="789304" h="1216659">
                  <a:moveTo>
                    <a:pt x="788797" y="4134"/>
                  </a:moveTo>
                  <a:lnTo>
                    <a:pt x="788797" y="1214844"/>
                  </a:lnTo>
                </a:path>
              </a:pathLst>
            </a:custGeom>
            <a:ln w="64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>
            <a:extLst>
              <a:ext uri="{FF2B5EF4-FFF2-40B4-BE49-F238E27FC236}">
                <a16:creationId xmlns:a16="http://schemas.microsoft.com/office/drawing/2014/main" id="{64E9B097-68C6-F42C-752B-0A7D1E29BA53}"/>
              </a:ext>
            </a:extLst>
          </p:cNvPr>
          <p:cNvSpPr txBox="1"/>
          <p:nvPr/>
        </p:nvSpPr>
        <p:spPr>
          <a:xfrm>
            <a:off x="5512180" y="6709305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0" name="object 110">
            <a:extLst>
              <a:ext uri="{FF2B5EF4-FFF2-40B4-BE49-F238E27FC236}">
                <a16:creationId xmlns:a16="http://schemas.microsoft.com/office/drawing/2014/main" id="{0EEE3632-A90B-AE98-AB9C-01518C31BDA1}"/>
              </a:ext>
            </a:extLst>
          </p:cNvPr>
          <p:cNvSpPr txBox="1"/>
          <p:nvPr/>
        </p:nvSpPr>
        <p:spPr>
          <a:xfrm>
            <a:off x="5512180" y="6527014"/>
            <a:ext cx="6096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1" name="object 111">
            <a:extLst>
              <a:ext uri="{FF2B5EF4-FFF2-40B4-BE49-F238E27FC236}">
                <a16:creationId xmlns:a16="http://schemas.microsoft.com/office/drawing/2014/main" id="{DE46B398-FED3-C105-ED8F-F4355757A593}"/>
              </a:ext>
            </a:extLst>
          </p:cNvPr>
          <p:cNvSpPr txBox="1"/>
          <p:nvPr/>
        </p:nvSpPr>
        <p:spPr>
          <a:xfrm>
            <a:off x="5477045" y="6344486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2" name="object 112">
            <a:extLst>
              <a:ext uri="{FF2B5EF4-FFF2-40B4-BE49-F238E27FC236}">
                <a16:creationId xmlns:a16="http://schemas.microsoft.com/office/drawing/2014/main" id="{63EA772E-1C66-6783-4D85-E1FDD85B2158}"/>
              </a:ext>
            </a:extLst>
          </p:cNvPr>
          <p:cNvSpPr txBox="1"/>
          <p:nvPr/>
        </p:nvSpPr>
        <p:spPr>
          <a:xfrm>
            <a:off x="5477045" y="6161663"/>
            <a:ext cx="9525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3" name="object 113">
            <a:extLst>
              <a:ext uri="{FF2B5EF4-FFF2-40B4-BE49-F238E27FC236}">
                <a16:creationId xmlns:a16="http://schemas.microsoft.com/office/drawing/2014/main" id="{DB35ECA6-F2D3-D808-557D-E63D0F782D93}"/>
              </a:ext>
            </a:extLst>
          </p:cNvPr>
          <p:cNvSpPr txBox="1"/>
          <p:nvPr/>
        </p:nvSpPr>
        <p:spPr>
          <a:xfrm>
            <a:off x="5477045" y="5979785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4" name="object 114">
            <a:extLst>
              <a:ext uri="{FF2B5EF4-FFF2-40B4-BE49-F238E27FC236}">
                <a16:creationId xmlns:a16="http://schemas.microsoft.com/office/drawing/2014/main" id="{DEEB9E9A-D25D-EA08-C77B-318FCD8277CE}"/>
              </a:ext>
            </a:extLst>
          </p:cNvPr>
          <p:cNvSpPr txBox="1"/>
          <p:nvPr/>
        </p:nvSpPr>
        <p:spPr>
          <a:xfrm>
            <a:off x="5477045" y="5797257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5" name="object 115">
            <a:extLst>
              <a:ext uri="{FF2B5EF4-FFF2-40B4-BE49-F238E27FC236}">
                <a16:creationId xmlns:a16="http://schemas.microsoft.com/office/drawing/2014/main" id="{EF272552-22A8-F4EC-C945-69B8F9624289}"/>
              </a:ext>
            </a:extLst>
          </p:cNvPr>
          <p:cNvSpPr txBox="1"/>
          <p:nvPr/>
        </p:nvSpPr>
        <p:spPr>
          <a:xfrm>
            <a:off x="5477045" y="5614966"/>
            <a:ext cx="9525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6" name="object 116">
            <a:extLst>
              <a:ext uri="{FF2B5EF4-FFF2-40B4-BE49-F238E27FC236}">
                <a16:creationId xmlns:a16="http://schemas.microsoft.com/office/drawing/2014/main" id="{6A78E8AA-B493-0EAA-6536-AA4B6FCF336B}"/>
              </a:ext>
            </a:extLst>
          </p:cNvPr>
          <p:cNvSpPr/>
          <p:nvPr/>
        </p:nvSpPr>
        <p:spPr>
          <a:xfrm>
            <a:off x="7307594" y="6019347"/>
            <a:ext cx="46355" cy="39370"/>
          </a:xfrm>
          <a:custGeom>
            <a:avLst/>
            <a:gdLst/>
            <a:ahLst/>
            <a:cxnLst/>
            <a:rect l="l" t="t" r="r" b="b"/>
            <a:pathLst>
              <a:path w="46354" h="39370">
                <a:moveTo>
                  <a:pt x="45775" y="0"/>
                </a:moveTo>
                <a:lnTo>
                  <a:pt x="0" y="0"/>
                </a:lnTo>
                <a:lnTo>
                  <a:pt x="0" y="38941"/>
                </a:lnTo>
                <a:lnTo>
                  <a:pt x="45775" y="38941"/>
                </a:lnTo>
                <a:lnTo>
                  <a:pt x="45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>
            <a:extLst>
              <a:ext uri="{FF2B5EF4-FFF2-40B4-BE49-F238E27FC236}">
                <a16:creationId xmlns:a16="http://schemas.microsoft.com/office/drawing/2014/main" id="{0AD2FBAA-756F-A763-5FC9-2A85889A8B00}"/>
              </a:ext>
            </a:extLst>
          </p:cNvPr>
          <p:cNvSpPr txBox="1"/>
          <p:nvPr/>
        </p:nvSpPr>
        <p:spPr>
          <a:xfrm>
            <a:off x="7361273" y="5977895"/>
            <a:ext cx="495934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Triticolotamia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18" name="object 118">
            <a:extLst>
              <a:ext uri="{FF2B5EF4-FFF2-40B4-BE49-F238E27FC236}">
                <a16:creationId xmlns:a16="http://schemas.microsoft.com/office/drawing/2014/main" id="{CCA282EF-6E1A-8963-31A0-7A2B33777268}"/>
              </a:ext>
            </a:extLst>
          </p:cNvPr>
          <p:cNvSpPr txBox="1"/>
          <p:nvPr/>
        </p:nvSpPr>
        <p:spPr>
          <a:xfrm>
            <a:off x="7938844" y="619136"/>
            <a:ext cx="39179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2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A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19" name="object 119">
            <a:extLst>
              <a:ext uri="{FF2B5EF4-FFF2-40B4-BE49-F238E27FC236}">
                <a16:creationId xmlns:a16="http://schemas.microsoft.com/office/drawing/2014/main" id="{8E65E300-19F2-4440-3082-3ED16B248B1C}"/>
              </a:ext>
            </a:extLst>
          </p:cNvPr>
          <p:cNvSpPr txBox="1"/>
          <p:nvPr/>
        </p:nvSpPr>
        <p:spPr>
          <a:xfrm>
            <a:off x="7938844" y="2273701"/>
            <a:ext cx="389255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20" dirty="0">
                <a:latin typeface="Calibri"/>
                <a:cs typeface="Calibri"/>
              </a:rPr>
              <a:t> </a:t>
            </a:r>
            <a:r>
              <a:rPr sz="450" spc="-50" dirty="0">
                <a:latin typeface="Calibri"/>
                <a:cs typeface="Calibri"/>
              </a:rPr>
              <a:t>B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20" name="object 120">
            <a:extLst>
              <a:ext uri="{FF2B5EF4-FFF2-40B4-BE49-F238E27FC236}">
                <a16:creationId xmlns:a16="http://schemas.microsoft.com/office/drawing/2014/main" id="{B44A950C-3594-6EEB-12D4-04B233C8FC15}"/>
              </a:ext>
            </a:extLst>
          </p:cNvPr>
          <p:cNvSpPr txBox="1"/>
          <p:nvPr/>
        </p:nvSpPr>
        <p:spPr>
          <a:xfrm>
            <a:off x="7984117" y="4013800"/>
            <a:ext cx="388620" cy="96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20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C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21" name="object 121">
            <a:extLst>
              <a:ext uri="{FF2B5EF4-FFF2-40B4-BE49-F238E27FC236}">
                <a16:creationId xmlns:a16="http://schemas.microsoft.com/office/drawing/2014/main" id="{E46E5556-5BA9-40D0-8A92-EA8FA9455638}"/>
              </a:ext>
            </a:extLst>
          </p:cNvPr>
          <p:cNvSpPr txBox="1"/>
          <p:nvPr/>
        </p:nvSpPr>
        <p:spPr>
          <a:xfrm>
            <a:off x="7980506" y="5712668"/>
            <a:ext cx="407034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spc="30" dirty="0">
                <a:latin typeface="Calibri"/>
                <a:cs typeface="Calibri"/>
              </a:rPr>
              <a:t>Participant</a:t>
            </a:r>
            <a:r>
              <a:rPr sz="450" spc="150" dirty="0">
                <a:latin typeface="Calibri"/>
                <a:cs typeface="Calibri"/>
              </a:rPr>
              <a:t> </a:t>
            </a:r>
            <a:r>
              <a:rPr sz="550" spc="10" dirty="0">
                <a:latin typeface="Calibri"/>
                <a:cs typeface="Calibri"/>
              </a:rPr>
              <a:t>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2" name="object 122">
            <a:extLst>
              <a:ext uri="{FF2B5EF4-FFF2-40B4-BE49-F238E27FC236}">
                <a16:creationId xmlns:a16="http://schemas.microsoft.com/office/drawing/2014/main" id="{C3E9F0E0-598B-FAAC-4F82-F2FB719BB056}"/>
              </a:ext>
            </a:extLst>
          </p:cNvPr>
          <p:cNvSpPr/>
          <p:nvPr/>
        </p:nvSpPr>
        <p:spPr>
          <a:xfrm>
            <a:off x="2398436" y="377478"/>
            <a:ext cx="0" cy="1129665"/>
          </a:xfrm>
          <a:custGeom>
            <a:avLst/>
            <a:gdLst/>
            <a:ahLst/>
            <a:cxnLst/>
            <a:rect l="l" t="t" r="r" b="b"/>
            <a:pathLst>
              <a:path h="1129665">
                <a:moveTo>
                  <a:pt x="0" y="0"/>
                </a:moveTo>
                <a:lnTo>
                  <a:pt x="0" y="1129428"/>
                </a:lnTo>
              </a:path>
            </a:pathLst>
          </a:custGeom>
          <a:ln w="694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>
            <a:extLst>
              <a:ext uri="{FF2B5EF4-FFF2-40B4-BE49-F238E27FC236}">
                <a16:creationId xmlns:a16="http://schemas.microsoft.com/office/drawing/2014/main" id="{CDFD3898-8FAB-8CDC-0E8B-0A2DB929BBC4}"/>
              </a:ext>
            </a:extLst>
          </p:cNvPr>
          <p:cNvSpPr txBox="1"/>
          <p:nvPr/>
        </p:nvSpPr>
        <p:spPr>
          <a:xfrm>
            <a:off x="6681490" y="1088983"/>
            <a:ext cx="67945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5" dirty="0">
                <a:latin typeface="Calibri"/>
                <a:cs typeface="Calibri"/>
              </a:rPr>
              <a:t>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4" name="object 124">
            <a:extLst>
              <a:ext uri="{FF2B5EF4-FFF2-40B4-BE49-F238E27FC236}">
                <a16:creationId xmlns:a16="http://schemas.microsoft.com/office/drawing/2014/main" id="{426B7C0C-7FF1-A457-23D2-109E4206BCD3}"/>
              </a:ext>
            </a:extLst>
          </p:cNvPr>
          <p:cNvSpPr/>
          <p:nvPr/>
        </p:nvSpPr>
        <p:spPr>
          <a:xfrm>
            <a:off x="6672944" y="1212143"/>
            <a:ext cx="83820" cy="264160"/>
          </a:xfrm>
          <a:custGeom>
            <a:avLst/>
            <a:gdLst/>
            <a:ahLst/>
            <a:cxnLst/>
            <a:rect l="l" t="t" r="r" b="b"/>
            <a:pathLst>
              <a:path w="83820" h="264159">
                <a:moveTo>
                  <a:pt x="38190" y="193160"/>
                </a:moveTo>
                <a:lnTo>
                  <a:pt x="0" y="193160"/>
                </a:lnTo>
                <a:lnTo>
                  <a:pt x="41662" y="264045"/>
                </a:lnTo>
                <a:lnTo>
                  <a:pt x="76380" y="204975"/>
                </a:lnTo>
                <a:lnTo>
                  <a:pt x="38190" y="204975"/>
                </a:lnTo>
                <a:lnTo>
                  <a:pt x="38190" y="193160"/>
                </a:lnTo>
                <a:close/>
              </a:path>
              <a:path w="83820" h="264159">
                <a:moveTo>
                  <a:pt x="45134" y="0"/>
                </a:moveTo>
                <a:lnTo>
                  <a:pt x="38190" y="0"/>
                </a:lnTo>
                <a:lnTo>
                  <a:pt x="38190" y="204975"/>
                </a:lnTo>
                <a:lnTo>
                  <a:pt x="45134" y="204975"/>
                </a:lnTo>
                <a:lnTo>
                  <a:pt x="45134" y="0"/>
                </a:lnTo>
                <a:close/>
              </a:path>
              <a:path w="83820" h="264159">
                <a:moveTo>
                  <a:pt x="83324" y="193160"/>
                </a:moveTo>
                <a:lnTo>
                  <a:pt x="45134" y="193160"/>
                </a:lnTo>
                <a:lnTo>
                  <a:pt x="45134" y="204975"/>
                </a:lnTo>
                <a:lnTo>
                  <a:pt x="76380" y="204975"/>
                </a:lnTo>
                <a:lnTo>
                  <a:pt x="83324" y="193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>
            <a:extLst>
              <a:ext uri="{FF2B5EF4-FFF2-40B4-BE49-F238E27FC236}">
                <a16:creationId xmlns:a16="http://schemas.microsoft.com/office/drawing/2014/main" id="{9B560D5B-F260-EEFD-CC06-FE51352F85EB}"/>
              </a:ext>
            </a:extLst>
          </p:cNvPr>
          <p:cNvSpPr txBox="1"/>
          <p:nvPr/>
        </p:nvSpPr>
        <p:spPr>
          <a:xfrm>
            <a:off x="2013210" y="87502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895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6" name="object 126">
            <a:extLst>
              <a:ext uri="{FF2B5EF4-FFF2-40B4-BE49-F238E27FC236}">
                <a16:creationId xmlns:a16="http://schemas.microsoft.com/office/drawing/2014/main" id="{FF500562-D525-E788-DF31-C0ADB0B7BB2B}"/>
              </a:ext>
            </a:extLst>
          </p:cNvPr>
          <p:cNvSpPr txBox="1"/>
          <p:nvPr/>
        </p:nvSpPr>
        <p:spPr>
          <a:xfrm>
            <a:off x="2423232" y="93408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7" name="object 127">
            <a:extLst>
              <a:ext uri="{FF2B5EF4-FFF2-40B4-BE49-F238E27FC236}">
                <a16:creationId xmlns:a16="http://schemas.microsoft.com/office/drawing/2014/main" id="{D239E6C6-CCBA-E589-A75E-F6C12B6A3465}"/>
              </a:ext>
            </a:extLst>
          </p:cNvPr>
          <p:cNvSpPr txBox="1"/>
          <p:nvPr/>
        </p:nvSpPr>
        <p:spPr>
          <a:xfrm>
            <a:off x="2780829" y="93408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8" name="object 128">
            <a:extLst>
              <a:ext uri="{FF2B5EF4-FFF2-40B4-BE49-F238E27FC236}">
                <a16:creationId xmlns:a16="http://schemas.microsoft.com/office/drawing/2014/main" id="{141BC144-F69C-2EB2-B6D0-55E9BB7C4BCB}"/>
              </a:ext>
            </a:extLst>
          </p:cNvPr>
          <p:cNvSpPr txBox="1"/>
          <p:nvPr/>
        </p:nvSpPr>
        <p:spPr>
          <a:xfrm>
            <a:off x="3308963" y="96362"/>
            <a:ext cx="21272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 marR="5080" indent="-6985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9" name="object 129">
            <a:extLst>
              <a:ext uri="{FF2B5EF4-FFF2-40B4-BE49-F238E27FC236}">
                <a16:creationId xmlns:a16="http://schemas.microsoft.com/office/drawing/2014/main" id="{426538F8-AEBE-A451-E6D9-DE7CC327FD08}"/>
              </a:ext>
            </a:extLst>
          </p:cNvPr>
          <p:cNvSpPr txBox="1"/>
          <p:nvPr/>
        </p:nvSpPr>
        <p:spPr>
          <a:xfrm>
            <a:off x="1499380" y="482422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0" name="object 130">
            <a:extLst>
              <a:ext uri="{FF2B5EF4-FFF2-40B4-BE49-F238E27FC236}">
                <a16:creationId xmlns:a16="http://schemas.microsoft.com/office/drawing/2014/main" id="{5CD29E6F-9FFB-268F-D18A-E6A82833F9C5}"/>
              </a:ext>
            </a:extLst>
          </p:cNvPr>
          <p:cNvSpPr txBox="1"/>
          <p:nvPr/>
        </p:nvSpPr>
        <p:spPr>
          <a:xfrm>
            <a:off x="1509795" y="2128126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1" name="object 131">
            <a:extLst>
              <a:ext uri="{FF2B5EF4-FFF2-40B4-BE49-F238E27FC236}">
                <a16:creationId xmlns:a16="http://schemas.microsoft.com/office/drawing/2014/main" id="{17092D06-1197-FB7C-92C0-A0C048BD967C}"/>
              </a:ext>
            </a:extLst>
          </p:cNvPr>
          <p:cNvSpPr/>
          <p:nvPr/>
        </p:nvSpPr>
        <p:spPr>
          <a:xfrm>
            <a:off x="1422159" y="3577327"/>
            <a:ext cx="313055" cy="1184275"/>
          </a:xfrm>
          <a:custGeom>
            <a:avLst/>
            <a:gdLst/>
            <a:ahLst/>
            <a:cxnLst/>
            <a:rect l="l" t="t" r="r" b="b"/>
            <a:pathLst>
              <a:path w="313055" h="1184275">
                <a:moveTo>
                  <a:pt x="312464" y="0"/>
                </a:moveTo>
                <a:lnTo>
                  <a:pt x="0" y="0"/>
                </a:lnTo>
                <a:lnTo>
                  <a:pt x="0" y="1183773"/>
                </a:lnTo>
                <a:lnTo>
                  <a:pt x="312464" y="1183773"/>
                </a:lnTo>
                <a:lnTo>
                  <a:pt x="31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>
            <a:extLst>
              <a:ext uri="{FF2B5EF4-FFF2-40B4-BE49-F238E27FC236}">
                <a16:creationId xmlns:a16="http://schemas.microsoft.com/office/drawing/2014/main" id="{66CE2AFB-644B-A134-0C46-A50EBA2EB9D4}"/>
              </a:ext>
            </a:extLst>
          </p:cNvPr>
          <p:cNvSpPr txBox="1"/>
          <p:nvPr/>
        </p:nvSpPr>
        <p:spPr>
          <a:xfrm>
            <a:off x="1527155" y="3803130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3" name="object 133">
            <a:extLst>
              <a:ext uri="{FF2B5EF4-FFF2-40B4-BE49-F238E27FC236}">
                <a16:creationId xmlns:a16="http://schemas.microsoft.com/office/drawing/2014/main" id="{8D241152-263C-80A8-E27E-53F71E6CD55D}"/>
              </a:ext>
            </a:extLst>
          </p:cNvPr>
          <p:cNvSpPr/>
          <p:nvPr/>
        </p:nvSpPr>
        <p:spPr>
          <a:xfrm>
            <a:off x="1428409" y="5388311"/>
            <a:ext cx="313055" cy="1184275"/>
          </a:xfrm>
          <a:custGeom>
            <a:avLst/>
            <a:gdLst/>
            <a:ahLst/>
            <a:cxnLst/>
            <a:rect l="l" t="t" r="r" b="b"/>
            <a:pathLst>
              <a:path w="313055" h="1184275">
                <a:moveTo>
                  <a:pt x="312464" y="0"/>
                </a:moveTo>
                <a:lnTo>
                  <a:pt x="0" y="0"/>
                </a:lnTo>
                <a:lnTo>
                  <a:pt x="0" y="1183773"/>
                </a:lnTo>
                <a:lnTo>
                  <a:pt x="312464" y="1183773"/>
                </a:lnTo>
                <a:lnTo>
                  <a:pt x="31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>
            <a:extLst>
              <a:ext uri="{FF2B5EF4-FFF2-40B4-BE49-F238E27FC236}">
                <a16:creationId xmlns:a16="http://schemas.microsoft.com/office/drawing/2014/main" id="{66EE14E5-43DE-5995-CCAE-6EE6504368C7}"/>
              </a:ext>
            </a:extLst>
          </p:cNvPr>
          <p:cNvSpPr txBox="1"/>
          <p:nvPr/>
        </p:nvSpPr>
        <p:spPr>
          <a:xfrm>
            <a:off x="1534098" y="5614113"/>
            <a:ext cx="95250" cy="72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Percentage</a:t>
            </a:r>
            <a:r>
              <a:rPr sz="550" spc="3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spc="-5" dirty="0">
                <a:latin typeface="Calibri"/>
                <a:cs typeface="Calibri"/>
              </a:rPr>
              <a:t> </a:t>
            </a:r>
            <a:r>
              <a:rPr sz="550" spc="-40" dirty="0">
                <a:latin typeface="Calibri"/>
                <a:cs typeface="Calibri"/>
              </a:rPr>
              <a:t>tasks</a:t>
            </a:r>
            <a:r>
              <a:rPr sz="550" spc="5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5" name="object 135">
            <a:extLst>
              <a:ext uri="{FF2B5EF4-FFF2-40B4-BE49-F238E27FC236}">
                <a16:creationId xmlns:a16="http://schemas.microsoft.com/office/drawing/2014/main" id="{B3FBF1B0-2EAF-AC12-AC43-97493C0C61B1}"/>
              </a:ext>
            </a:extLst>
          </p:cNvPr>
          <p:cNvSpPr txBox="1"/>
          <p:nvPr/>
        </p:nvSpPr>
        <p:spPr>
          <a:xfrm>
            <a:off x="5206660" y="504597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behaviour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6" name="object 136">
            <a:extLst>
              <a:ext uri="{FF2B5EF4-FFF2-40B4-BE49-F238E27FC236}">
                <a16:creationId xmlns:a16="http://schemas.microsoft.com/office/drawing/2014/main" id="{01F769AC-7824-6670-7E58-4662705F761E}"/>
              </a:ext>
            </a:extLst>
          </p:cNvPr>
          <p:cNvSpPr/>
          <p:nvPr/>
        </p:nvSpPr>
        <p:spPr>
          <a:xfrm>
            <a:off x="5093960" y="1893227"/>
            <a:ext cx="324485" cy="1184275"/>
          </a:xfrm>
          <a:custGeom>
            <a:avLst/>
            <a:gdLst/>
            <a:ahLst/>
            <a:cxnLst/>
            <a:rect l="l" t="t" r="r" b="b"/>
            <a:pathLst>
              <a:path w="324485" h="1184275">
                <a:moveTo>
                  <a:pt x="324268" y="0"/>
                </a:moveTo>
                <a:lnTo>
                  <a:pt x="0" y="0"/>
                </a:lnTo>
                <a:lnTo>
                  <a:pt x="0" y="1183773"/>
                </a:lnTo>
                <a:lnTo>
                  <a:pt x="324268" y="1183773"/>
                </a:lnTo>
                <a:lnTo>
                  <a:pt x="3242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>
            <a:extLst>
              <a:ext uri="{FF2B5EF4-FFF2-40B4-BE49-F238E27FC236}">
                <a16:creationId xmlns:a16="http://schemas.microsoft.com/office/drawing/2014/main" id="{5DEBD87E-54A2-7140-FDC5-83D62C736686}"/>
              </a:ext>
            </a:extLst>
          </p:cNvPr>
          <p:cNvSpPr txBox="1"/>
          <p:nvPr/>
        </p:nvSpPr>
        <p:spPr>
          <a:xfrm>
            <a:off x="5203049" y="2108952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lang="it-IT" sz="550" dirty="0">
                <a:latin typeface="Calibri"/>
                <a:cs typeface="Calibri"/>
              </a:rPr>
              <a:t> </a:t>
            </a:r>
            <a:r>
              <a:rPr sz="550" spc="-35" dirty="0" err="1">
                <a:latin typeface="Calibri"/>
                <a:cs typeface="Calibri"/>
              </a:rPr>
              <a:t>behaviour</a:t>
            </a:r>
            <a:endParaRPr sz="550" dirty="0">
              <a:latin typeface="Calibri"/>
              <a:cs typeface="Calibri"/>
            </a:endParaRPr>
          </a:p>
        </p:txBody>
      </p:sp>
      <p:sp>
        <p:nvSpPr>
          <p:cNvPr id="138" name="object 138">
            <a:extLst>
              <a:ext uri="{FF2B5EF4-FFF2-40B4-BE49-F238E27FC236}">
                <a16:creationId xmlns:a16="http://schemas.microsoft.com/office/drawing/2014/main" id="{056F5AD2-4413-B12B-36A0-F35BFBC08733}"/>
              </a:ext>
            </a:extLst>
          </p:cNvPr>
          <p:cNvSpPr txBox="1"/>
          <p:nvPr/>
        </p:nvSpPr>
        <p:spPr>
          <a:xfrm>
            <a:off x="5164998" y="3837119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behaviour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9" name="object 139">
            <a:extLst>
              <a:ext uri="{FF2B5EF4-FFF2-40B4-BE49-F238E27FC236}">
                <a16:creationId xmlns:a16="http://schemas.microsoft.com/office/drawing/2014/main" id="{861C9B59-D337-EC84-E3B3-E52003116D7D}"/>
              </a:ext>
            </a:extLst>
          </p:cNvPr>
          <p:cNvSpPr txBox="1"/>
          <p:nvPr/>
        </p:nvSpPr>
        <p:spPr>
          <a:xfrm>
            <a:off x="5161526" y="5677638"/>
            <a:ext cx="9525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20"/>
              </a:lnSpc>
            </a:pPr>
            <a:r>
              <a:rPr sz="550" spc="-50" dirty="0">
                <a:latin typeface="Calibri"/>
                <a:cs typeface="Calibri"/>
              </a:rPr>
              <a:t>Number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of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50" dirty="0">
                <a:latin typeface="Calibri"/>
                <a:cs typeface="Calibri"/>
              </a:rPr>
              <a:t>problem</a:t>
            </a:r>
            <a:r>
              <a:rPr sz="550" dirty="0">
                <a:latin typeface="Calibri"/>
                <a:cs typeface="Calibri"/>
              </a:rPr>
              <a:t> </a:t>
            </a:r>
            <a:r>
              <a:rPr sz="550" spc="-35" dirty="0">
                <a:latin typeface="Calibri"/>
                <a:cs typeface="Calibri"/>
              </a:rPr>
              <a:t>behaviour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40" name="object 140">
            <a:extLst>
              <a:ext uri="{FF2B5EF4-FFF2-40B4-BE49-F238E27FC236}">
                <a16:creationId xmlns:a16="http://schemas.microsoft.com/office/drawing/2014/main" id="{7C782640-7315-7B1E-9F84-01E49F250547}"/>
              </a:ext>
            </a:extLst>
          </p:cNvPr>
          <p:cNvSpPr txBox="1"/>
          <p:nvPr/>
        </p:nvSpPr>
        <p:spPr>
          <a:xfrm>
            <a:off x="1929886" y="1718438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1" name="object 141">
            <a:extLst>
              <a:ext uri="{FF2B5EF4-FFF2-40B4-BE49-F238E27FC236}">
                <a16:creationId xmlns:a16="http://schemas.microsoft.com/office/drawing/2014/main" id="{C38C8FFA-5A56-1E90-F545-C38CD8F70367}"/>
              </a:ext>
            </a:extLst>
          </p:cNvPr>
          <p:cNvSpPr txBox="1"/>
          <p:nvPr/>
        </p:nvSpPr>
        <p:spPr>
          <a:xfrm>
            <a:off x="5535372" y="1792276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2" name="object 142">
            <a:extLst>
              <a:ext uri="{FF2B5EF4-FFF2-40B4-BE49-F238E27FC236}">
                <a16:creationId xmlns:a16="http://schemas.microsoft.com/office/drawing/2014/main" id="{C33B5B88-C74C-6F5F-587B-9660FF00E0B8}"/>
              </a:ext>
            </a:extLst>
          </p:cNvPr>
          <p:cNvSpPr txBox="1"/>
          <p:nvPr/>
        </p:nvSpPr>
        <p:spPr>
          <a:xfrm>
            <a:off x="1961132" y="3452394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3" name="object 143">
            <a:extLst>
              <a:ext uri="{FF2B5EF4-FFF2-40B4-BE49-F238E27FC236}">
                <a16:creationId xmlns:a16="http://schemas.microsoft.com/office/drawing/2014/main" id="{BCEDB1E2-9C5B-F5E1-92E3-1FFC13EF4753}"/>
              </a:ext>
            </a:extLst>
          </p:cNvPr>
          <p:cNvSpPr txBox="1"/>
          <p:nvPr/>
        </p:nvSpPr>
        <p:spPr>
          <a:xfrm>
            <a:off x="5625639" y="3449441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4" name="object 144">
            <a:extLst>
              <a:ext uri="{FF2B5EF4-FFF2-40B4-BE49-F238E27FC236}">
                <a16:creationId xmlns:a16="http://schemas.microsoft.com/office/drawing/2014/main" id="{0D5E0E4A-7E96-BD0C-5E4E-CD5DD65345E7}"/>
              </a:ext>
            </a:extLst>
          </p:cNvPr>
          <p:cNvSpPr txBox="1"/>
          <p:nvPr/>
        </p:nvSpPr>
        <p:spPr>
          <a:xfrm>
            <a:off x="2076050" y="5228054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5" name="object 145">
            <a:extLst>
              <a:ext uri="{FF2B5EF4-FFF2-40B4-BE49-F238E27FC236}">
                <a16:creationId xmlns:a16="http://schemas.microsoft.com/office/drawing/2014/main" id="{47E7D1B1-8910-EC89-8558-4ED0878810A7}"/>
              </a:ext>
            </a:extLst>
          </p:cNvPr>
          <p:cNvSpPr txBox="1"/>
          <p:nvPr/>
        </p:nvSpPr>
        <p:spPr>
          <a:xfrm>
            <a:off x="5688132" y="5272357"/>
            <a:ext cx="20066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5200"/>
              </a:lnSpc>
              <a:spcBef>
                <a:spcPts val="100"/>
              </a:spcBef>
            </a:pPr>
            <a:r>
              <a:rPr sz="350" spc="-25" dirty="0">
                <a:latin typeface="Calibri"/>
                <a:cs typeface="Calibri"/>
              </a:rPr>
              <a:t>Pre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6" name="object 146">
            <a:extLst>
              <a:ext uri="{FF2B5EF4-FFF2-40B4-BE49-F238E27FC236}">
                <a16:creationId xmlns:a16="http://schemas.microsoft.com/office/drawing/2014/main" id="{777486FB-F9EC-B55F-6D7E-F76769A7F715}"/>
              </a:ext>
            </a:extLst>
          </p:cNvPr>
          <p:cNvSpPr txBox="1"/>
          <p:nvPr/>
        </p:nvSpPr>
        <p:spPr>
          <a:xfrm>
            <a:off x="2280887" y="1721392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1275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7" name="object 147">
            <a:extLst>
              <a:ext uri="{FF2B5EF4-FFF2-40B4-BE49-F238E27FC236}">
                <a16:creationId xmlns:a16="http://schemas.microsoft.com/office/drawing/2014/main" id="{2995CD47-8402-1C1E-3939-EEBEB717E024}"/>
              </a:ext>
            </a:extLst>
          </p:cNvPr>
          <p:cNvSpPr txBox="1"/>
          <p:nvPr/>
        </p:nvSpPr>
        <p:spPr>
          <a:xfrm>
            <a:off x="5879083" y="1792276"/>
            <a:ext cx="24447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8419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20" dirty="0">
                <a:latin typeface="Calibri"/>
                <a:cs typeface="Calibri"/>
              </a:rPr>
              <a:t>training</a:t>
            </a:r>
            <a:r>
              <a:rPr sz="350" spc="13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8" name="object 148">
            <a:extLst>
              <a:ext uri="{FF2B5EF4-FFF2-40B4-BE49-F238E27FC236}">
                <a16:creationId xmlns:a16="http://schemas.microsoft.com/office/drawing/2014/main" id="{53F51BA0-73C6-7569-DA8C-C584F4B858B6}"/>
              </a:ext>
            </a:extLst>
          </p:cNvPr>
          <p:cNvSpPr txBox="1"/>
          <p:nvPr/>
        </p:nvSpPr>
        <p:spPr>
          <a:xfrm>
            <a:off x="2350323" y="3449441"/>
            <a:ext cx="211454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9" name="object 149">
            <a:extLst>
              <a:ext uri="{FF2B5EF4-FFF2-40B4-BE49-F238E27FC236}">
                <a16:creationId xmlns:a16="http://schemas.microsoft.com/office/drawing/2014/main" id="{BE505C1A-358D-93E0-9F02-F076F21FFD27}"/>
              </a:ext>
            </a:extLst>
          </p:cNvPr>
          <p:cNvSpPr txBox="1"/>
          <p:nvPr/>
        </p:nvSpPr>
        <p:spPr>
          <a:xfrm>
            <a:off x="5990181" y="3449441"/>
            <a:ext cx="211454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5085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0" name="object 150">
            <a:extLst>
              <a:ext uri="{FF2B5EF4-FFF2-40B4-BE49-F238E27FC236}">
                <a16:creationId xmlns:a16="http://schemas.microsoft.com/office/drawing/2014/main" id="{DC5F1A23-A392-D7DA-3722-C93CA29E4735}"/>
              </a:ext>
            </a:extLst>
          </p:cNvPr>
          <p:cNvSpPr txBox="1"/>
          <p:nvPr/>
        </p:nvSpPr>
        <p:spPr>
          <a:xfrm>
            <a:off x="2395457" y="5225100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1" name="object 151">
            <a:extLst>
              <a:ext uri="{FF2B5EF4-FFF2-40B4-BE49-F238E27FC236}">
                <a16:creationId xmlns:a16="http://schemas.microsoft.com/office/drawing/2014/main" id="{5F4557A4-233D-FF02-DD4C-6DC53ED0F895}"/>
              </a:ext>
            </a:extLst>
          </p:cNvPr>
          <p:cNvSpPr txBox="1"/>
          <p:nvPr/>
        </p:nvSpPr>
        <p:spPr>
          <a:xfrm>
            <a:off x="6118638" y="5284171"/>
            <a:ext cx="20066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0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2" name="object 152">
            <a:extLst>
              <a:ext uri="{FF2B5EF4-FFF2-40B4-BE49-F238E27FC236}">
                <a16:creationId xmlns:a16="http://schemas.microsoft.com/office/drawing/2014/main" id="{4696338C-2F51-CC42-4E94-B4690A10A6A1}"/>
              </a:ext>
            </a:extLst>
          </p:cNvPr>
          <p:cNvSpPr txBox="1"/>
          <p:nvPr/>
        </p:nvSpPr>
        <p:spPr>
          <a:xfrm>
            <a:off x="2589879" y="1730252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3" name="object 153">
            <a:extLst>
              <a:ext uri="{FF2B5EF4-FFF2-40B4-BE49-F238E27FC236}">
                <a16:creationId xmlns:a16="http://schemas.microsoft.com/office/drawing/2014/main" id="{61427F55-A866-51A3-7D62-AE0BE7762511}"/>
              </a:ext>
            </a:extLst>
          </p:cNvPr>
          <p:cNvSpPr txBox="1"/>
          <p:nvPr/>
        </p:nvSpPr>
        <p:spPr>
          <a:xfrm>
            <a:off x="2947893" y="1674135"/>
            <a:ext cx="238760" cy="200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two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4" name="object 154">
            <a:extLst>
              <a:ext uri="{FF2B5EF4-FFF2-40B4-BE49-F238E27FC236}">
                <a16:creationId xmlns:a16="http://schemas.microsoft.com/office/drawing/2014/main" id="{AC6801FC-DB1A-97A6-1648-EBD5FE10849A}"/>
              </a:ext>
            </a:extLst>
          </p:cNvPr>
          <p:cNvSpPr txBox="1"/>
          <p:nvPr/>
        </p:nvSpPr>
        <p:spPr>
          <a:xfrm>
            <a:off x="3666560" y="1680042"/>
            <a:ext cx="2374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8000"/>
              </a:lnSpc>
              <a:spcBef>
                <a:spcPts val="8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5" dirty="0">
                <a:latin typeface="Calibri"/>
                <a:cs typeface="Calibri"/>
              </a:rPr>
              <a:t> </a:t>
            </a:r>
            <a:r>
              <a:rPr sz="350" spc="-20" dirty="0">
                <a:latin typeface="Calibri"/>
                <a:cs typeface="Calibri"/>
              </a:rPr>
              <a:t>five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5" name="object 155">
            <a:extLst>
              <a:ext uri="{FF2B5EF4-FFF2-40B4-BE49-F238E27FC236}">
                <a16:creationId xmlns:a16="http://schemas.microsoft.com/office/drawing/2014/main" id="{A03931C5-1866-229D-6D78-C83F87B01D95}"/>
              </a:ext>
            </a:extLst>
          </p:cNvPr>
          <p:cNvSpPr txBox="1"/>
          <p:nvPr/>
        </p:nvSpPr>
        <p:spPr>
          <a:xfrm>
            <a:off x="3295076" y="1700717"/>
            <a:ext cx="20066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540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6" name="object 156">
            <a:extLst>
              <a:ext uri="{FF2B5EF4-FFF2-40B4-BE49-F238E27FC236}">
                <a16:creationId xmlns:a16="http://schemas.microsoft.com/office/drawing/2014/main" id="{9C996493-7391-2105-661D-A0ED4FC11E9B}"/>
              </a:ext>
            </a:extLst>
          </p:cNvPr>
          <p:cNvSpPr txBox="1"/>
          <p:nvPr/>
        </p:nvSpPr>
        <p:spPr>
          <a:xfrm>
            <a:off x="6209322" y="1792276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7" name="object 157">
            <a:extLst>
              <a:ext uri="{FF2B5EF4-FFF2-40B4-BE49-F238E27FC236}">
                <a16:creationId xmlns:a16="http://schemas.microsoft.com/office/drawing/2014/main" id="{6A8F1A2C-0C58-C556-04AF-A1CCEF9237E1}"/>
              </a:ext>
            </a:extLst>
          </p:cNvPr>
          <p:cNvSpPr txBox="1"/>
          <p:nvPr/>
        </p:nvSpPr>
        <p:spPr>
          <a:xfrm>
            <a:off x="6559837" y="1739113"/>
            <a:ext cx="21082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tw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8" name="object 158">
            <a:extLst>
              <a:ext uri="{FF2B5EF4-FFF2-40B4-BE49-F238E27FC236}">
                <a16:creationId xmlns:a16="http://schemas.microsoft.com/office/drawing/2014/main" id="{968FC445-2C51-C0C8-D5A8-F6FE62DE1179}"/>
              </a:ext>
            </a:extLst>
          </p:cNvPr>
          <p:cNvSpPr txBox="1"/>
          <p:nvPr/>
        </p:nvSpPr>
        <p:spPr>
          <a:xfrm>
            <a:off x="6756345" y="1763627"/>
            <a:ext cx="2984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"/>
              </a:lnSpc>
            </a:pPr>
            <a:r>
              <a:rPr sz="350" spc="-50" dirty="0">
                <a:latin typeface="Calibri"/>
                <a:cs typeface="Calibri"/>
              </a:rPr>
              <a:t>o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9" name="object 159">
            <a:extLst>
              <a:ext uri="{FF2B5EF4-FFF2-40B4-BE49-F238E27FC236}">
                <a16:creationId xmlns:a16="http://schemas.microsoft.com/office/drawing/2014/main" id="{1F74332B-28E6-43DA-A405-816FE95750D6}"/>
              </a:ext>
            </a:extLst>
          </p:cNvPr>
          <p:cNvSpPr txBox="1"/>
          <p:nvPr/>
        </p:nvSpPr>
        <p:spPr>
          <a:xfrm>
            <a:off x="6580668" y="1795230"/>
            <a:ext cx="1968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0" name="object 160">
            <a:extLst>
              <a:ext uri="{FF2B5EF4-FFF2-40B4-BE49-F238E27FC236}">
                <a16:creationId xmlns:a16="http://schemas.microsoft.com/office/drawing/2014/main" id="{F75051F9-D3C7-0425-BC75-BC5AD17ACF6A}"/>
              </a:ext>
            </a:extLst>
          </p:cNvPr>
          <p:cNvSpPr txBox="1"/>
          <p:nvPr/>
        </p:nvSpPr>
        <p:spPr>
          <a:xfrm>
            <a:off x="6608443" y="1854300"/>
            <a:ext cx="13716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1" name="object 161">
            <a:extLst>
              <a:ext uri="{FF2B5EF4-FFF2-40B4-BE49-F238E27FC236}">
                <a16:creationId xmlns:a16="http://schemas.microsoft.com/office/drawing/2014/main" id="{D6E244A1-8F0E-1F14-987D-365C5F6E1AC1}"/>
              </a:ext>
            </a:extLst>
          </p:cNvPr>
          <p:cNvSpPr/>
          <p:nvPr/>
        </p:nvSpPr>
        <p:spPr>
          <a:xfrm>
            <a:off x="6759740" y="1714835"/>
            <a:ext cx="429259" cy="287020"/>
          </a:xfrm>
          <a:custGeom>
            <a:avLst/>
            <a:gdLst/>
            <a:ahLst/>
            <a:cxnLst/>
            <a:rect l="l" t="t" r="r" b="b"/>
            <a:pathLst>
              <a:path w="429259" h="287019">
                <a:moveTo>
                  <a:pt x="429117" y="0"/>
                </a:moveTo>
                <a:lnTo>
                  <a:pt x="0" y="0"/>
                </a:lnTo>
                <a:lnTo>
                  <a:pt x="0" y="286491"/>
                </a:lnTo>
                <a:lnTo>
                  <a:pt x="429117" y="286491"/>
                </a:lnTo>
                <a:lnTo>
                  <a:pt x="429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>
            <a:extLst>
              <a:ext uri="{FF2B5EF4-FFF2-40B4-BE49-F238E27FC236}">
                <a16:creationId xmlns:a16="http://schemas.microsoft.com/office/drawing/2014/main" id="{D0494B31-AE42-54BD-23E8-F191D22BE9C3}"/>
              </a:ext>
            </a:extLst>
          </p:cNvPr>
          <p:cNvSpPr txBox="1"/>
          <p:nvPr/>
        </p:nvSpPr>
        <p:spPr>
          <a:xfrm>
            <a:off x="6872301" y="1747973"/>
            <a:ext cx="200660" cy="19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3" name="object 163">
            <a:extLst>
              <a:ext uri="{FF2B5EF4-FFF2-40B4-BE49-F238E27FC236}">
                <a16:creationId xmlns:a16="http://schemas.microsoft.com/office/drawing/2014/main" id="{EDF1028D-F029-0D0C-C198-A51EA4A85A3F}"/>
              </a:ext>
            </a:extLst>
          </p:cNvPr>
          <p:cNvSpPr txBox="1"/>
          <p:nvPr/>
        </p:nvSpPr>
        <p:spPr>
          <a:xfrm>
            <a:off x="7296280" y="1759787"/>
            <a:ext cx="2374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8000"/>
              </a:lnSpc>
              <a:spcBef>
                <a:spcPts val="8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0" dirty="0">
                <a:latin typeface="Calibri"/>
                <a:cs typeface="Calibri"/>
              </a:rPr>
              <a:t>five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dirty="0">
                <a:latin typeface="Calibri"/>
                <a:cs typeface="Calibri"/>
              </a:rPr>
              <a:t>job</a:t>
            </a:r>
            <a:r>
              <a:rPr sz="350" spc="95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4" name="object 164">
            <a:extLst>
              <a:ext uri="{FF2B5EF4-FFF2-40B4-BE49-F238E27FC236}">
                <a16:creationId xmlns:a16="http://schemas.microsoft.com/office/drawing/2014/main" id="{B88890FD-8007-0476-61A9-3BFA04C5D35E}"/>
              </a:ext>
            </a:extLst>
          </p:cNvPr>
          <p:cNvSpPr txBox="1"/>
          <p:nvPr/>
        </p:nvSpPr>
        <p:spPr>
          <a:xfrm>
            <a:off x="2659315" y="3455348"/>
            <a:ext cx="224790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2069">
              <a:lnSpc>
                <a:spcPct val="110700"/>
              </a:lnSpc>
              <a:spcBef>
                <a:spcPts val="7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5" name="object 165">
            <a:extLst>
              <a:ext uri="{FF2B5EF4-FFF2-40B4-BE49-F238E27FC236}">
                <a16:creationId xmlns:a16="http://schemas.microsoft.com/office/drawing/2014/main" id="{A44E5F74-459F-40B6-F6EF-7A841853958D}"/>
              </a:ext>
            </a:extLst>
          </p:cNvPr>
          <p:cNvSpPr txBox="1"/>
          <p:nvPr/>
        </p:nvSpPr>
        <p:spPr>
          <a:xfrm>
            <a:off x="6292507" y="3458301"/>
            <a:ext cx="225425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6" name="object 166">
            <a:extLst>
              <a:ext uri="{FF2B5EF4-FFF2-40B4-BE49-F238E27FC236}">
                <a16:creationId xmlns:a16="http://schemas.microsoft.com/office/drawing/2014/main" id="{1F18D805-022F-0D60-0BA7-6970FFCDA020}"/>
              </a:ext>
            </a:extLst>
          </p:cNvPr>
          <p:cNvSpPr txBox="1"/>
          <p:nvPr/>
        </p:nvSpPr>
        <p:spPr>
          <a:xfrm>
            <a:off x="2975668" y="3452394"/>
            <a:ext cx="20066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540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7" name="object 167">
            <a:extLst>
              <a:ext uri="{FF2B5EF4-FFF2-40B4-BE49-F238E27FC236}">
                <a16:creationId xmlns:a16="http://schemas.microsoft.com/office/drawing/2014/main" id="{B8408E0F-DC24-C3AC-F0D2-4B11F08DE94F}"/>
              </a:ext>
            </a:extLst>
          </p:cNvPr>
          <p:cNvSpPr txBox="1"/>
          <p:nvPr/>
        </p:nvSpPr>
        <p:spPr>
          <a:xfrm>
            <a:off x="6650243" y="3458301"/>
            <a:ext cx="200660" cy="19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training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8" name="object 168">
            <a:extLst>
              <a:ext uri="{FF2B5EF4-FFF2-40B4-BE49-F238E27FC236}">
                <a16:creationId xmlns:a16="http://schemas.microsoft.com/office/drawing/2014/main" id="{B42C13F4-2908-451C-1859-282F8A6EF912}"/>
              </a:ext>
            </a:extLst>
          </p:cNvPr>
          <p:cNvSpPr txBox="1"/>
          <p:nvPr/>
        </p:nvSpPr>
        <p:spPr>
          <a:xfrm>
            <a:off x="3399230" y="3461255"/>
            <a:ext cx="2247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9" name="object 169">
            <a:extLst>
              <a:ext uri="{FF2B5EF4-FFF2-40B4-BE49-F238E27FC236}">
                <a16:creationId xmlns:a16="http://schemas.microsoft.com/office/drawing/2014/main" id="{F1E030B7-5902-695B-5DD1-76406AE5E836}"/>
              </a:ext>
            </a:extLst>
          </p:cNvPr>
          <p:cNvSpPr txBox="1"/>
          <p:nvPr/>
        </p:nvSpPr>
        <p:spPr>
          <a:xfrm>
            <a:off x="7094914" y="3461255"/>
            <a:ext cx="224790" cy="1974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8000"/>
              </a:lnSpc>
              <a:spcBef>
                <a:spcPts val="85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50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0" name="object 170">
            <a:extLst>
              <a:ext uri="{FF2B5EF4-FFF2-40B4-BE49-F238E27FC236}">
                <a16:creationId xmlns:a16="http://schemas.microsoft.com/office/drawing/2014/main" id="{15B41CDD-FA49-1FE8-6D1C-B92B1F043A0D}"/>
              </a:ext>
            </a:extLst>
          </p:cNvPr>
          <p:cNvSpPr txBox="1"/>
          <p:nvPr/>
        </p:nvSpPr>
        <p:spPr>
          <a:xfrm>
            <a:off x="2780829" y="5228054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1" name="object 171">
            <a:extLst>
              <a:ext uri="{FF2B5EF4-FFF2-40B4-BE49-F238E27FC236}">
                <a16:creationId xmlns:a16="http://schemas.microsoft.com/office/drawing/2014/main" id="{A775A0DA-9EBF-D616-90D1-71F3B71AAD7D}"/>
              </a:ext>
            </a:extLst>
          </p:cNvPr>
          <p:cNvSpPr txBox="1"/>
          <p:nvPr/>
        </p:nvSpPr>
        <p:spPr>
          <a:xfrm>
            <a:off x="6486929" y="5272357"/>
            <a:ext cx="224790" cy="13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200"/>
              </a:lnSpc>
              <a:spcBef>
                <a:spcPts val="100"/>
              </a:spcBef>
            </a:pPr>
            <a:r>
              <a:rPr sz="350" spc="-20" dirty="0">
                <a:latin typeface="Calibri"/>
                <a:cs typeface="Calibri"/>
              </a:rPr>
              <a:t>Post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Inclusion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2" name="object 172">
            <a:extLst>
              <a:ext uri="{FF2B5EF4-FFF2-40B4-BE49-F238E27FC236}">
                <a16:creationId xmlns:a16="http://schemas.microsoft.com/office/drawing/2014/main" id="{728C8F1C-0E64-81B3-938C-BAB3AD7F1589}"/>
              </a:ext>
            </a:extLst>
          </p:cNvPr>
          <p:cNvSpPr txBox="1"/>
          <p:nvPr/>
        </p:nvSpPr>
        <p:spPr>
          <a:xfrm>
            <a:off x="3218695" y="5233961"/>
            <a:ext cx="21272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 marR="5080" indent="-6985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3" name="object 173">
            <a:extLst>
              <a:ext uri="{FF2B5EF4-FFF2-40B4-BE49-F238E27FC236}">
                <a16:creationId xmlns:a16="http://schemas.microsoft.com/office/drawing/2014/main" id="{F27A374C-B15F-39C8-AD9F-12C4F96AC979}"/>
              </a:ext>
            </a:extLst>
          </p:cNvPr>
          <p:cNvSpPr txBox="1"/>
          <p:nvPr/>
        </p:nvSpPr>
        <p:spPr>
          <a:xfrm>
            <a:off x="6979928" y="5287124"/>
            <a:ext cx="212725" cy="141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 marR="5080" indent="-6985">
              <a:lnSpc>
                <a:spcPct val="110700"/>
              </a:lnSpc>
              <a:spcBef>
                <a:spcPts val="75"/>
              </a:spcBef>
            </a:pPr>
            <a:r>
              <a:rPr sz="350" spc="10" dirty="0">
                <a:latin typeface="Calibri"/>
                <a:cs typeface="Calibri"/>
              </a:rPr>
              <a:t>After</a:t>
            </a:r>
            <a:r>
              <a:rPr sz="350" spc="140" dirty="0">
                <a:latin typeface="Calibri"/>
                <a:cs typeface="Calibri"/>
              </a:rPr>
              <a:t> </a:t>
            </a:r>
            <a:r>
              <a:rPr sz="350" spc="-25" dirty="0">
                <a:latin typeface="Calibri"/>
                <a:cs typeface="Calibri"/>
              </a:rPr>
              <a:t>six</a:t>
            </a:r>
            <a:r>
              <a:rPr sz="350" spc="500" dirty="0">
                <a:latin typeface="Calibri"/>
                <a:cs typeface="Calibri"/>
              </a:rPr>
              <a:t> </a:t>
            </a:r>
            <a:r>
              <a:rPr sz="350" spc="-10" dirty="0">
                <a:latin typeface="Calibri"/>
                <a:cs typeface="Calibri"/>
              </a:rPr>
              <a:t>months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174" name="object 174">
            <a:extLst>
              <a:ext uri="{FF2B5EF4-FFF2-40B4-BE49-F238E27FC236}">
                <a16:creationId xmlns:a16="http://schemas.microsoft.com/office/drawing/2014/main" id="{EC9A0536-A348-3AF8-47E7-70334923503F}"/>
              </a:ext>
            </a:extLst>
          </p:cNvPr>
          <p:cNvGrpSpPr/>
          <p:nvPr/>
        </p:nvGrpSpPr>
        <p:grpSpPr>
          <a:xfrm>
            <a:off x="7937498" y="380207"/>
            <a:ext cx="3641725" cy="927100"/>
            <a:chOff x="7937498" y="380207"/>
            <a:chExt cx="3641725" cy="927100"/>
          </a:xfrm>
        </p:grpSpPr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A266E480-92FA-D194-F7FC-E0715DD9EF7A}"/>
                </a:ext>
              </a:extLst>
            </p:cNvPr>
            <p:cNvSpPr/>
            <p:nvPr/>
          </p:nvSpPr>
          <p:spPr>
            <a:xfrm>
              <a:off x="7943848" y="38655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5" y="0"/>
                  </a:moveTo>
                  <a:lnTo>
                    <a:pt x="1270991" y="0"/>
                  </a:lnTo>
                  <a:lnTo>
                    <a:pt x="1270991" y="342900"/>
                  </a:lnTo>
                  <a:lnTo>
                    <a:pt x="228600" y="342900"/>
                  </a:lnTo>
                  <a:lnTo>
                    <a:pt x="228600" y="2286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228600" y="571500"/>
                  </a:lnTo>
                  <a:lnTo>
                    <a:pt x="1270991" y="571500"/>
                  </a:lnTo>
                  <a:lnTo>
                    <a:pt x="1270991" y="914400"/>
                  </a:lnTo>
                  <a:lnTo>
                    <a:pt x="3629025" y="914400"/>
                  </a:lnTo>
                  <a:lnTo>
                    <a:pt x="362902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5B72CD2E-E238-F183-38D9-606A539266A5}"/>
                </a:ext>
              </a:extLst>
            </p:cNvPr>
            <p:cNvSpPr/>
            <p:nvPr/>
          </p:nvSpPr>
          <p:spPr>
            <a:xfrm>
              <a:off x="7943848" y="38655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>
            <a:extLst>
              <a:ext uri="{FF2B5EF4-FFF2-40B4-BE49-F238E27FC236}">
                <a16:creationId xmlns:a16="http://schemas.microsoft.com/office/drawing/2014/main" id="{D62AB10F-AE6C-E896-045A-A298FBB19F3B}"/>
              </a:ext>
            </a:extLst>
          </p:cNvPr>
          <p:cNvSpPr txBox="1"/>
          <p:nvPr/>
        </p:nvSpPr>
        <p:spPr>
          <a:xfrm>
            <a:off x="9319436" y="545083"/>
            <a:ext cx="214947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71475" marR="5080" indent="-359410">
              <a:lnSpc>
                <a:spcPts val="2090"/>
              </a:lnSpc>
              <a:spcBef>
                <a:spcPts val="2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A: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job-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shelf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stacker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8" name="object 178">
            <a:extLst>
              <a:ext uri="{FF2B5EF4-FFF2-40B4-BE49-F238E27FC236}">
                <a16:creationId xmlns:a16="http://schemas.microsoft.com/office/drawing/2014/main" id="{6C2FDF4E-1506-C2FF-CABB-DCB59729845B}"/>
              </a:ext>
            </a:extLst>
          </p:cNvPr>
          <p:cNvGrpSpPr/>
          <p:nvPr/>
        </p:nvGrpSpPr>
        <p:grpSpPr>
          <a:xfrm>
            <a:off x="7937497" y="2090205"/>
            <a:ext cx="3641725" cy="927100"/>
            <a:chOff x="7937497" y="2090205"/>
            <a:chExt cx="3641725" cy="927100"/>
          </a:xfrm>
        </p:grpSpPr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15D38438-E984-452F-181B-183EE7945E4E}"/>
                </a:ext>
              </a:extLst>
            </p:cNvPr>
            <p:cNvSpPr/>
            <p:nvPr/>
          </p:nvSpPr>
          <p:spPr>
            <a:xfrm>
              <a:off x="7943847" y="2096555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5" y="0"/>
                  </a:moveTo>
                  <a:lnTo>
                    <a:pt x="1270991" y="0"/>
                  </a:lnTo>
                  <a:lnTo>
                    <a:pt x="1270991" y="342900"/>
                  </a:lnTo>
                  <a:lnTo>
                    <a:pt x="228600" y="342900"/>
                  </a:lnTo>
                  <a:lnTo>
                    <a:pt x="228600" y="2286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228600" y="571500"/>
                  </a:lnTo>
                  <a:lnTo>
                    <a:pt x="1270991" y="571500"/>
                  </a:lnTo>
                  <a:lnTo>
                    <a:pt x="1270991" y="914400"/>
                  </a:lnTo>
                  <a:lnTo>
                    <a:pt x="3629025" y="914400"/>
                  </a:lnTo>
                  <a:lnTo>
                    <a:pt x="362902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>
              <a:extLst>
                <a:ext uri="{FF2B5EF4-FFF2-40B4-BE49-F238E27FC236}">
                  <a16:creationId xmlns:a16="http://schemas.microsoft.com/office/drawing/2014/main" id="{CD4435B0-E664-849B-8F72-A5F115B5B3C7}"/>
                </a:ext>
              </a:extLst>
            </p:cNvPr>
            <p:cNvSpPr/>
            <p:nvPr/>
          </p:nvSpPr>
          <p:spPr>
            <a:xfrm>
              <a:off x="7943847" y="2096555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>
            <a:extLst>
              <a:ext uri="{FF2B5EF4-FFF2-40B4-BE49-F238E27FC236}">
                <a16:creationId xmlns:a16="http://schemas.microsoft.com/office/drawing/2014/main" id="{8052858C-BB32-7DAC-99AF-A0C6B5F4F1C4}"/>
              </a:ext>
            </a:extLst>
          </p:cNvPr>
          <p:cNvSpPr txBox="1"/>
          <p:nvPr/>
        </p:nvSpPr>
        <p:spPr>
          <a:xfrm>
            <a:off x="9444150" y="2117852"/>
            <a:ext cx="189992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B:NO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bookstore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YES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restaurant/paid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job!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2" name="object 182">
            <a:extLst>
              <a:ext uri="{FF2B5EF4-FFF2-40B4-BE49-F238E27FC236}">
                <a16:creationId xmlns:a16="http://schemas.microsoft.com/office/drawing/2014/main" id="{5AB01DC8-D9C8-11F3-F12D-E767C0812DE7}"/>
              </a:ext>
            </a:extLst>
          </p:cNvPr>
          <p:cNvGrpSpPr/>
          <p:nvPr/>
        </p:nvGrpSpPr>
        <p:grpSpPr>
          <a:xfrm>
            <a:off x="7937497" y="3848158"/>
            <a:ext cx="3641725" cy="927100"/>
            <a:chOff x="7937497" y="3848158"/>
            <a:chExt cx="3641725" cy="927100"/>
          </a:xfrm>
        </p:grpSpPr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8FB9718D-BAE2-BF32-2AB9-BAEA94A3E150}"/>
                </a:ext>
              </a:extLst>
            </p:cNvPr>
            <p:cNvSpPr/>
            <p:nvPr/>
          </p:nvSpPr>
          <p:spPr>
            <a:xfrm>
              <a:off x="7943847" y="3854508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3" y="0"/>
                  </a:moveTo>
                  <a:lnTo>
                    <a:pt x="1270991" y="0"/>
                  </a:lnTo>
                  <a:lnTo>
                    <a:pt x="1270991" y="342900"/>
                  </a:lnTo>
                  <a:lnTo>
                    <a:pt x="228600" y="342900"/>
                  </a:lnTo>
                  <a:lnTo>
                    <a:pt x="228600" y="2286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228600" y="571500"/>
                  </a:lnTo>
                  <a:lnTo>
                    <a:pt x="1270991" y="571500"/>
                  </a:lnTo>
                  <a:lnTo>
                    <a:pt x="1270991" y="914400"/>
                  </a:lnTo>
                  <a:lnTo>
                    <a:pt x="3629023" y="914400"/>
                  </a:lnTo>
                  <a:lnTo>
                    <a:pt x="362902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21B510FF-0562-4DDD-4FDD-B01F4F19614F}"/>
                </a:ext>
              </a:extLst>
            </p:cNvPr>
            <p:cNvSpPr/>
            <p:nvPr/>
          </p:nvSpPr>
          <p:spPr>
            <a:xfrm>
              <a:off x="7943847" y="3854508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>
            <a:extLst>
              <a:ext uri="{FF2B5EF4-FFF2-40B4-BE49-F238E27FC236}">
                <a16:creationId xmlns:a16="http://schemas.microsoft.com/office/drawing/2014/main" id="{57245382-86A9-DBF7-E85D-6F0230C1D616}"/>
              </a:ext>
            </a:extLst>
          </p:cNvPr>
          <p:cNvSpPr txBox="1"/>
          <p:nvPr/>
        </p:nvSpPr>
        <p:spPr>
          <a:xfrm>
            <a:off x="9333722" y="4010659"/>
            <a:ext cx="212026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17195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D: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supermarket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6" name="object 186">
            <a:extLst>
              <a:ext uri="{FF2B5EF4-FFF2-40B4-BE49-F238E27FC236}">
                <a16:creationId xmlns:a16="http://schemas.microsoft.com/office/drawing/2014/main" id="{3BE4954E-2B3F-AD69-DBEE-BB049F0FF210}"/>
              </a:ext>
            </a:extLst>
          </p:cNvPr>
          <p:cNvGrpSpPr/>
          <p:nvPr/>
        </p:nvGrpSpPr>
        <p:grpSpPr>
          <a:xfrm>
            <a:off x="7937497" y="5591187"/>
            <a:ext cx="3641725" cy="927100"/>
            <a:chOff x="7937497" y="5591187"/>
            <a:chExt cx="3641725" cy="927100"/>
          </a:xfrm>
        </p:grpSpPr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131D5B48-D9CE-04D4-13D6-BD869E50617D}"/>
                </a:ext>
              </a:extLst>
            </p:cNvPr>
            <p:cNvSpPr/>
            <p:nvPr/>
          </p:nvSpPr>
          <p:spPr>
            <a:xfrm>
              <a:off x="7943847" y="559753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3629023" y="0"/>
                  </a:moveTo>
                  <a:lnTo>
                    <a:pt x="1270991" y="0"/>
                  </a:lnTo>
                  <a:lnTo>
                    <a:pt x="1270991" y="342899"/>
                  </a:lnTo>
                  <a:lnTo>
                    <a:pt x="228600" y="342899"/>
                  </a:lnTo>
                  <a:lnTo>
                    <a:pt x="228600" y="228599"/>
                  </a:lnTo>
                  <a:lnTo>
                    <a:pt x="0" y="457199"/>
                  </a:lnTo>
                  <a:lnTo>
                    <a:pt x="228600" y="685799"/>
                  </a:lnTo>
                  <a:lnTo>
                    <a:pt x="228600" y="571499"/>
                  </a:lnTo>
                  <a:lnTo>
                    <a:pt x="1270991" y="571499"/>
                  </a:lnTo>
                  <a:lnTo>
                    <a:pt x="1270991" y="914399"/>
                  </a:lnTo>
                  <a:lnTo>
                    <a:pt x="3629023" y="914399"/>
                  </a:lnTo>
                  <a:lnTo>
                    <a:pt x="362902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>
              <a:extLst>
                <a:ext uri="{FF2B5EF4-FFF2-40B4-BE49-F238E27FC236}">
                  <a16:creationId xmlns:a16="http://schemas.microsoft.com/office/drawing/2014/main" id="{702D76F3-821B-249D-07A1-D8666040CCF9}"/>
                </a:ext>
              </a:extLst>
            </p:cNvPr>
            <p:cNvSpPr/>
            <p:nvPr/>
          </p:nvSpPr>
          <p:spPr>
            <a:xfrm>
              <a:off x="7943847" y="5597537"/>
              <a:ext cx="3629025" cy="914400"/>
            </a:xfrm>
            <a:custGeom>
              <a:avLst/>
              <a:gdLst/>
              <a:ahLst/>
              <a:cxnLst/>
              <a:rect l="l" t="t" r="r" b="b"/>
              <a:pathLst>
                <a:path w="3629025" h="914400">
                  <a:moveTo>
                    <a:pt x="0" y="457200"/>
                  </a:moveTo>
                  <a:lnTo>
                    <a:pt x="228600" y="228600"/>
                  </a:lnTo>
                  <a:lnTo>
                    <a:pt x="228600" y="342900"/>
                  </a:lnTo>
                  <a:lnTo>
                    <a:pt x="1270992" y="342900"/>
                  </a:lnTo>
                  <a:lnTo>
                    <a:pt x="1270992" y="0"/>
                  </a:lnTo>
                  <a:lnTo>
                    <a:pt x="3629025" y="0"/>
                  </a:lnTo>
                  <a:lnTo>
                    <a:pt x="3629025" y="914400"/>
                  </a:lnTo>
                  <a:lnTo>
                    <a:pt x="1270992" y="914400"/>
                  </a:lnTo>
                  <a:lnTo>
                    <a:pt x="1270992" y="571500"/>
                  </a:lnTo>
                  <a:lnTo>
                    <a:pt x="228600" y="5715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>
            <a:extLst>
              <a:ext uri="{FF2B5EF4-FFF2-40B4-BE49-F238E27FC236}">
                <a16:creationId xmlns:a16="http://schemas.microsoft.com/office/drawing/2014/main" id="{FF4BB5DD-15CB-12DF-394A-B2BD349ABF70}"/>
              </a:ext>
            </a:extLst>
          </p:cNvPr>
          <p:cNvSpPr txBox="1"/>
          <p:nvPr/>
        </p:nvSpPr>
        <p:spPr>
          <a:xfrm>
            <a:off x="9426433" y="5616955"/>
            <a:ext cx="1935480" cy="56553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indent="-635" algn="ctr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Participant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D: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electronics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endParaRPr sz="18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1" name="Input penna 190">
                <a:extLst>
                  <a:ext uri="{FF2B5EF4-FFF2-40B4-BE49-F238E27FC236}">
                    <a16:creationId xmlns:a16="http://schemas.microsoft.com/office/drawing/2014/main" id="{1472FC63-1823-579D-68AC-7B5DDCDE1A15}"/>
                  </a:ext>
                </a:extLst>
              </p14:cNvPr>
              <p14:cNvContentPartPr/>
              <p14:nvPr/>
            </p14:nvContentPartPr>
            <p14:xfrm>
              <a:off x="921020" y="1903461"/>
              <a:ext cx="8345880" cy="1513080"/>
            </p14:xfrm>
          </p:contentPart>
        </mc:Choice>
        <mc:Fallback xmlns="">
          <p:pic>
            <p:nvPicPr>
              <p:cNvPr id="191" name="Input penna 190">
                <a:extLst>
                  <a:ext uri="{FF2B5EF4-FFF2-40B4-BE49-F238E27FC236}">
                    <a16:creationId xmlns:a16="http://schemas.microsoft.com/office/drawing/2014/main" id="{1472FC63-1823-579D-68AC-7B5DDCDE1A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020" y="1885821"/>
                <a:ext cx="8381520" cy="154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6759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6F4B4F-4E2C-0C48-8D2D-7119A094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FFFFFF"/>
                </a:solidFill>
              </a:rPr>
              <a:t>Partecipant</a:t>
            </a:r>
            <a:r>
              <a:rPr lang="it-IT" dirty="0">
                <a:solidFill>
                  <a:srgbClr val="FFFFFF"/>
                </a:solidFill>
              </a:rPr>
              <a:t> F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EEE334-B475-0843-937E-56EED5AB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it-IT" sz="1800" dirty="0"/>
              <a:t>Il Partecipante F aveva un grave autismo e disabilità intellettiva profonda, con comportamenti autolesionistici (colpirsi alla testa)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Matching job- persona: </a:t>
            </a:r>
            <a:r>
              <a:rPr lang="it-IT" sz="1800" dirty="0"/>
              <a:t>giardinaggio e pulizia, come scelto dal proprietario della fattoria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Probes </a:t>
            </a:r>
            <a:r>
              <a:rPr lang="it-IT" sz="1800" b="1" dirty="0" err="1">
                <a:solidFill>
                  <a:srgbClr val="FF0000"/>
                </a:solidFill>
              </a:rPr>
              <a:t>pre</a:t>
            </a:r>
            <a:r>
              <a:rPr lang="it-IT" sz="1800" b="1" dirty="0">
                <a:solidFill>
                  <a:srgbClr val="FF0000"/>
                </a:solidFill>
              </a:rPr>
              <a:t>-training sessione 2 ore</a:t>
            </a:r>
          </a:p>
          <a:p>
            <a:pPr marL="0" indent="0">
              <a:buNone/>
            </a:pPr>
            <a:r>
              <a:rPr lang="it-IT" sz="1800" dirty="0"/>
              <a:t> </a:t>
            </a:r>
            <a:r>
              <a:rPr lang="it-IT" sz="1800" b="1" u="sng" dirty="0"/>
              <a:t>0%</a:t>
            </a:r>
            <a:r>
              <a:rPr lang="it-IT" sz="1800" dirty="0"/>
              <a:t> di risposte corrette e autonome </a:t>
            </a:r>
          </a:p>
          <a:p>
            <a:pPr marL="0" indent="0">
              <a:buNone/>
            </a:pPr>
            <a:r>
              <a:rPr lang="it-IT" sz="1800" b="1" dirty="0"/>
              <a:t> 15 episodi di colpirsi alla testa di media, forte intensità </a:t>
            </a:r>
            <a:r>
              <a:rPr lang="it-IT" sz="1800" dirty="0"/>
              <a:t>durante una sessione di due ore. </a:t>
            </a:r>
          </a:p>
          <a:p>
            <a:pPr marL="0" indent="0">
              <a:buNone/>
            </a:pPr>
            <a:r>
              <a:rPr lang="it-IT" sz="1800" dirty="0"/>
              <a:t>training</a:t>
            </a: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Training: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/>
              <a:t>giardinaggio e pulizia 5 mesi con task analysis e prompt fisico</a:t>
            </a:r>
            <a:endParaRPr lang="it-IT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Probe post training</a:t>
            </a:r>
            <a:r>
              <a:rPr lang="it-IT" sz="1800" u="sng" dirty="0"/>
              <a:t>: </a:t>
            </a:r>
          </a:p>
          <a:p>
            <a:pPr marL="0" indent="0">
              <a:buNone/>
            </a:pPr>
            <a:r>
              <a:rPr lang="it-IT" sz="1800" dirty="0"/>
              <a:t>Aumentate all’80 % risposte autonome, diminuita frequenza numero pugni in testa 7 di media bassa intensità in due ore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FF0000"/>
                </a:solidFill>
              </a:rPr>
              <a:t>Passaggio a work </a:t>
            </a:r>
            <a:r>
              <a:rPr lang="it-IT" sz="1800" dirty="0" err="1">
                <a:solidFill>
                  <a:srgbClr val="FF0000"/>
                </a:solidFill>
              </a:rPr>
              <a:t>inclusion</a:t>
            </a:r>
            <a:r>
              <a:rPr lang="it-IT" sz="1800" dirty="0"/>
              <a:t>, ma il cambiamento di ambiente,  dal centro di apprendimento alla fattoria, ha portato a un aumento significativo dei comportamenti problema. Perciò, abbiamo deciso di tornare alla fase di </a:t>
            </a:r>
            <a:r>
              <a:rPr lang="it-IT" sz="1800" b="1" dirty="0">
                <a:solidFill>
                  <a:srgbClr val="FF0000"/>
                </a:solidFill>
              </a:rPr>
              <a:t>training</a:t>
            </a:r>
            <a:r>
              <a:rPr lang="it-IT" sz="1800" dirty="0"/>
              <a:t> e abbiamo interrotto lo studio prima di poter tornare alla fase di work </a:t>
            </a:r>
            <a:r>
              <a:rPr lang="it-IT" sz="1800" dirty="0" err="1"/>
              <a:t>inclusion</a:t>
            </a:r>
            <a:r>
              <a:rPr lang="it-IT" sz="18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753045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68441-B2E3-ADC6-4B3B-80DE956A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4A68BFB-65F6-A04C-9CA9-AF5AF332545A}"/>
              </a:ext>
            </a:extLst>
          </p:cNvPr>
          <p:cNvGrpSpPr/>
          <p:nvPr/>
        </p:nvGrpSpPr>
        <p:grpSpPr>
          <a:xfrm>
            <a:off x="5227820" y="856964"/>
            <a:ext cx="927100" cy="716280"/>
            <a:chOff x="3013942" y="927244"/>
            <a:chExt cx="927100" cy="7162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8AEE068-9C8F-8EA8-EB37-0F5BA76E357C}"/>
                </a:ext>
              </a:extLst>
            </p:cNvPr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2"/>
                  </a:lnTo>
                  <a:lnTo>
                    <a:pt x="369272" y="457052"/>
                  </a:lnTo>
                  <a:lnTo>
                    <a:pt x="369272" y="527555"/>
                  </a:lnTo>
                  <a:lnTo>
                    <a:pt x="281346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2"/>
                  </a:lnTo>
                  <a:lnTo>
                    <a:pt x="914400" y="45705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0CFE4BF-9F48-8D59-D38C-BD9CF21301B1}"/>
                </a:ext>
              </a:extLst>
            </p:cNvPr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3DDC8727-14B4-AF4C-D6A9-217AAC4D1C6C}"/>
              </a:ext>
            </a:extLst>
          </p:cNvPr>
          <p:cNvSpPr txBox="1"/>
          <p:nvPr/>
        </p:nvSpPr>
        <p:spPr>
          <a:xfrm>
            <a:off x="5281189" y="830621"/>
            <a:ext cx="6584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4732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Pre-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28212A5B-1C10-1CB6-E0E3-C830A2E38263}"/>
              </a:ext>
            </a:extLst>
          </p:cNvPr>
          <p:cNvGrpSpPr/>
          <p:nvPr/>
        </p:nvGrpSpPr>
        <p:grpSpPr>
          <a:xfrm>
            <a:off x="7102897" y="697652"/>
            <a:ext cx="927100" cy="716280"/>
            <a:chOff x="4773687" y="926805"/>
            <a:chExt cx="927100" cy="71628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CB1F356-A9AD-4512-8C9C-3FC989713FE3}"/>
                </a:ext>
              </a:extLst>
            </p:cNvPr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369274" y="457053"/>
                  </a:lnTo>
                  <a:lnTo>
                    <a:pt x="369274" y="527555"/>
                  </a:lnTo>
                  <a:lnTo>
                    <a:pt x="281348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3"/>
                  </a:lnTo>
                  <a:lnTo>
                    <a:pt x="914400" y="457053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5FE00C8-6CD5-D905-E679-5A4FDD7A83BE}"/>
                </a:ext>
              </a:extLst>
            </p:cNvPr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4DABAF12-8486-ECE0-A572-097143EA58E8}"/>
              </a:ext>
            </a:extLst>
          </p:cNvPr>
          <p:cNvSpPr txBox="1"/>
          <p:nvPr/>
        </p:nvSpPr>
        <p:spPr>
          <a:xfrm>
            <a:off x="7176325" y="620831"/>
            <a:ext cx="1175182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0014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Post-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F28381B5-2592-7CA6-C198-AF2839A387EE}"/>
              </a:ext>
            </a:extLst>
          </p:cNvPr>
          <p:cNvGrpSpPr/>
          <p:nvPr/>
        </p:nvGrpSpPr>
        <p:grpSpPr>
          <a:xfrm>
            <a:off x="8049466" y="813255"/>
            <a:ext cx="1010285" cy="716280"/>
            <a:chOff x="5604742" y="926805"/>
            <a:chExt cx="1010285" cy="7162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56A7578F-A2D1-3E7D-D717-D40CE2F94CE4}"/>
                </a:ext>
              </a:extLst>
            </p:cNvPr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997438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410792" y="457053"/>
                  </a:lnTo>
                  <a:lnTo>
                    <a:pt x="410792" y="527556"/>
                  </a:lnTo>
                  <a:lnTo>
                    <a:pt x="322868" y="527556"/>
                  </a:lnTo>
                  <a:lnTo>
                    <a:pt x="498718" y="703407"/>
                  </a:lnTo>
                  <a:lnTo>
                    <a:pt x="674570" y="527556"/>
                  </a:lnTo>
                  <a:lnTo>
                    <a:pt x="586644" y="527556"/>
                  </a:lnTo>
                  <a:lnTo>
                    <a:pt x="586644" y="457053"/>
                  </a:lnTo>
                  <a:lnTo>
                    <a:pt x="997438" y="457053"/>
                  </a:lnTo>
                  <a:lnTo>
                    <a:pt x="99743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C9273F34-0795-3F00-E8FF-47A777CB749D}"/>
                </a:ext>
              </a:extLst>
            </p:cNvPr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0" y="0"/>
                  </a:moveTo>
                  <a:lnTo>
                    <a:pt x="997439" y="0"/>
                  </a:lnTo>
                  <a:lnTo>
                    <a:pt x="997439" y="457053"/>
                  </a:lnTo>
                  <a:lnTo>
                    <a:pt x="586645" y="457053"/>
                  </a:lnTo>
                  <a:lnTo>
                    <a:pt x="586645" y="527555"/>
                  </a:lnTo>
                  <a:lnTo>
                    <a:pt x="674571" y="527555"/>
                  </a:lnTo>
                  <a:lnTo>
                    <a:pt x="498719" y="703407"/>
                  </a:lnTo>
                  <a:lnTo>
                    <a:pt x="322868" y="527555"/>
                  </a:lnTo>
                  <a:lnTo>
                    <a:pt x="410793" y="527555"/>
                  </a:lnTo>
                  <a:lnTo>
                    <a:pt x="410793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8A285830-9218-68C5-9E6F-446A688B735B}"/>
              </a:ext>
            </a:extLst>
          </p:cNvPr>
          <p:cNvSpPr txBox="1"/>
          <p:nvPr/>
        </p:nvSpPr>
        <p:spPr>
          <a:xfrm>
            <a:off x="8155063" y="797700"/>
            <a:ext cx="7613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9050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Post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9073B0-943C-7AFF-9EB7-00BAB7A17788}"/>
              </a:ext>
            </a:extLst>
          </p:cNvPr>
          <p:cNvSpPr txBox="1"/>
          <p:nvPr/>
        </p:nvSpPr>
        <p:spPr>
          <a:xfrm>
            <a:off x="10032139" y="774405"/>
            <a:ext cx="65405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6223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90BD2410-AE31-1B36-95FF-800889254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876941"/>
              </p:ext>
            </p:extLst>
          </p:nvPr>
        </p:nvGraphicFramePr>
        <p:xfrm>
          <a:off x="1779571" y="1397377"/>
          <a:ext cx="9130020" cy="331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7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R="152400" algn="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Part.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pPr marL="123444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March-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December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853440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January-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June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54102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Sept-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Dec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177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177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R="18669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D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875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" name="object 19">
            <a:extLst>
              <a:ext uri="{FF2B5EF4-FFF2-40B4-BE49-F238E27FC236}">
                <a16:creationId xmlns:a16="http://schemas.microsoft.com/office/drawing/2014/main" id="{7DFDD6A5-B696-E948-B6F1-4C6125FD9AF6}"/>
              </a:ext>
            </a:extLst>
          </p:cNvPr>
          <p:cNvGraphicFramePr>
            <a:graphicFrameLocks noGrp="1"/>
          </p:cNvGraphicFramePr>
          <p:nvPr/>
        </p:nvGraphicFramePr>
        <p:xfrm>
          <a:off x="9406349" y="5171798"/>
          <a:ext cx="1500505" cy="1538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Beh</a:t>
                      </a:r>
                      <a:r>
                        <a:rPr sz="11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Pref</a:t>
                      </a:r>
                      <a:r>
                        <a:rPr sz="11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Training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Inclusion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25" dirty="0">
                          <a:latin typeface="Calibri"/>
                          <a:cs typeface="Calibri"/>
                        </a:rPr>
                        <a:t>Job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D8AC917-8D97-8733-D7C1-9209E3EE07BD}"/>
              </a:ext>
            </a:extLst>
          </p:cNvPr>
          <p:cNvSpPr txBox="1"/>
          <p:nvPr/>
        </p:nvSpPr>
        <p:spPr>
          <a:xfrm>
            <a:off x="178330" y="4707118"/>
            <a:ext cx="91300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/>
              <a:t>.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7977924-BA7F-DC3E-197D-41D76627CB0D}"/>
              </a:ext>
            </a:extLst>
          </p:cNvPr>
          <p:cNvCxnSpPr>
            <a:cxnSpLocks/>
          </p:cNvCxnSpPr>
          <p:nvPr/>
        </p:nvCxnSpPr>
        <p:spPr>
          <a:xfrm>
            <a:off x="97307" y="3429000"/>
            <a:ext cx="16012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58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8F01-1055-9790-2AF8-0A5785EC3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7E20AE-9CE0-2FC4-C0C7-12716561100B}"/>
              </a:ext>
            </a:extLst>
          </p:cNvPr>
          <p:cNvSpPr/>
          <p:nvPr/>
        </p:nvSpPr>
        <p:spPr>
          <a:xfrm>
            <a:off x="5499949" y="2172784"/>
            <a:ext cx="152400" cy="80645"/>
          </a:xfrm>
          <a:custGeom>
            <a:avLst/>
            <a:gdLst/>
            <a:ahLst/>
            <a:cxnLst/>
            <a:rect l="l" t="t" r="r" b="b"/>
            <a:pathLst>
              <a:path w="152400" h="80644">
                <a:moveTo>
                  <a:pt x="151944" y="0"/>
                </a:moveTo>
                <a:lnTo>
                  <a:pt x="0" y="0"/>
                </a:lnTo>
                <a:lnTo>
                  <a:pt x="0" y="80225"/>
                </a:lnTo>
                <a:lnTo>
                  <a:pt x="151944" y="80225"/>
                </a:lnTo>
                <a:lnTo>
                  <a:pt x="151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014C864-E3F3-60FE-DC06-1E66A8A3C29E}"/>
              </a:ext>
            </a:extLst>
          </p:cNvPr>
          <p:cNvSpPr/>
          <p:nvPr/>
        </p:nvSpPr>
        <p:spPr>
          <a:xfrm>
            <a:off x="5880850" y="1381357"/>
            <a:ext cx="154305" cy="871855"/>
          </a:xfrm>
          <a:custGeom>
            <a:avLst/>
            <a:gdLst/>
            <a:ahLst/>
            <a:cxnLst/>
            <a:rect l="l" t="t" r="r" b="b"/>
            <a:pathLst>
              <a:path w="154304" h="871855">
                <a:moveTo>
                  <a:pt x="154024" y="0"/>
                </a:moveTo>
                <a:lnTo>
                  <a:pt x="0" y="0"/>
                </a:lnTo>
                <a:lnTo>
                  <a:pt x="0" y="871653"/>
                </a:lnTo>
                <a:lnTo>
                  <a:pt x="154024" y="871653"/>
                </a:lnTo>
                <a:lnTo>
                  <a:pt x="154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E68A309-E2E0-0FBE-2987-A0335F82BA94}"/>
              </a:ext>
            </a:extLst>
          </p:cNvPr>
          <p:cNvSpPr/>
          <p:nvPr/>
        </p:nvSpPr>
        <p:spPr>
          <a:xfrm>
            <a:off x="6263833" y="984559"/>
            <a:ext cx="152400" cy="1268730"/>
          </a:xfrm>
          <a:custGeom>
            <a:avLst/>
            <a:gdLst/>
            <a:ahLst/>
            <a:cxnLst/>
            <a:rect l="l" t="t" r="r" b="b"/>
            <a:pathLst>
              <a:path w="152400" h="1268730">
                <a:moveTo>
                  <a:pt x="151942" y="0"/>
                </a:moveTo>
                <a:lnTo>
                  <a:pt x="0" y="0"/>
                </a:lnTo>
                <a:lnTo>
                  <a:pt x="0" y="1268450"/>
                </a:lnTo>
                <a:lnTo>
                  <a:pt x="151942" y="1268450"/>
                </a:lnTo>
                <a:lnTo>
                  <a:pt x="151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8C358B5-A29E-7462-9270-49064CCF0787}"/>
              </a:ext>
            </a:extLst>
          </p:cNvPr>
          <p:cNvSpPr/>
          <p:nvPr/>
        </p:nvSpPr>
        <p:spPr>
          <a:xfrm>
            <a:off x="5499949" y="665820"/>
            <a:ext cx="152400" cy="1507490"/>
          </a:xfrm>
          <a:custGeom>
            <a:avLst/>
            <a:gdLst/>
            <a:ahLst/>
            <a:cxnLst/>
            <a:rect l="l" t="t" r="r" b="b"/>
            <a:pathLst>
              <a:path w="152400" h="1507489">
                <a:moveTo>
                  <a:pt x="151944" y="0"/>
                </a:moveTo>
                <a:lnTo>
                  <a:pt x="0" y="0"/>
                </a:lnTo>
                <a:lnTo>
                  <a:pt x="0" y="1506964"/>
                </a:lnTo>
                <a:lnTo>
                  <a:pt x="151944" y="1506964"/>
                </a:lnTo>
                <a:lnTo>
                  <a:pt x="15194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E769DB3-E656-E6EF-3A70-4155B3A9BA97}"/>
              </a:ext>
            </a:extLst>
          </p:cNvPr>
          <p:cNvSpPr/>
          <p:nvPr/>
        </p:nvSpPr>
        <p:spPr>
          <a:xfrm>
            <a:off x="5880850" y="665820"/>
            <a:ext cx="154305" cy="715645"/>
          </a:xfrm>
          <a:custGeom>
            <a:avLst/>
            <a:gdLst/>
            <a:ahLst/>
            <a:cxnLst/>
            <a:rect l="l" t="t" r="r" b="b"/>
            <a:pathLst>
              <a:path w="154304" h="715644">
                <a:moveTo>
                  <a:pt x="154024" y="0"/>
                </a:moveTo>
                <a:lnTo>
                  <a:pt x="0" y="0"/>
                </a:lnTo>
                <a:lnTo>
                  <a:pt x="0" y="715537"/>
                </a:lnTo>
                <a:lnTo>
                  <a:pt x="154024" y="715537"/>
                </a:lnTo>
                <a:lnTo>
                  <a:pt x="15402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DEFD17B-357B-C85C-9723-5443CE55801C}"/>
              </a:ext>
            </a:extLst>
          </p:cNvPr>
          <p:cNvSpPr/>
          <p:nvPr/>
        </p:nvSpPr>
        <p:spPr>
          <a:xfrm>
            <a:off x="6263833" y="665820"/>
            <a:ext cx="152400" cy="318770"/>
          </a:xfrm>
          <a:custGeom>
            <a:avLst/>
            <a:gdLst/>
            <a:ahLst/>
            <a:cxnLst/>
            <a:rect l="l" t="t" r="r" b="b"/>
            <a:pathLst>
              <a:path w="152400" h="318769">
                <a:moveTo>
                  <a:pt x="151942" y="0"/>
                </a:moveTo>
                <a:lnTo>
                  <a:pt x="0" y="0"/>
                </a:lnTo>
                <a:lnTo>
                  <a:pt x="0" y="318739"/>
                </a:lnTo>
                <a:lnTo>
                  <a:pt x="151942" y="318739"/>
                </a:lnTo>
                <a:lnTo>
                  <a:pt x="151942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D38D3F0-8AFE-53ED-57BA-6F2851451998}"/>
              </a:ext>
            </a:extLst>
          </p:cNvPr>
          <p:cNvSpPr/>
          <p:nvPr/>
        </p:nvSpPr>
        <p:spPr>
          <a:xfrm>
            <a:off x="5385470" y="2253010"/>
            <a:ext cx="1525905" cy="0"/>
          </a:xfrm>
          <a:custGeom>
            <a:avLst/>
            <a:gdLst/>
            <a:ahLst/>
            <a:cxnLst/>
            <a:rect l="l" t="t" r="r" b="b"/>
            <a:pathLst>
              <a:path w="1525904">
                <a:moveTo>
                  <a:pt x="0" y="0"/>
                </a:moveTo>
                <a:lnTo>
                  <a:pt x="1525683" y="0"/>
                </a:lnTo>
              </a:path>
            </a:pathLst>
          </a:custGeom>
          <a:ln w="325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F1129BD-7CC3-8D0A-1BB4-73E336C4C073}"/>
              </a:ext>
            </a:extLst>
          </p:cNvPr>
          <p:cNvSpPr txBox="1"/>
          <p:nvPr/>
        </p:nvSpPr>
        <p:spPr>
          <a:xfrm>
            <a:off x="5274218" y="2203450"/>
            <a:ext cx="850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49DCA3D-83E2-F611-7835-806E1C002E40}"/>
              </a:ext>
            </a:extLst>
          </p:cNvPr>
          <p:cNvSpPr txBox="1"/>
          <p:nvPr/>
        </p:nvSpPr>
        <p:spPr>
          <a:xfrm>
            <a:off x="5251010" y="2045164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27AFBAF-1E73-B7F4-B9F0-69C506E9087B}"/>
              </a:ext>
            </a:extLst>
          </p:cNvPr>
          <p:cNvSpPr txBox="1"/>
          <p:nvPr/>
        </p:nvSpPr>
        <p:spPr>
          <a:xfrm>
            <a:off x="5251010" y="1886879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0592DAB-F58A-A20D-D839-B70F1284486A}"/>
              </a:ext>
            </a:extLst>
          </p:cNvPr>
          <p:cNvSpPr txBox="1"/>
          <p:nvPr/>
        </p:nvSpPr>
        <p:spPr>
          <a:xfrm>
            <a:off x="5251010" y="1728594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82FE9A51-1EAF-3033-A7E9-EBF4C7D58D1B}"/>
              </a:ext>
            </a:extLst>
          </p:cNvPr>
          <p:cNvSpPr txBox="1"/>
          <p:nvPr/>
        </p:nvSpPr>
        <p:spPr>
          <a:xfrm>
            <a:off x="5251010" y="1570308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C3140BF-BFA3-72D4-D826-40F56FB14BFE}"/>
              </a:ext>
            </a:extLst>
          </p:cNvPr>
          <p:cNvSpPr txBox="1"/>
          <p:nvPr/>
        </p:nvSpPr>
        <p:spPr>
          <a:xfrm>
            <a:off x="5251010" y="1409855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53F669E-A825-C95B-8711-A0967DDA03D3}"/>
              </a:ext>
            </a:extLst>
          </p:cNvPr>
          <p:cNvSpPr txBox="1"/>
          <p:nvPr/>
        </p:nvSpPr>
        <p:spPr>
          <a:xfrm>
            <a:off x="5251010" y="1251569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1C5599C7-F2D7-D9EC-331E-A67F4F039456}"/>
              </a:ext>
            </a:extLst>
          </p:cNvPr>
          <p:cNvSpPr txBox="1"/>
          <p:nvPr/>
        </p:nvSpPr>
        <p:spPr>
          <a:xfrm>
            <a:off x="5251010" y="1093284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27A065BA-7264-9CC3-F8D5-F6CAED181505}"/>
              </a:ext>
            </a:extLst>
          </p:cNvPr>
          <p:cNvSpPr txBox="1"/>
          <p:nvPr/>
        </p:nvSpPr>
        <p:spPr>
          <a:xfrm>
            <a:off x="5251010" y="934998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8059F15A-1A7B-C127-FC31-264802BAB4DE}"/>
              </a:ext>
            </a:extLst>
          </p:cNvPr>
          <p:cNvSpPr txBox="1"/>
          <p:nvPr/>
        </p:nvSpPr>
        <p:spPr>
          <a:xfrm>
            <a:off x="5251010" y="776713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645CA929-AD7E-6E97-60CC-AEC94D609EF6}"/>
              </a:ext>
            </a:extLst>
          </p:cNvPr>
          <p:cNvSpPr txBox="1"/>
          <p:nvPr/>
        </p:nvSpPr>
        <p:spPr>
          <a:xfrm>
            <a:off x="5227801" y="618427"/>
            <a:ext cx="1308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D5CD631-F262-E005-2A0E-9A86084814A8}"/>
              </a:ext>
            </a:extLst>
          </p:cNvPr>
          <p:cNvSpPr txBox="1"/>
          <p:nvPr/>
        </p:nvSpPr>
        <p:spPr>
          <a:xfrm>
            <a:off x="5425598" y="531695"/>
            <a:ext cx="30289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45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113A36C-B876-F261-D221-85259843E6C8}"/>
              </a:ext>
            </a:extLst>
          </p:cNvPr>
          <p:cNvSpPr txBox="1"/>
          <p:nvPr/>
        </p:nvSpPr>
        <p:spPr>
          <a:xfrm>
            <a:off x="5795379" y="531695"/>
            <a:ext cx="72009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Post training</a:t>
            </a:r>
            <a:r>
              <a:rPr sz="450" spc="4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45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909006D4-899B-CD3A-E6DF-344D50954B22}"/>
              </a:ext>
            </a:extLst>
          </p:cNvPr>
          <p:cNvSpPr txBox="1"/>
          <p:nvPr/>
        </p:nvSpPr>
        <p:spPr>
          <a:xfrm>
            <a:off x="5120847" y="880876"/>
            <a:ext cx="127635" cy="104457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Percentage</a:t>
            </a:r>
            <a:r>
              <a:rPr sz="650" spc="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650" spc="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tasks</a:t>
            </a:r>
            <a:r>
              <a:rPr sz="650" spc="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21B2CCA-5928-A42C-1195-C89C97270322}"/>
              </a:ext>
            </a:extLst>
          </p:cNvPr>
          <p:cNvSpPr/>
          <p:nvPr/>
        </p:nvSpPr>
        <p:spPr>
          <a:xfrm>
            <a:off x="6984005" y="1476761"/>
            <a:ext cx="27305" cy="30480"/>
          </a:xfrm>
          <a:custGeom>
            <a:avLst/>
            <a:gdLst/>
            <a:ahLst/>
            <a:cxnLst/>
            <a:rect l="l" t="t" r="r" b="b"/>
            <a:pathLst>
              <a:path w="27304" h="30480">
                <a:moveTo>
                  <a:pt x="27058" y="0"/>
                </a:moveTo>
                <a:lnTo>
                  <a:pt x="0" y="0"/>
                </a:lnTo>
                <a:lnTo>
                  <a:pt x="0" y="30356"/>
                </a:lnTo>
                <a:lnTo>
                  <a:pt x="27058" y="30356"/>
                </a:lnTo>
                <a:lnTo>
                  <a:pt x="2705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1A7BCA7D-30FC-3264-4E59-43BE21D95171}"/>
              </a:ext>
            </a:extLst>
          </p:cNvPr>
          <p:cNvSpPr/>
          <p:nvPr/>
        </p:nvSpPr>
        <p:spPr>
          <a:xfrm>
            <a:off x="6984005" y="1569999"/>
            <a:ext cx="27305" cy="28575"/>
          </a:xfrm>
          <a:custGeom>
            <a:avLst/>
            <a:gdLst/>
            <a:ahLst/>
            <a:cxnLst/>
            <a:rect l="l" t="t" r="r" b="b"/>
            <a:pathLst>
              <a:path w="27304" h="28575">
                <a:moveTo>
                  <a:pt x="27058" y="0"/>
                </a:moveTo>
                <a:lnTo>
                  <a:pt x="0" y="0"/>
                </a:lnTo>
                <a:lnTo>
                  <a:pt x="0" y="28187"/>
                </a:lnTo>
                <a:lnTo>
                  <a:pt x="27058" y="28187"/>
                </a:lnTo>
                <a:lnTo>
                  <a:pt x="27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66678D9A-7CC0-A6E8-9DB5-48E4E92EAF7A}"/>
              </a:ext>
            </a:extLst>
          </p:cNvPr>
          <p:cNvSpPr txBox="1"/>
          <p:nvPr/>
        </p:nvSpPr>
        <p:spPr>
          <a:xfrm>
            <a:off x="7011052" y="1411589"/>
            <a:ext cx="50292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9400"/>
              </a:lnSpc>
              <a:spcBef>
                <a:spcPts val="95"/>
              </a:spcBef>
            </a:pP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4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00" spc="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5E3E6BCF-2F70-9514-FF2F-14689793E53C}"/>
              </a:ext>
            </a:extLst>
          </p:cNvPr>
          <p:cNvSpPr/>
          <p:nvPr/>
        </p:nvSpPr>
        <p:spPr>
          <a:xfrm>
            <a:off x="5753883" y="678830"/>
            <a:ext cx="3810" cy="1560830"/>
          </a:xfrm>
          <a:custGeom>
            <a:avLst/>
            <a:gdLst/>
            <a:ahLst/>
            <a:cxnLst/>
            <a:rect l="l" t="t" r="r" b="b"/>
            <a:pathLst>
              <a:path w="3810" h="1560830">
                <a:moveTo>
                  <a:pt x="0" y="0"/>
                </a:moveTo>
                <a:lnTo>
                  <a:pt x="3796" y="1560644"/>
                </a:lnTo>
              </a:path>
            </a:pathLst>
          </a:custGeom>
          <a:ln w="7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622511AF-B6D0-4DD3-2A2B-2A2FF99BF088}"/>
              </a:ext>
            </a:extLst>
          </p:cNvPr>
          <p:cNvSpPr/>
          <p:nvPr/>
        </p:nvSpPr>
        <p:spPr>
          <a:xfrm>
            <a:off x="6128539" y="683167"/>
            <a:ext cx="6350" cy="1560830"/>
          </a:xfrm>
          <a:custGeom>
            <a:avLst/>
            <a:gdLst/>
            <a:ahLst/>
            <a:cxnLst/>
            <a:rect l="l" t="t" r="r" b="b"/>
            <a:pathLst>
              <a:path w="6350" h="1560830">
                <a:moveTo>
                  <a:pt x="6213" y="0"/>
                </a:moveTo>
                <a:lnTo>
                  <a:pt x="0" y="1560236"/>
                </a:lnTo>
              </a:path>
            </a:pathLst>
          </a:custGeom>
          <a:ln w="7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>
            <a:extLst>
              <a:ext uri="{FF2B5EF4-FFF2-40B4-BE49-F238E27FC236}">
                <a16:creationId xmlns:a16="http://schemas.microsoft.com/office/drawing/2014/main" id="{76D0BE6D-4887-DABA-3980-44FF68B1158E}"/>
              </a:ext>
            </a:extLst>
          </p:cNvPr>
          <p:cNvGrpSpPr/>
          <p:nvPr/>
        </p:nvGrpSpPr>
        <p:grpSpPr>
          <a:xfrm>
            <a:off x="8313939" y="781041"/>
            <a:ext cx="1407795" cy="1413510"/>
            <a:chOff x="8313939" y="781041"/>
            <a:chExt cx="1407795" cy="1413510"/>
          </a:xfrm>
        </p:grpSpPr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2F2AC4E1-845A-0C73-22DE-54BDD54640B5}"/>
                </a:ext>
              </a:extLst>
            </p:cNvPr>
            <p:cNvSpPr/>
            <p:nvPr/>
          </p:nvSpPr>
          <p:spPr>
            <a:xfrm>
              <a:off x="8420011" y="788771"/>
              <a:ext cx="842644" cy="1391920"/>
            </a:xfrm>
            <a:custGeom>
              <a:avLst/>
              <a:gdLst/>
              <a:ahLst/>
              <a:cxnLst/>
              <a:rect l="l" t="t" r="r" b="b"/>
              <a:pathLst>
                <a:path w="842645" h="1391920">
                  <a:moveTo>
                    <a:pt x="140754" y="0"/>
                  </a:moveTo>
                  <a:lnTo>
                    <a:pt x="0" y="0"/>
                  </a:lnTo>
                  <a:lnTo>
                    <a:pt x="0" y="1391653"/>
                  </a:lnTo>
                  <a:lnTo>
                    <a:pt x="140754" y="1391653"/>
                  </a:lnTo>
                  <a:lnTo>
                    <a:pt x="140754" y="0"/>
                  </a:lnTo>
                  <a:close/>
                </a:path>
                <a:path w="842645" h="1391920">
                  <a:moveTo>
                    <a:pt x="491617" y="843305"/>
                  </a:moveTo>
                  <a:lnTo>
                    <a:pt x="350862" y="843305"/>
                  </a:lnTo>
                  <a:lnTo>
                    <a:pt x="350862" y="1391653"/>
                  </a:lnTo>
                  <a:lnTo>
                    <a:pt x="491617" y="1391653"/>
                  </a:lnTo>
                  <a:lnTo>
                    <a:pt x="491617" y="843305"/>
                  </a:lnTo>
                  <a:close/>
                </a:path>
                <a:path w="842645" h="1391920">
                  <a:moveTo>
                    <a:pt x="842479" y="1179791"/>
                  </a:moveTo>
                  <a:lnTo>
                    <a:pt x="701725" y="1179791"/>
                  </a:lnTo>
                  <a:lnTo>
                    <a:pt x="701725" y="1391653"/>
                  </a:lnTo>
                  <a:lnTo>
                    <a:pt x="842479" y="1391653"/>
                  </a:lnTo>
                  <a:lnTo>
                    <a:pt x="842479" y="1179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A38152F6-4D44-DB96-7221-70725D7E869B}"/>
                </a:ext>
              </a:extLst>
            </p:cNvPr>
            <p:cNvSpPr/>
            <p:nvPr/>
          </p:nvSpPr>
          <p:spPr>
            <a:xfrm>
              <a:off x="8313939" y="2180423"/>
              <a:ext cx="1407795" cy="0"/>
            </a:xfrm>
            <a:custGeom>
              <a:avLst/>
              <a:gdLst/>
              <a:ahLst/>
              <a:cxnLst/>
              <a:rect l="l" t="t" r="r" b="b"/>
              <a:pathLst>
                <a:path w="1407795">
                  <a:moveTo>
                    <a:pt x="0" y="0"/>
                  </a:moveTo>
                  <a:lnTo>
                    <a:pt x="1407538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396A8996-96F9-8347-A0A9-047D396EEF36}"/>
                </a:ext>
              </a:extLst>
            </p:cNvPr>
            <p:cNvSpPr/>
            <p:nvPr/>
          </p:nvSpPr>
          <p:spPr>
            <a:xfrm>
              <a:off x="8658683" y="784611"/>
              <a:ext cx="5715" cy="1384300"/>
            </a:xfrm>
            <a:custGeom>
              <a:avLst/>
              <a:gdLst/>
              <a:ahLst/>
              <a:cxnLst/>
              <a:rect l="l" t="t" r="r" b="b"/>
              <a:pathLst>
                <a:path w="5715" h="1384300">
                  <a:moveTo>
                    <a:pt x="0" y="0"/>
                  </a:moveTo>
                  <a:lnTo>
                    <a:pt x="5431" y="1383807"/>
                  </a:lnTo>
                </a:path>
              </a:pathLst>
            </a:custGeom>
            <a:ln w="7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9CDFBFF1-BA47-AE3C-B538-8A8AC51175BF}"/>
                </a:ext>
              </a:extLst>
            </p:cNvPr>
            <p:cNvSpPr/>
            <p:nvPr/>
          </p:nvSpPr>
          <p:spPr>
            <a:xfrm>
              <a:off x="9007508" y="792919"/>
              <a:ext cx="22860" cy="1398270"/>
            </a:xfrm>
            <a:custGeom>
              <a:avLst/>
              <a:gdLst/>
              <a:ahLst/>
              <a:cxnLst/>
              <a:rect l="l" t="t" r="r" b="b"/>
              <a:pathLst>
                <a:path w="22859" h="1398270">
                  <a:moveTo>
                    <a:pt x="0" y="0"/>
                  </a:moveTo>
                  <a:lnTo>
                    <a:pt x="22761" y="1397708"/>
                  </a:lnTo>
                </a:path>
              </a:pathLst>
            </a:custGeom>
            <a:ln w="7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CC3D8F63-4932-448A-B24C-D082D4CE4C7D}"/>
              </a:ext>
            </a:extLst>
          </p:cNvPr>
          <p:cNvSpPr txBox="1"/>
          <p:nvPr/>
        </p:nvSpPr>
        <p:spPr>
          <a:xfrm>
            <a:off x="8236817" y="2130335"/>
            <a:ext cx="4826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C1B3F0ED-CAF2-003D-A0DC-B91423624D57}"/>
              </a:ext>
            </a:extLst>
          </p:cNvPr>
          <p:cNvSpPr txBox="1"/>
          <p:nvPr/>
        </p:nvSpPr>
        <p:spPr>
          <a:xfrm>
            <a:off x="8236817" y="1920548"/>
            <a:ext cx="4826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08AA5DC6-319F-7DCD-C3F1-3D015F60424A}"/>
              </a:ext>
            </a:extLst>
          </p:cNvPr>
          <p:cNvSpPr txBox="1"/>
          <p:nvPr/>
        </p:nvSpPr>
        <p:spPr>
          <a:xfrm>
            <a:off x="8214071" y="1710760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D00384BD-1BEA-80FB-F04A-4932D04B9CEE}"/>
              </a:ext>
            </a:extLst>
          </p:cNvPr>
          <p:cNvSpPr txBox="1"/>
          <p:nvPr/>
        </p:nvSpPr>
        <p:spPr>
          <a:xfrm>
            <a:off x="8214071" y="1498896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416BDC02-13E8-FE83-4F07-DF267F786BAB}"/>
              </a:ext>
            </a:extLst>
          </p:cNvPr>
          <p:cNvSpPr txBox="1"/>
          <p:nvPr/>
        </p:nvSpPr>
        <p:spPr>
          <a:xfrm>
            <a:off x="8214071" y="1289109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5D94EBDF-A9C3-5B3F-37FA-BD3CA8B5D183}"/>
              </a:ext>
            </a:extLst>
          </p:cNvPr>
          <p:cNvSpPr txBox="1"/>
          <p:nvPr/>
        </p:nvSpPr>
        <p:spPr>
          <a:xfrm>
            <a:off x="8214071" y="1079321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188E9094-1127-EEB6-CCFE-D70BC44282EA}"/>
              </a:ext>
            </a:extLst>
          </p:cNvPr>
          <p:cNvSpPr txBox="1"/>
          <p:nvPr/>
        </p:nvSpPr>
        <p:spPr>
          <a:xfrm>
            <a:off x="8214071" y="867458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041C7189-5C21-BFAA-67BE-41CA9ACA10BC}"/>
              </a:ext>
            </a:extLst>
          </p:cNvPr>
          <p:cNvSpPr txBox="1"/>
          <p:nvPr/>
        </p:nvSpPr>
        <p:spPr>
          <a:xfrm>
            <a:off x="8325329" y="651438"/>
            <a:ext cx="105156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00" spc="28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0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DE1C1B24-8AFC-C58D-CC5A-96CEE5BB5AB6}"/>
              </a:ext>
            </a:extLst>
          </p:cNvPr>
          <p:cNvSpPr/>
          <p:nvPr/>
        </p:nvSpPr>
        <p:spPr>
          <a:xfrm>
            <a:off x="9945868" y="1478362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59">
                <a:moveTo>
                  <a:pt x="34678" y="0"/>
                </a:moveTo>
                <a:lnTo>
                  <a:pt x="0" y="0"/>
                </a:lnTo>
                <a:lnTo>
                  <a:pt x="0" y="35310"/>
                </a:lnTo>
                <a:lnTo>
                  <a:pt x="34678" y="35310"/>
                </a:lnTo>
                <a:lnTo>
                  <a:pt x="34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5DC8A140-0EB9-79D2-E380-278F391E0AAB}"/>
              </a:ext>
            </a:extLst>
          </p:cNvPr>
          <p:cNvSpPr txBox="1"/>
          <p:nvPr/>
        </p:nvSpPr>
        <p:spPr>
          <a:xfrm>
            <a:off x="9982224" y="1436584"/>
            <a:ext cx="31877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Gestural</a:t>
            </a:r>
            <a:r>
              <a:rPr sz="5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stereotypes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B2777EF2-2906-E87E-0E8E-56262B064D56}"/>
              </a:ext>
            </a:extLst>
          </p:cNvPr>
          <p:cNvSpPr txBox="1"/>
          <p:nvPr/>
        </p:nvSpPr>
        <p:spPr>
          <a:xfrm>
            <a:off x="8043567" y="975629"/>
            <a:ext cx="125095" cy="100203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latin typeface="Calibri Light"/>
                <a:cs typeface="Calibri Light"/>
              </a:rPr>
              <a:t>Number of problem</a:t>
            </a:r>
            <a:r>
              <a:rPr sz="650" spc="5" dirty="0">
                <a:latin typeface="Calibri Light"/>
                <a:cs typeface="Calibri Light"/>
              </a:rPr>
              <a:t> </a:t>
            </a:r>
            <a:r>
              <a:rPr sz="650" spc="-10" dirty="0">
                <a:latin typeface="Calibri Light"/>
                <a:cs typeface="Calibri Light"/>
              </a:rPr>
              <a:t>behavior</a:t>
            </a:r>
            <a:endParaRPr sz="650">
              <a:latin typeface="Calibri Light"/>
              <a:cs typeface="Calibri Light"/>
            </a:endParaRPr>
          </a:p>
        </p:txBody>
      </p:sp>
      <p:grpSp>
        <p:nvGrpSpPr>
          <p:cNvPr id="44" name="object 44">
            <a:extLst>
              <a:ext uri="{FF2B5EF4-FFF2-40B4-BE49-F238E27FC236}">
                <a16:creationId xmlns:a16="http://schemas.microsoft.com/office/drawing/2014/main" id="{FC8D5D5B-3C24-A7E9-078F-013BEFC3782E}"/>
              </a:ext>
            </a:extLst>
          </p:cNvPr>
          <p:cNvGrpSpPr/>
          <p:nvPr/>
        </p:nvGrpSpPr>
        <p:grpSpPr>
          <a:xfrm>
            <a:off x="5339518" y="2829694"/>
            <a:ext cx="1278890" cy="1350645"/>
            <a:chOff x="5339518" y="2829694"/>
            <a:chExt cx="1278890" cy="1350645"/>
          </a:xfrm>
        </p:grpSpPr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3520AEB2-04F1-6B59-37CC-55D8B9EB9964}"/>
                </a:ext>
              </a:extLst>
            </p:cNvPr>
            <p:cNvSpPr/>
            <p:nvPr/>
          </p:nvSpPr>
          <p:spPr>
            <a:xfrm>
              <a:off x="5755157" y="3099447"/>
              <a:ext cx="766445" cy="1079500"/>
            </a:xfrm>
            <a:custGeom>
              <a:avLst/>
              <a:gdLst/>
              <a:ahLst/>
              <a:cxnLst/>
              <a:rect l="l" t="t" r="r" b="b"/>
              <a:pathLst>
                <a:path w="766445" h="1079500">
                  <a:moveTo>
                    <a:pt x="128562" y="0"/>
                  </a:moveTo>
                  <a:lnTo>
                    <a:pt x="0" y="0"/>
                  </a:lnTo>
                  <a:lnTo>
                    <a:pt x="0" y="1078966"/>
                  </a:lnTo>
                  <a:lnTo>
                    <a:pt x="128562" y="1078966"/>
                  </a:lnTo>
                  <a:lnTo>
                    <a:pt x="128562" y="0"/>
                  </a:lnTo>
                  <a:close/>
                </a:path>
                <a:path w="766445" h="1079500">
                  <a:moveTo>
                    <a:pt x="447344" y="674357"/>
                  </a:moveTo>
                  <a:lnTo>
                    <a:pt x="318770" y="674357"/>
                  </a:lnTo>
                  <a:lnTo>
                    <a:pt x="318770" y="1078966"/>
                  </a:lnTo>
                  <a:lnTo>
                    <a:pt x="447344" y="1078966"/>
                  </a:lnTo>
                  <a:lnTo>
                    <a:pt x="447344" y="674357"/>
                  </a:lnTo>
                  <a:close/>
                </a:path>
                <a:path w="766445" h="1079500">
                  <a:moveTo>
                    <a:pt x="766114" y="269735"/>
                  </a:moveTo>
                  <a:lnTo>
                    <a:pt x="639305" y="269735"/>
                  </a:lnTo>
                  <a:lnTo>
                    <a:pt x="639305" y="1078966"/>
                  </a:lnTo>
                  <a:lnTo>
                    <a:pt x="766114" y="1078966"/>
                  </a:lnTo>
                  <a:lnTo>
                    <a:pt x="766114" y="2697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C52A003E-6146-C590-0CEC-02217E052A36}"/>
                </a:ext>
              </a:extLst>
            </p:cNvPr>
            <p:cNvSpPr/>
            <p:nvPr/>
          </p:nvSpPr>
          <p:spPr>
            <a:xfrm>
              <a:off x="5436375" y="2829699"/>
              <a:ext cx="1085215" cy="1348740"/>
            </a:xfrm>
            <a:custGeom>
              <a:avLst/>
              <a:gdLst/>
              <a:ahLst/>
              <a:cxnLst/>
              <a:rect l="l" t="t" r="r" b="b"/>
              <a:pathLst>
                <a:path w="1085215" h="1348739">
                  <a:moveTo>
                    <a:pt x="126809" y="1841"/>
                  </a:moveTo>
                  <a:lnTo>
                    <a:pt x="0" y="1841"/>
                  </a:lnTo>
                  <a:lnTo>
                    <a:pt x="0" y="1348714"/>
                  </a:lnTo>
                  <a:lnTo>
                    <a:pt x="126809" y="1348714"/>
                  </a:lnTo>
                  <a:lnTo>
                    <a:pt x="126809" y="1841"/>
                  </a:lnTo>
                  <a:close/>
                </a:path>
                <a:path w="1085215" h="1348739">
                  <a:moveTo>
                    <a:pt x="447344" y="0"/>
                  </a:moveTo>
                  <a:lnTo>
                    <a:pt x="318782" y="0"/>
                  </a:lnTo>
                  <a:lnTo>
                    <a:pt x="318782" y="269748"/>
                  </a:lnTo>
                  <a:lnTo>
                    <a:pt x="447344" y="269748"/>
                  </a:lnTo>
                  <a:lnTo>
                    <a:pt x="447344" y="0"/>
                  </a:lnTo>
                  <a:close/>
                </a:path>
                <a:path w="1085215" h="1348739">
                  <a:moveTo>
                    <a:pt x="766127" y="0"/>
                  </a:moveTo>
                  <a:lnTo>
                    <a:pt x="637552" y="0"/>
                  </a:lnTo>
                  <a:lnTo>
                    <a:pt x="637552" y="944105"/>
                  </a:lnTo>
                  <a:lnTo>
                    <a:pt x="766127" y="944105"/>
                  </a:lnTo>
                  <a:lnTo>
                    <a:pt x="766127" y="0"/>
                  </a:lnTo>
                  <a:close/>
                </a:path>
                <a:path w="1085215" h="1348739">
                  <a:moveTo>
                    <a:pt x="1084897" y="0"/>
                  </a:moveTo>
                  <a:lnTo>
                    <a:pt x="958088" y="0"/>
                  </a:lnTo>
                  <a:lnTo>
                    <a:pt x="958088" y="539483"/>
                  </a:lnTo>
                  <a:lnTo>
                    <a:pt x="1084897" y="539483"/>
                  </a:lnTo>
                  <a:lnTo>
                    <a:pt x="108489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DAE40421-5ADA-486E-A551-80A24293C34D}"/>
                </a:ext>
              </a:extLst>
            </p:cNvPr>
            <p:cNvSpPr/>
            <p:nvPr/>
          </p:nvSpPr>
          <p:spPr>
            <a:xfrm>
              <a:off x="5339518" y="4178409"/>
              <a:ext cx="1278890" cy="0"/>
            </a:xfrm>
            <a:custGeom>
              <a:avLst/>
              <a:gdLst/>
              <a:ahLst/>
              <a:cxnLst/>
              <a:rect l="l" t="t" r="r" b="b"/>
              <a:pathLst>
                <a:path w="1278890">
                  <a:moveTo>
                    <a:pt x="0" y="0"/>
                  </a:moveTo>
                  <a:lnTo>
                    <a:pt x="1278626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61CA840A-3A3E-DCED-98A0-369DF34BAA9D}"/>
                </a:ext>
              </a:extLst>
            </p:cNvPr>
            <p:cNvSpPr/>
            <p:nvPr/>
          </p:nvSpPr>
          <p:spPr>
            <a:xfrm>
              <a:off x="6279994" y="2848169"/>
              <a:ext cx="4445" cy="1325880"/>
            </a:xfrm>
            <a:custGeom>
              <a:avLst/>
              <a:gdLst/>
              <a:ahLst/>
              <a:cxnLst/>
              <a:rect l="l" t="t" r="r" b="b"/>
              <a:pathLst>
                <a:path w="4445" h="1325879">
                  <a:moveTo>
                    <a:pt x="4268" y="0"/>
                  </a:moveTo>
                  <a:lnTo>
                    <a:pt x="0" y="1325301"/>
                  </a:lnTo>
                </a:path>
              </a:pathLst>
            </a:custGeom>
            <a:ln w="61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>
            <a:extLst>
              <a:ext uri="{FF2B5EF4-FFF2-40B4-BE49-F238E27FC236}">
                <a16:creationId xmlns:a16="http://schemas.microsoft.com/office/drawing/2014/main" id="{21413FD3-D5AE-53F3-400F-8AA37995618E}"/>
              </a:ext>
            </a:extLst>
          </p:cNvPr>
          <p:cNvSpPr txBox="1"/>
          <p:nvPr/>
        </p:nvSpPr>
        <p:spPr>
          <a:xfrm>
            <a:off x="5243919" y="4134299"/>
            <a:ext cx="76200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BD4CFD92-F426-27FD-AF2A-C413921102F6}"/>
              </a:ext>
            </a:extLst>
          </p:cNvPr>
          <p:cNvSpPr txBox="1"/>
          <p:nvPr/>
        </p:nvSpPr>
        <p:spPr>
          <a:xfrm>
            <a:off x="5224280" y="3999427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EB95876B-717E-D67B-3C9B-6A77236EC2DC}"/>
              </a:ext>
            </a:extLst>
          </p:cNvPr>
          <p:cNvSpPr txBox="1"/>
          <p:nvPr/>
        </p:nvSpPr>
        <p:spPr>
          <a:xfrm>
            <a:off x="5224280" y="3864556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19561339-4084-A407-E3C0-46C68557C867}"/>
              </a:ext>
            </a:extLst>
          </p:cNvPr>
          <p:cNvSpPr txBox="1"/>
          <p:nvPr/>
        </p:nvSpPr>
        <p:spPr>
          <a:xfrm>
            <a:off x="5224280" y="3729685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641898AF-47CE-7C00-EBD9-B226C8455C2E}"/>
              </a:ext>
            </a:extLst>
          </p:cNvPr>
          <p:cNvSpPr txBox="1"/>
          <p:nvPr/>
        </p:nvSpPr>
        <p:spPr>
          <a:xfrm>
            <a:off x="5224280" y="3594813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A0FDCFC9-A7ED-0CEF-329A-877633F1B38F}"/>
              </a:ext>
            </a:extLst>
          </p:cNvPr>
          <p:cNvSpPr txBox="1"/>
          <p:nvPr/>
        </p:nvSpPr>
        <p:spPr>
          <a:xfrm>
            <a:off x="5224280" y="3459941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F9D827DC-91DF-B13B-D25D-FCDC902671FC}"/>
              </a:ext>
            </a:extLst>
          </p:cNvPr>
          <p:cNvSpPr txBox="1"/>
          <p:nvPr/>
        </p:nvSpPr>
        <p:spPr>
          <a:xfrm>
            <a:off x="5224280" y="3325070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375D2A31-D0CA-A5ED-8410-14EE9989F75E}"/>
              </a:ext>
            </a:extLst>
          </p:cNvPr>
          <p:cNvSpPr txBox="1"/>
          <p:nvPr/>
        </p:nvSpPr>
        <p:spPr>
          <a:xfrm>
            <a:off x="5224280" y="3190199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C0943D2F-43FC-BCFB-434B-CFB68CAED644}"/>
              </a:ext>
            </a:extLst>
          </p:cNvPr>
          <p:cNvSpPr txBox="1"/>
          <p:nvPr/>
        </p:nvSpPr>
        <p:spPr>
          <a:xfrm>
            <a:off x="5224280" y="3055327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D2E94B50-E522-12E5-37F8-5F8F63DE34CC}"/>
              </a:ext>
            </a:extLst>
          </p:cNvPr>
          <p:cNvSpPr txBox="1"/>
          <p:nvPr/>
        </p:nvSpPr>
        <p:spPr>
          <a:xfrm>
            <a:off x="5224280" y="2920456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51349AEF-F22D-6312-BE3B-698070B99AA6}"/>
              </a:ext>
            </a:extLst>
          </p:cNvPr>
          <p:cNvSpPr txBox="1"/>
          <p:nvPr/>
        </p:nvSpPr>
        <p:spPr>
          <a:xfrm>
            <a:off x="5204644" y="2785584"/>
            <a:ext cx="11493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C18BF565-C2F9-4412-4E8F-A782DAF1A505}"/>
              </a:ext>
            </a:extLst>
          </p:cNvPr>
          <p:cNvSpPr txBox="1"/>
          <p:nvPr/>
        </p:nvSpPr>
        <p:spPr>
          <a:xfrm>
            <a:off x="5370249" y="2711682"/>
            <a:ext cx="122618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400" spc="40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4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400" spc="2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40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r>
              <a:rPr sz="400" spc="2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Post training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CFD5C180-5913-28CC-092B-160319C0F996}"/>
              </a:ext>
            </a:extLst>
          </p:cNvPr>
          <p:cNvSpPr txBox="1"/>
          <p:nvPr/>
        </p:nvSpPr>
        <p:spPr>
          <a:xfrm>
            <a:off x="5113839" y="3009211"/>
            <a:ext cx="111760" cy="89408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Percentage</a:t>
            </a:r>
            <a:r>
              <a:rPr sz="55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55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tasks</a:t>
            </a:r>
            <a:r>
              <a:rPr sz="55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D069842C-A241-BE2F-EF63-D373C0142C96}"/>
              </a:ext>
            </a:extLst>
          </p:cNvPr>
          <p:cNvSpPr/>
          <p:nvPr/>
        </p:nvSpPr>
        <p:spPr>
          <a:xfrm>
            <a:off x="6679786" y="3518830"/>
            <a:ext cx="24765" cy="24130"/>
          </a:xfrm>
          <a:custGeom>
            <a:avLst/>
            <a:gdLst/>
            <a:ahLst/>
            <a:cxnLst/>
            <a:rect l="l" t="t" r="r" b="b"/>
            <a:pathLst>
              <a:path w="24765" h="24129">
                <a:moveTo>
                  <a:pt x="24656" y="0"/>
                </a:moveTo>
                <a:lnTo>
                  <a:pt x="0" y="0"/>
                </a:lnTo>
                <a:lnTo>
                  <a:pt x="0" y="24018"/>
                </a:lnTo>
                <a:lnTo>
                  <a:pt x="24656" y="24018"/>
                </a:lnTo>
                <a:lnTo>
                  <a:pt x="24656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23F1DC8C-A022-6589-3B4C-8E553DE610CC}"/>
              </a:ext>
            </a:extLst>
          </p:cNvPr>
          <p:cNvSpPr/>
          <p:nvPr/>
        </p:nvSpPr>
        <p:spPr>
          <a:xfrm>
            <a:off x="6679786" y="359642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656" y="0"/>
                </a:moveTo>
                <a:lnTo>
                  <a:pt x="0" y="0"/>
                </a:lnTo>
                <a:lnTo>
                  <a:pt x="0" y="25865"/>
                </a:lnTo>
                <a:lnTo>
                  <a:pt x="24656" y="25865"/>
                </a:lnTo>
                <a:lnTo>
                  <a:pt x="24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>
            <a:extLst>
              <a:ext uri="{FF2B5EF4-FFF2-40B4-BE49-F238E27FC236}">
                <a16:creationId xmlns:a16="http://schemas.microsoft.com/office/drawing/2014/main" id="{9920A6D0-1185-FF6E-408F-EEAEFB77E72A}"/>
              </a:ext>
            </a:extLst>
          </p:cNvPr>
          <p:cNvSpPr txBox="1"/>
          <p:nvPr/>
        </p:nvSpPr>
        <p:spPr>
          <a:xfrm>
            <a:off x="6701173" y="3457727"/>
            <a:ext cx="429895" cy="184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900"/>
              </a:lnSpc>
              <a:spcBef>
                <a:spcPts val="100"/>
              </a:spcBef>
            </a:pP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350" spc="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35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350" spc="9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5" name="object 65">
            <a:extLst>
              <a:ext uri="{FF2B5EF4-FFF2-40B4-BE49-F238E27FC236}">
                <a16:creationId xmlns:a16="http://schemas.microsoft.com/office/drawing/2014/main" id="{736A4368-F9DE-A993-27F9-0A4B91660B2E}"/>
              </a:ext>
            </a:extLst>
          </p:cNvPr>
          <p:cNvSpPr/>
          <p:nvPr/>
        </p:nvSpPr>
        <p:spPr>
          <a:xfrm>
            <a:off x="5645965" y="2848169"/>
            <a:ext cx="4445" cy="1317625"/>
          </a:xfrm>
          <a:custGeom>
            <a:avLst/>
            <a:gdLst/>
            <a:ahLst/>
            <a:cxnLst/>
            <a:rect l="l" t="t" r="r" b="b"/>
            <a:pathLst>
              <a:path w="4445" h="1317625">
                <a:moveTo>
                  <a:pt x="0" y="0"/>
                </a:moveTo>
                <a:lnTo>
                  <a:pt x="4434" y="1317400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83B9F5AB-4B3E-6ECB-AD53-633657A11C11}"/>
              </a:ext>
            </a:extLst>
          </p:cNvPr>
          <p:cNvSpPr/>
          <p:nvPr/>
        </p:nvSpPr>
        <p:spPr>
          <a:xfrm>
            <a:off x="5959458" y="2855559"/>
            <a:ext cx="3810" cy="1315720"/>
          </a:xfrm>
          <a:custGeom>
            <a:avLst/>
            <a:gdLst/>
            <a:ahLst/>
            <a:cxnLst/>
            <a:rect l="l" t="t" r="r" b="b"/>
            <a:pathLst>
              <a:path w="3810" h="1315720">
                <a:moveTo>
                  <a:pt x="0" y="0"/>
                </a:moveTo>
                <a:lnTo>
                  <a:pt x="3688" y="1315572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>
            <a:extLst>
              <a:ext uri="{FF2B5EF4-FFF2-40B4-BE49-F238E27FC236}">
                <a16:creationId xmlns:a16="http://schemas.microsoft.com/office/drawing/2014/main" id="{D3085A7B-DEFC-42C6-0271-3DC9AA6977EB}"/>
              </a:ext>
            </a:extLst>
          </p:cNvPr>
          <p:cNvGrpSpPr/>
          <p:nvPr/>
        </p:nvGrpSpPr>
        <p:grpSpPr>
          <a:xfrm>
            <a:off x="8302872" y="2810465"/>
            <a:ext cx="1577340" cy="1266825"/>
            <a:chOff x="8302872" y="2810465"/>
            <a:chExt cx="1577340" cy="1266825"/>
          </a:xfrm>
        </p:grpSpPr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B8A4E829-83EB-C78C-D7CA-99592235458E}"/>
                </a:ext>
              </a:extLst>
            </p:cNvPr>
            <p:cNvSpPr/>
            <p:nvPr/>
          </p:nvSpPr>
          <p:spPr>
            <a:xfrm>
              <a:off x="8419922" y="2810471"/>
              <a:ext cx="1341120" cy="1246505"/>
            </a:xfrm>
            <a:custGeom>
              <a:avLst/>
              <a:gdLst/>
              <a:ahLst/>
              <a:cxnLst/>
              <a:rect l="l" t="t" r="r" b="b"/>
              <a:pathLst>
                <a:path w="1341120" h="1246504">
                  <a:moveTo>
                    <a:pt x="158699" y="0"/>
                  </a:moveTo>
                  <a:lnTo>
                    <a:pt x="0" y="0"/>
                  </a:lnTo>
                  <a:lnTo>
                    <a:pt x="0" y="1246263"/>
                  </a:lnTo>
                  <a:lnTo>
                    <a:pt x="158699" y="1246263"/>
                  </a:lnTo>
                  <a:lnTo>
                    <a:pt x="158699" y="0"/>
                  </a:lnTo>
                  <a:close/>
                </a:path>
                <a:path w="1341120" h="1246504">
                  <a:moveTo>
                    <a:pt x="553491" y="584390"/>
                  </a:moveTo>
                  <a:lnTo>
                    <a:pt x="394779" y="584390"/>
                  </a:lnTo>
                  <a:lnTo>
                    <a:pt x="394779" y="1246263"/>
                  </a:lnTo>
                  <a:lnTo>
                    <a:pt x="553491" y="1246263"/>
                  </a:lnTo>
                  <a:lnTo>
                    <a:pt x="553491" y="584390"/>
                  </a:lnTo>
                  <a:close/>
                </a:path>
                <a:path w="1341120" h="1246504">
                  <a:moveTo>
                    <a:pt x="948283" y="0"/>
                  </a:moveTo>
                  <a:lnTo>
                    <a:pt x="789571" y="0"/>
                  </a:lnTo>
                  <a:lnTo>
                    <a:pt x="789571" y="1246263"/>
                  </a:lnTo>
                  <a:lnTo>
                    <a:pt x="948283" y="1246263"/>
                  </a:lnTo>
                  <a:lnTo>
                    <a:pt x="948283" y="0"/>
                  </a:lnTo>
                  <a:close/>
                </a:path>
                <a:path w="1341120" h="1246504">
                  <a:moveTo>
                    <a:pt x="1341094" y="500278"/>
                  </a:moveTo>
                  <a:lnTo>
                    <a:pt x="1184363" y="500278"/>
                  </a:lnTo>
                  <a:lnTo>
                    <a:pt x="1184363" y="1246263"/>
                  </a:lnTo>
                  <a:lnTo>
                    <a:pt x="1341094" y="1246263"/>
                  </a:lnTo>
                  <a:lnTo>
                    <a:pt x="1341094" y="5002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EDAEAF55-F157-3084-6513-E6D314408D80}"/>
                </a:ext>
              </a:extLst>
            </p:cNvPr>
            <p:cNvSpPr/>
            <p:nvPr/>
          </p:nvSpPr>
          <p:spPr>
            <a:xfrm>
              <a:off x="8302872" y="4056729"/>
              <a:ext cx="1577340" cy="0"/>
            </a:xfrm>
            <a:custGeom>
              <a:avLst/>
              <a:gdLst/>
              <a:ahLst/>
              <a:cxnLst/>
              <a:rect l="l" t="t" r="r" b="b"/>
              <a:pathLst>
                <a:path w="1577340">
                  <a:moveTo>
                    <a:pt x="0" y="0"/>
                  </a:moveTo>
                  <a:lnTo>
                    <a:pt x="1577176" y="0"/>
                  </a:lnTo>
                </a:path>
              </a:pathLst>
            </a:custGeom>
            <a:ln w="332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29B8CF17-FCBF-2E02-9728-889FB8D7F7DB}"/>
                </a:ext>
              </a:extLst>
            </p:cNvPr>
            <p:cNvSpPr/>
            <p:nvPr/>
          </p:nvSpPr>
          <p:spPr>
            <a:xfrm>
              <a:off x="8743290" y="2843668"/>
              <a:ext cx="5715" cy="1223645"/>
            </a:xfrm>
            <a:custGeom>
              <a:avLst/>
              <a:gdLst/>
              <a:ahLst/>
              <a:cxnLst/>
              <a:rect l="l" t="t" r="r" b="b"/>
              <a:pathLst>
                <a:path w="5715" h="1223645">
                  <a:moveTo>
                    <a:pt x="5124" y="0"/>
                  </a:moveTo>
                  <a:lnTo>
                    <a:pt x="0" y="1223070"/>
                  </a:lnTo>
                </a:path>
              </a:pathLst>
            </a:custGeom>
            <a:ln w="69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68F61A69-90FC-A490-4A93-ED0D6C1EA7A1}"/>
                </a:ext>
              </a:extLst>
            </p:cNvPr>
            <p:cNvSpPr/>
            <p:nvPr/>
          </p:nvSpPr>
          <p:spPr>
            <a:xfrm>
              <a:off x="9080549" y="2843668"/>
              <a:ext cx="3175" cy="1229995"/>
            </a:xfrm>
            <a:custGeom>
              <a:avLst/>
              <a:gdLst/>
              <a:ahLst/>
              <a:cxnLst/>
              <a:rect l="l" t="t" r="r" b="b"/>
              <a:pathLst>
                <a:path w="3175" h="1229995">
                  <a:moveTo>
                    <a:pt x="0" y="0"/>
                  </a:moveTo>
                  <a:lnTo>
                    <a:pt x="2871" y="1229865"/>
                  </a:lnTo>
                </a:path>
              </a:pathLst>
            </a:custGeom>
            <a:ln w="69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909428E2-83CA-BD60-7D52-099247722ED6}"/>
                </a:ext>
              </a:extLst>
            </p:cNvPr>
            <p:cNvSpPr/>
            <p:nvPr/>
          </p:nvSpPr>
          <p:spPr>
            <a:xfrm>
              <a:off x="9477323" y="2830386"/>
              <a:ext cx="4445" cy="1216660"/>
            </a:xfrm>
            <a:custGeom>
              <a:avLst/>
              <a:gdLst/>
              <a:ahLst/>
              <a:cxnLst/>
              <a:rect l="l" t="t" r="r" b="b"/>
              <a:pathLst>
                <a:path w="4445" h="1216660">
                  <a:moveTo>
                    <a:pt x="0" y="0"/>
                  </a:moveTo>
                  <a:lnTo>
                    <a:pt x="4232" y="1216396"/>
                  </a:lnTo>
                </a:path>
              </a:pathLst>
            </a:custGeom>
            <a:ln w="69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>
            <a:extLst>
              <a:ext uri="{FF2B5EF4-FFF2-40B4-BE49-F238E27FC236}">
                <a16:creationId xmlns:a16="http://schemas.microsoft.com/office/drawing/2014/main" id="{D2FE9A23-6ABD-1C08-5473-F828A9EF831F}"/>
              </a:ext>
            </a:extLst>
          </p:cNvPr>
          <p:cNvSpPr txBox="1"/>
          <p:nvPr/>
        </p:nvSpPr>
        <p:spPr>
          <a:xfrm>
            <a:off x="8204506" y="2741094"/>
            <a:ext cx="73025" cy="13493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14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13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11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4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4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4" name="object 74">
            <a:extLst>
              <a:ext uri="{FF2B5EF4-FFF2-40B4-BE49-F238E27FC236}">
                <a16:creationId xmlns:a16="http://schemas.microsoft.com/office/drawing/2014/main" id="{6C9AF627-89D4-6074-E6BB-DC5B397D9058}"/>
              </a:ext>
            </a:extLst>
          </p:cNvPr>
          <p:cNvSpPr txBox="1"/>
          <p:nvPr/>
        </p:nvSpPr>
        <p:spPr>
          <a:xfrm>
            <a:off x="8361360" y="2667160"/>
            <a:ext cx="2755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EFAD02C5-3F55-FE19-D1CF-FB4FD027BD66}"/>
              </a:ext>
            </a:extLst>
          </p:cNvPr>
          <p:cNvSpPr txBox="1"/>
          <p:nvPr/>
        </p:nvSpPr>
        <p:spPr>
          <a:xfrm>
            <a:off x="8721469" y="2667160"/>
            <a:ext cx="112077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00" spc="39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r>
              <a:rPr sz="500" spc="3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6" name="object 76">
            <a:extLst>
              <a:ext uri="{FF2B5EF4-FFF2-40B4-BE49-F238E27FC236}">
                <a16:creationId xmlns:a16="http://schemas.microsoft.com/office/drawing/2014/main" id="{50FDE5C5-05EC-C51A-AC90-2C1D24175057}"/>
              </a:ext>
            </a:extLst>
          </p:cNvPr>
          <p:cNvSpPr/>
          <p:nvPr/>
        </p:nvSpPr>
        <p:spPr>
          <a:xfrm>
            <a:off x="10334354" y="3337304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90" h="35560">
                <a:moveTo>
                  <a:pt x="33725" y="0"/>
                </a:moveTo>
                <a:lnTo>
                  <a:pt x="0" y="0"/>
                </a:lnTo>
                <a:lnTo>
                  <a:pt x="0" y="35417"/>
                </a:lnTo>
                <a:lnTo>
                  <a:pt x="33725" y="35417"/>
                </a:lnTo>
                <a:lnTo>
                  <a:pt x="33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CBEF0DDF-4C06-9FA3-0744-61E652F02CF5}"/>
              </a:ext>
            </a:extLst>
          </p:cNvPr>
          <p:cNvSpPr txBox="1"/>
          <p:nvPr/>
        </p:nvSpPr>
        <p:spPr>
          <a:xfrm>
            <a:off x="10369711" y="3293613"/>
            <a:ext cx="10160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-25" dirty="0">
                <a:solidFill>
                  <a:srgbClr val="595959"/>
                </a:solidFill>
                <a:latin typeface="Calibri"/>
                <a:cs typeface="Calibri"/>
              </a:rPr>
              <a:t>SIB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CBC3F759-39D6-50C8-51CB-6FAEACCC3015}"/>
              </a:ext>
            </a:extLst>
          </p:cNvPr>
          <p:cNvSpPr txBox="1"/>
          <p:nvPr/>
        </p:nvSpPr>
        <p:spPr>
          <a:xfrm>
            <a:off x="8041211" y="2825233"/>
            <a:ext cx="122555" cy="107823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0" dirty="0">
                <a:latin typeface="Calibri"/>
                <a:cs typeface="Calibri"/>
              </a:rPr>
              <a:t>Number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of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problem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behavior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79" name="object 79">
            <a:extLst>
              <a:ext uri="{FF2B5EF4-FFF2-40B4-BE49-F238E27FC236}">
                <a16:creationId xmlns:a16="http://schemas.microsoft.com/office/drawing/2014/main" id="{93ED91EF-300D-66EC-40DD-006211794275}"/>
              </a:ext>
            </a:extLst>
          </p:cNvPr>
          <p:cNvGrpSpPr/>
          <p:nvPr/>
        </p:nvGrpSpPr>
        <p:grpSpPr>
          <a:xfrm>
            <a:off x="5404388" y="4771091"/>
            <a:ext cx="1873885" cy="1528445"/>
            <a:chOff x="5404388" y="4771091"/>
            <a:chExt cx="1873885" cy="1528445"/>
          </a:xfrm>
        </p:grpSpPr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54407826-29CD-3DC5-022D-CF5B50EE29FB}"/>
                </a:ext>
              </a:extLst>
            </p:cNvPr>
            <p:cNvSpPr/>
            <p:nvPr/>
          </p:nvSpPr>
          <p:spPr>
            <a:xfrm>
              <a:off x="6014040" y="4775573"/>
              <a:ext cx="186055" cy="1522095"/>
            </a:xfrm>
            <a:custGeom>
              <a:avLst/>
              <a:gdLst/>
              <a:ahLst/>
              <a:cxnLst/>
              <a:rect l="l" t="t" r="r" b="b"/>
              <a:pathLst>
                <a:path w="186054" h="1522095">
                  <a:moveTo>
                    <a:pt x="185721" y="0"/>
                  </a:moveTo>
                  <a:lnTo>
                    <a:pt x="0" y="0"/>
                  </a:lnTo>
                  <a:lnTo>
                    <a:pt x="0" y="1521758"/>
                  </a:lnTo>
                  <a:lnTo>
                    <a:pt x="185721" y="1521758"/>
                  </a:lnTo>
                  <a:lnTo>
                    <a:pt x="18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82468ACE-FC2E-AE62-26A5-0DA6D64685CC}"/>
                </a:ext>
              </a:extLst>
            </p:cNvPr>
            <p:cNvSpPr/>
            <p:nvPr/>
          </p:nvSpPr>
          <p:spPr>
            <a:xfrm>
              <a:off x="5545696" y="4771097"/>
              <a:ext cx="654685" cy="1526540"/>
            </a:xfrm>
            <a:custGeom>
              <a:avLst/>
              <a:gdLst/>
              <a:ahLst/>
              <a:cxnLst/>
              <a:rect l="l" t="t" r="r" b="b"/>
              <a:pathLst>
                <a:path w="654685" h="1526539">
                  <a:moveTo>
                    <a:pt x="185724" y="4483"/>
                  </a:moveTo>
                  <a:lnTo>
                    <a:pt x="0" y="4483"/>
                  </a:lnTo>
                  <a:lnTo>
                    <a:pt x="0" y="1526235"/>
                  </a:lnTo>
                  <a:lnTo>
                    <a:pt x="185724" y="1526235"/>
                  </a:lnTo>
                  <a:lnTo>
                    <a:pt x="185724" y="4483"/>
                  </a:lnTo>
                  <a:close/>
                </a:path>
                <a:path w="654685" h="1526539">
                  <a:moveTo>
                    <a:pt x="654062" y="0"/>
                  </a:moveTo>
                  <a:lnTo>
                    <a:pt x="468337" y="0"/>
                  </a:lnTo>
                  <a:lnTo>
                    <a:pt x="468337" y="4483"/>
                  </a:lnTo>
                  <a:lnTo>
                    <a:pt x="654062" y="4483"/>
                  </a:lnTo>
                  <a:lnTo>
                    <a:pt x="65406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64A9B9B8-EB31-9386-38F1-1763BABF4C28}"/>
                </a:ext>
              </a:extLst>
            </p:cNvPr>
            <p:cNvSpPr/>
            <p:nvPr/>
          </p:nvSpPr>
          <p:spPr>
            <a:xfrm>
              <a:off x="5404388" y="6297331"/>
              <a:ext cx="1873885" cy="0"/>
            </a:xfrm>
            <a:custGeom>
              <a:avLst/>
              <a:gdLst/>
              <a:ahLst/>
              <a:cxnLst/>
              <a:rect l="l" t="t" r="r" b="b"/>
              <a:pathLst>
                <a:path w="1873884">
                  <a:moveTo>
                    <a:pt x="0" y="0"/>
                  </a:moveTo>
                  <a:lnTo>
                    <a:pt x="1873366" y="0"/>
                  </a:lnTo>
                </a:path>
              </a:pathLst>
            </a:custGeom>
            <a:ln w="33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9F04D6C9-36CD-F593-3B26-F1836D3BC1BC}"/>
                </a:ext>
              </a:extLst>
            </p:cNvPr>
            <p:cNvSpPr/>
            <p:nvPr/>
          </p:nvSpPr>
          <p:spPr>
            <a:xfrm>
              <a:off x="6888143" y="5479302"/>
              <a:ext cx="26670" cy="29209"/>
            </a:xfrm>
            <a:custGeom>
              <a:avLst/>
              <a:gdLst/>
              <a:ahLst/>
              <a:cxnLst/>
              <a:rect l="l" t="t" r="r" b="b"/>
              <a:pathLst>
                <a:path w="26670" h="29210">
                  <a:moveTo>
                    <a:pt x="26243" y="0"/>
                  </a:moveTo>
                  <a:lnTo>
                    <a:pt x="0" y="0"/>
                  </a:lnTo>
                  <a:lnTo>
                    <a:pt x="0" y="29135"/>
                  </a:lnTo>
                  <a:lnTo>
                    <a:pt x="26243" y="29135"/>
                  </a:lnTo>
                  <a:lnTo>
                    <a:pt x="2624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5E8C6B0B-E60C-3236-01AD-09B73A8292CE}"/>
                </a:ext>
              </a:extLst>
            </p:cNvPr>
            <p:cNvSpPr/>
            <p:nvPr/>
          </p:nvSpPr>
          <p:spPr>
            <a:xfrm>
              <a:off x="6888143" y="5573432"/>
              <a:ext cx="26670" cy="29209"/>
            </a:xfrm>
            <a:custGeom>
              <a:avLst/>
              <a:gdLst/>
              <a:ahLst/>
              <a:cxnLst/>
              <a:rect l="l" t="t" r="r" b="b"/>
              <a:pathLst>
                <a:path w="26670" h="29210">
                  <a:moveTo>
                    <a:pt x="26243" y="0"/>
                  </a:moveTo>
                  <a:lnTo>
                    <a:pt x="0" y="0"/>
                  </a:lnTo>
                  <a:lnTo>
                    <a:pt x="0" y="29135"/>
                  </a:lnTo>
                  <a:lnTo>
                    <a:pt x="26243" y="29135"/>
                  </a:lnTo>
                  <a:lnTo>
                    <a:pt x="262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>
            <a:extLst>
              <a:ext uri="{FF2B5EF4-FFF2-40B4-BE49-F238E27FC236}">
                <a16:creationId xmlns:a16="http://schemas.microsoft.com/office/drawing/2014/main" id="{5FC6D06F-8370-B0F2-D832-E167F3C64872}"/>
              </a:ext>
            </a:extLst>
          </p:cNvPr>
          <p:cNvSpPr txBox="1"/>
          <p:nvPr/>
        </p:nvSpPr>
        <p:spPr>
          <a:xfrm>
            <a:off x="5296479" y="6246532"/>
            <a:ext cx="8318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6" name="object 86">
            <a:extLst>
              <a:ext uri="{FF2B5EF4-FFF2-40B4-BE49-F238E27FC236}">
                <a16:creationId xmlns:a16="http://schemas.microsoft.com/office/drawing/2014/main" id="{1E409972-17DC-A045-17C9-CA61BF4D806B}"/>
              </a:ext>
            </a:extLst>
          </p:cNvPr>
          <p:cNvSpPr txBox="1"/>
          <p:nvPr/>
        </p:nvSpPr>
        <p:spPr>
          <a:xfrm>
            <a:off x="5273969" y="60941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7" name="object 87">
            <a:extLst>
              <a:ext uri="{FF2B5EF4-FFF2-40B4-BE49-F238E27FC236}">
                <a16:creationId xmlns:a16="http://schemas.microsoft.com/office/drawing/2014/main" id="{55893F3D-D8D9-BFAA-1575-23E7C17CE11B}"/>
              </a:ext>
            </a:extLst>
          </p:cNvPr>
          <p:cNvSpPr txBox="1"/>
          <p:nvPr/>
        </p:nvSpPr>
        <p:spPr>
          <a:xfrm>
            <a:off x="5273969" y="59417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8" name="object 88">
            <a:extLst>
              <a:ext uri="{FF2B5EF4-FFF2-40B4-BE49-F238E27FC236}">
                <a16:creationId xmlns:a16="http://schemas.microsoft.com/office/drawing/2014/main" id="{EBE0F71A-1742-E539-45FA-BD2380A9589A}"/>
              </a:ext>
            </a:extLst>
          </p:cNvPr>
          <p:cNvSpPr txBox="1"/>
          <p:nvPr/>
        </p:nvSpPr>
        <p:spPr>
          <a:xfrm>
            <a:off x="5273969" y="57893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9" name="object 89">
            <a:extLst>
              <a:ext uri="{FF2B5EF4-FFF2-40B4-BE49-F238E27FC236}">
                <a16:creationId xmlns:a16="http://schemas.microsoft.com/office/drawing/2014/main" id="{FFCD94C4-6D02-977C-0BFB-AB5EA58729E7}"/>
              </a:ext>
            </a:extLst>
          </p:cNvPr>
          <p:cNvSpPr txBox="1"/>
          <p:nvPr/>
        </p:nvSpPr>
        <p:spPr>
          <a:xfrm>
            <a:off x="5273969" y="56369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0" name="object 90">
            <a:extLst>
              <a:ext uri="{FF2B5EF4-FFF2-40B4-BE49-F238E27FC236}">
                <a16:creationId xmlns:a16="http://schemas.microsoft.com/office/drawing/2014/main" id="{EEDAF764-8755-B6F0-27DA-71F77ECF612D}"/>
              </a:ext>
            </a:extLst>
          </p:cNvPr>
          <p:cNvSpPr txBox="1"/>
          <p:nvPr/>
        </p:nvSpPr>
        <p:spPr>
          <a:xfrm>
            <a:off x="5273969" y="54845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1" name="object 91">
            <a:extLst>
              <a:ext uri="{FF2B5EF4-FFF2-40B4-BE49-F238E27FC236}">
                <a16:creationId xmlns:a16="http://schemas.microsoft.com/office/drawing/2014/main" id="{D290C25D-0D8B-4F37-5043-1530B78ABF2E}"/>
              </a:ext>
            </a:extLst>
          </p:cNvPr>
          <p:cNvSpPr txBox="1"/>
          <p:nvPr/>
        </p:nvSpPr>
        <p:spPr>
          <a:xfrm>
            <a:off x="5273969" y="53321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2" name="object 92">
            <a:extLst>
              <a:ext uri="{FF2B5EF4-FFF2-40B4-BE49-F238E27FC236}">
                <a16:creationId xmlns:a16="http://schemas.microsoft.com/office/drawing/2014/main" id="{924F863D-6335-34E7-0B96-D35F7F79CC9E}"/>
              </a:ext>
            </a:extLst>
          </p:cNvPr>
          <p:cNvSpPr txBox="1"/>
          <p:nvPr/>
        </p:nvSpPr>
        <p:spPr>
          <a:xfrm>
            <a:off x="5273969" y="51797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3" name="object 93">
            <a:extLst>
              <a:ext uri="{FF2B5EF4-FFF2-40B4-BE49-F238E27FC236}">
                <a16:creationId xmlns:a16="http://schemas.microsoft.com/office/drawing/2014/main" id="{6A81169D-88E1-0F66-E236-B9FDF79ED13C}"/>
              </a:ext>
            </a:extLst>
          </p:cNvPr>
          <p:cNvSpPr txBox="1"/>
          <p:nvPr/>
        </p:nvSpPr>
        <p:spPr>
          <a:xfrm>
            <a:off x="5273969" y="50273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4" name="object 94">
            <a:extLst>
              <a:ext uri="{FF2B5EF4-FFF2-40B4-BE49-F238E27FC236}">
                <a16:creationId xmlns:a16="http://schemas.microsoft.com/office/drawing/2014/main" id="{E2078631-5172-F9D5-C035-EDE6E7AA9ADD}"/>
              </a:ext>
            </a:extLst>
          </p:cNvPr>
          <p:cNvSpPr txBox="1"/>
          <p:nvPr/>
        </p:nvSpPr>
        <p:spPr>
          <a:xfrm>
            <a:off x="5273969" y="48749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5" name="object 95">
            <a:extLst>
              <a:ext uri="{FF2B5EF4-FFF2-40B4-BE49-F238E27FC236}">
                <a16:creationId xmlns:a16="http://schemas.microsoft.com/office/drawing/2014/main" id="{3B9675E2-1EA8-3DF4-CCF0-DD93B6B68E32}"/>
              </a:ext>
            </a:extLst>
          </p:cNvPr>
          <p:cNvSpPr txBox="1"/>
          <p:nvPr/>
        </p:nvSpPr>
        <p:spPr>
          <a:xfrm>
            <a:off x="5251461" y="4724773"/>
            <a:ext cx="12763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6" name="object 96">
            <a:extLst>
              <a:ext uri="{FF2B5EF4-FFF2-40B4-BE49-F238E27FC236}">
                <a16:creationId xmlns:a16="http://schemas.microsoft.com/office/drawing/2014/main" id="{702655F0-6AC1-B4DE-6750-689F161BF490}"/>
              </a:ext>
            </a:extLst>
          </p:cNvPr>
          <p:cNvSpPr txBox="1"/>
          <p:nvPr/>
        </p:nvSpPr>
        <p:spPr>
          <a:xfrm>
            <a:off x="5492313" y="4632885"/>
            <a:ext cx="294640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35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 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7" name="object 97">
            <a:extLst>
              <a:ext uri="{FF2B5EF4-FFF2-40B4-BE49-F238E27FC236}">
                <a16:creationId xmlns:a16="http://schemas.microsoft.com/office/drawing/2014/main" id="{0BA675F9-F791-D749-4F4E-61E8CE65C9DE}"/>
              </a:ext>
            </a:extLst>
          </p:cNvPr>
          <p:cNvSpPr txBox="1"/>
          <p:nvPr/>
        </p:nvSpPr>
        <p:spPr>
          <a:xfrm>
            <a:off x="5948979" y="4632885"/>
            <a:ext cx="31432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35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8" name="object 98">
            <a:extLst>
              <a:ext uri="{FF2B5EF4-FFF2-40B4-BE49-F238E27FC236}">
                <a16:creationId xmlns:a16="http://schemas.microsoft.com/office/drawing/2014/main" id="{CBAB6F55-C7A5-7826-0D7B-0093C9E49DE2}"/>
              </a:ext>
            </a:extLst>
          </p:cNvPr>
          <p:cNvSpPr txBox="1"/>
          <p:nvPr/>
        </p:nvSpPr>
        <p:spPr>
          <a:xfrm>
            <a:off x="5118709" y="4866054"/>
            <a:ext cx="124460" cy="107886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30" dirty="0">
                <a:solidFill>
                  <a:srgbClr val="595959"/>
                </a:solidFill>
                <a:latin typeface="Calibri"/>
                <a:cs typeface="Calibri"/>
              </a:rPr>
              <a:t>Percentage</a:t>
            </a:r>
            <a:r>
              <a:rPr sz="6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3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6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30" dirty="0">
                <a:solidFill>
                  <a:srgbClr val="595959"/>
                </a:solidFill>
                <a:latin typeface="Calibri"/>
                <a:cs typeface="Calibri"/>
              </a:rPr>
              <a:t>tasks</a:t>
            </a:r>
            <a:r>
              <a:rPr sz="6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9" name="object 99">
            <a:extLst>
              <a:ext uri="{FF2B5EF4-FFF2-40B4-BE49-F238E27FC236}">
                <a16:creationId xmlns:a16="http://schemas.microsoft.com/office/drawing/2014/main" id="{C8CC135E-CCD3-D8AB-C580-F15D106DC7B8}"/>
              </a:ext>
            </a:extLst>
          </p:cNvPr>
          <p:cNvSpPr txBox="1"/>
          <p:nvPr/>
        </p:nvSpPr>
        <p:spPr>
          <a:xfrm>
            <a:off x="6914362" y="5410124"/>
            <a:ext cx="488950" cy="21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4400"/>
              </a:lnSpc>
              <a:spcBef>
                <a:spcPts val="95"/>
              </a:spcBef>
            </a:pP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00" spc="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4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00" spc="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0" name="object 100">
            <a:extLst>
              <a:ext uri="{FF2B5EF4-FFF2-40B4-BE49-F238E27FC236}">
                <a16:creationId xmlns:a16="http://schemas.microsoft.com/office/drawing/2014/main" id="{606FD229-23F1-98F9-AE33-31B226E9F04D}"/>
              </a:ext>
            </a:extLst>
          </p:cNvPr>
          <p:cNvSpPr/>
          <p:nvPr/>
        </p:nvSpPr>
        <p:spPr>
          <a:xfrm>
            <a:off x="5836394" y="4775573"/>
            <a:ext cx="3175" cy="1503045"/>
          </a:xfrm>
          <a:custGeom>
            <a:avLst/>
            <a:gdLst/>
            <a:ahLst/>
            <a:cxnLst/>
            <a:rect l="l" t="t" r="r" b="b"/>
            <a:pathLst>
              <a:path w="3175" h="1503045">
                <a:moveTo>
                  <a:pt x="2863" y="0"/>
                </a:moveTo>
                <a:lnTo>
                  <a:pt x="0" y="1502603"/>
                </a:lnTo>
              </a:path>
            </a:pathLst>
          </a:custGeom>
          <a:ln w="7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>
            <a:extLst>
              <a:ext uri="{FF2B5EF4-FFF2-40B4-BE49-F238E27FC236}">
                <a16:creationId xmlns:a16="http://schemas.microsoft.com/office/drawing/2014/main" id="{06E1F9F7-87D9-7756-997E-80C2A0ABA76B}"/>
              </a:ext>
            </a:extLst>
          </p:cNvPr>
          <p:cNvGrpSpPr/>
          <p:nvPr/>
        </p:nvGrpSpPr>
        <p:grpSpPr>
          <a:xfrm>
            <a:off x="8350591" y="4829488"/>
            <a:ext cx="1381760" cy="1386205"/>
            <a:chOff x="8350591" y="4829488"/>
            <a:chExt cx="1381760" cy="1386205"/>
          </a:xfrm>
        </p:grpSpPr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8A27B760-3495-FEC4-0316-2B1A8EA86369}"/>
                </a:ext>
              </a:extLst>
            </p:cNvPr>
            <p:cNvSpPr/>
            <p:nvPr/>
          </p:nvSpPr>
          <p:spPr>
            <a:xfrm>
              <a:off x="8489722" y="5739091"/>
              <a:ext cx="645160" cy="457834"/>
            </a:xfrm>
            <a:custGeom>
              <a:avLst/>
              <a:gdLst/>
              <a:ahLst/>
              <a:cxnLst/>
              <a:rect l="l" t="t" r="r" b="b"/>
              <a:pathLst>
                <a:path w="645159" h="457835">
                  <a:moveTo>
                    <a:pt x="184150" y="0"/>
                  </a:moveTo>
                  <a:lnTo>
                    <a:pt x="0" y="0"/>
                  </a:lnTo>
                  <a:lnTo>
                    <a:pt x="0" y="457555"/>
                  </a:lnTo>
                  <a:lnTo>
                    <a:pt x="184150" y="457555"/>
                  </a:lnTo>
                  <a:lnTo>
                    <a:pt x="184150" y="0"/>
                  </a:lnTo>
                  <a:close/>
                </a:path>
                <a:path w="645159" h="457835">
                  <a:moveTo>
                    <a:pt x="644537" y="275437"/>
                  </a:moveTo>
                  <a:lnTo>
                    <a:pt x="460387" y="275437"/>
                  </a:lnTo>
                  <a:lnTo>
                    <a:pt x="460387" y="457555"/>
                  </a:lnTo>
                  <a:lnTo>
                    <a:pt x="644537" y="457555"/>
                  </a:lnTo>
                  <a:lnTo>
                    <a:pt x="644537" y="275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872C787A-B72D-E080-6D4B-4566EB0C6D0A}"/>
                </a:ext>
              </a:extLst>
            </p:cNvPr>
            <p:cNvSpPr/>
            <p:nvPr/>
          </p:nvSpPr>
          <p:spPr>
            <a:xfrm>
              <a:off x="8350591" y="6196641"/>
              <a:ext cx="1381760" cy="0"/>
            </a:xfrm>
            <a:custGeom>
              <a:avLst/>
              <a:gdLst/>
              <a:ahLst/>
              <a:cxnLst/>
              <a:rect l="l" t="t" r="r" b="b"/>
              <a:pathLst>
                <a:path w="1381759">
                  <a:moveTo>
                    <a:pt x="0" y="0"/>
                  </a:moveTo>
                  <a:lnTo>
                    <a:pt x="1381144" y="0"/>
                  </a:lnTo>
                </a:path>
              </a:pathLst>
            </a:custGeom>
            <a:ln w="341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19B2FE01-B398-71BB-A777-A11CE752DE73}"/>
                </a:ext>
              </a:extLst>
            </p:cNvPr>
            <p:cNvSpPr/>
            <p:nvPr/>
          </p:nvSpPr>
          <p:spPr>
            <a:xfrm>
              <a:off x="8802788" y="4833068"/>
              <a:ext cx="5715" cy="1364615"/>
            </a:xfrm>
            <a:custGeom>
              <a:avLst/>
              <a:gdLst/>
              <a:ahLst/>
              <a:cxnLst/>
              <a:rect l="l" t="t" r="r" b="b"/>
              <a:pathLst>
                <a:path w="5715" h="1364614">
                  <a:moveTo>
                    <a:pt x="5356" y="0"/>
                  </a:moveTo>
                  <a:lnTo>
                    <a:pt x="0" y="1364002"/>
                  </a:lnTo>
                </a:path>
              </a:pathLst>
            </a:custGeom>
            <a:ln w="7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1D905023-30A3-AC2A-7BC0-662239BF4790}"/>
                </a:ext>
              </a:extLst>
            </p:cNvPr>
            <p:cNvSpPr/>
            <p:nvPr/>
          </p:nvSpPr>
          <p:spPr>
            <a:xfrm>
              <a:off x="9293862" y="4839897"/>
              <a:ext cx="0" cy="1376045"/>
            </a:xfrm>
            <a:custGeom>
              <a:avLst/>
              <a:gdLst/>
              <a:ahLst/>
              <a:cxnLst/>
              <a:rect l="l" t="t" r="r" b="b"/>
              <a:pathLst>
                <a:path h="1376045">
                  <a:moveTo>
                    <a:pt x="0" y="0"/>
                  </a:moveTo>
                  <a:lnTo>
                    <a:pt x="0" y="1375675"/>
                  </a:lnTo>
                </a:path>
              </a:pathLst>
            </a:custGeom>
            <a:ln w="7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>
            <a:extLst>
              <a:ext uri="{FF2B5EF4-FFF2-40B4-BE49-F238E27FC236}">
                <a16:creationId xmlns:a16="http://schemas.microsoft.com/office/drawing/2014/main" id="{D50D8536-A3A9-609F-F5D3-06471D0E9F60}"/>
              </a:ext>
            </a:extLst>
          </p:cNvPr>
          <p:cNvSpPr txBox="1"/>
          <p:nvPr/>
        </p:nvSpPr>
        <p:spPr>
          <a:xfrm>
            <a:off x="8273510" y="6145241"/>
            <a:ext cx="4826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7" name="object 107">
            <a:extLst>
              <a:ext uri="{FF2B5EF4-FFF2-40B4-BE49-F238E27FC236}">
                <a16:creationId xmlns:a16="http://schemas.microsoft.com/office/drawing/2014/main" id="{A666144D-69E0-4282-53A8-80D387FC8DCA}"/>
              </a:ext>
            </a:extLst>
          </p:cNvPr>
          <p:cNvSpPr txBox="1"/>
          <p:nvPr/>
        </p:nvSpPr>
        <p:spPr>
          <a:xfrm>
            <a:off x="8273510" y="5917600"/>
            <a:ext cx="4826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8" name="object 108">
            <a:extLst>
              <a:ext uri="{FF2B5EF4-FFF2-40B4-BE49-F238E27FC236}">
                <a16:creationId xmlns:a16="http://schemas.microsoft.com/office/drawing/2014/main" id="{EE632E6F-5ACB-165E-E647-4809BBF0C7D6}"/>
              </a:ext>
            </a:extLst>
          </p:cNvPr>
          <p:cNvSpPr txBox="1"/>
          <p:nvPr/>
        </p:nvSpPr>
        <p:spPr>
          <a:xfrm>
            <a:off x="8250695" y="5687681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9" name="object 109">
            <a:extLst>
              <a:ext uri="{FF2B5EF4-FFF2-40B4-BE49-F238E27FC236}">
                <a16:creationId xmlns:a16="http://schemas.microsoft.com/office/drawing/2014/main" id="{537849CF-1E72-0D74-5772-D9ADAAEA1358}"/>
              </a:ext>
            </a:extLst>
          </p:cNvPr>
          <p:cNvSpPr txBox="1"/>
          <p:nvPr/>
        </p:nvSpPr>
        <p:spPr>
          <a:xfrm>
            <a:off x="8250695" y="5460040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0" name="object 110">
            <a:extLst>
              <a:ext uri="{FF2B5EF4-FFF2-40B4-BE49-F238E27FC236}">
                <a16:creationId xmlns:a16="http://schemas.microsoft.com/office/drawing/2014/main" id="{2326FB92-EC27-7168-39F4-DED86B4C486D}"/>
              </a:ext>
            </a:extLst>
          </p:cNvPr>
          <p:cNvSpPr txBox="1"/>
          <p:nvPr/>
        </p:nvSpPr>
        <p:spPr>
          <a:xfrm>
            <a:off x="8250695" y="5230123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1" name="object 111">
            <a:extLst>
              <a:ext uri="{FF2B5EF4-FFF2-40B4-BE49-F238E27FC236}">
                <a16:creationId xmlns:a16="http://schemas.microsoft.com/office/drawing/2014/main" id="{806904B0-7091-2BA0-221A-79899089F26C}"/>
              </a:ext>
            </a:extLst>
          </p:cNvPr>
          <p:cNvSpPr txBox="1"/>
          <p:nvPr/>
        </p:nvSpPr>
        <p:spPr>
          <a:xfrm>
            <a:off x="8250695" y="5002481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2" name="object 112">
            <a:extLst>
              <a:ext uri="{FF2B5EF4-FFF2-40B4-BE49-F238E27FC236}">
                <a16:creationId xmlns:a16="http://schemas.microsoft.com/office/drawing/2014/main" id="{182F5490-180F-7790-EA00-A8B9EC1EA07E}"/>
              </a:ext>
            </a:extLst>
          </p:cNvPr>
          <p:cNvSpPr txBox="1"/>
          <p:nvPr/>
        </p:nvSpPr>
        <p:spPr>
          <a:xfrm>
            <a:off x="8250695" y="4772563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3" name="object 113">
            <a:extLst>
              <a:ext uri="{FF2B5EF4-FFF2-40B4-BE49-F238E27FC236}">
                <a16:creationId xmlns:a16="http://schemas.microsoft.com/office/drawing/2014/main" id="{BABC3A49-10CA-BDB7-5AC9-8AAEA6EDF130}"/>
              </a:ext>
            </a:extLst>
          </p:cNvPr>
          <p:cNvSpPr txBox="1"/>
          <p:nvPr/>
        </p:nvSpPr>
        <p:spPr>
          <a:xfrm>
            <a:off x="8416070" y="4535816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Pre 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4" name="object 114">
            <a:extLst>
              <a:ext uri="{FF2B5EF4-FFF2-40B4-BE49-F238E27FC236}">
                <a16:creationId xmlns:a16="http://schemas.microsoft.com/office/drawing/2014/main" id="{38C89630-78DE-2D7C-B25D-F5D415D03475}"/>
              </a:ext>
            </a:extLst>
          </p:cNvPr>
          <p:cNvSpPr txBox="1"/>
          <p:nvPr/>
        </p:nvSpPr>
        <p:spPr>
          <a:xfrm>
            <a:off x="8870792" y="4535816"/>
            <a:ext cx="34099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Post 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5" name="object 115">
            <a:extLst>
              <a:ext uri="{FF2B5EF4-FFF2-40B4-BE49-F238E27FC236}">
                <a16:creationId xmlns:a16="http://schemas.microsoft.com/office/drawing/2014/main" id="{FF24638D-E5B2-6C98-348A-5F916173786D}"/>
              </a:ext>
            </a:extLst>
          </p:cNvPr>
          <p:cNvSpPr/>
          <p:nvPr/>
        </p:nvSpPr>
        <p:spPr>
          <a:xfrm>
            <a:off x="9801304" y="5497782"/>
            <a:ext cx="34925" cy="38735"/>
          </a:xfrm>
          <a:custGeom>
            <a:avLst/>
            <a:gdLst/>
            <a:ahLst/>
            <a:cxnLst/>
            <a:rect l="l" t="t" r="r" b="b"/>
            <a:pathLst>
              <a:path w="34925" h="38735">
                <a:moveTo>
                  <a:pt x="34784" y="0"/>
                </a:moveTo>
                <a:lnTo>
                  <a:pt x="0" y="0"/>
                </a:lnTo>
                <a:lnTo>
                  <a:pt x="0" y="38699"/>
                </a:lnTo>
                <a:lnTo>
                  <a:pt x="34784" y="38699"/>
                </a:lnTo>
                <a:lnTo>
                  <a:pt x="34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>
            <a:extLst>
              <a:ext uri="{FF2B5EF4-FFF2-40B4-BE49-F238E27FC236}">
                <a16:creationId xmlns:a16="http://schemas.microsoft.com/office/drawing/2014/main" id="{015119FB-DCC7-701E-2B1D-2F785D663C4E}"/>
              </a:ext>
            </a:extLst>
          </p:cNvPr>
          <p:cNvSpPr txBox="1"/>
          <p:nvPr/>
        </p:nvSpPr>
        <p:spPr>
          <a:xfrm>
            <a:off x="9838561" y="5455487"/>
            <a:ext cx="516890" cy="189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0"/>
              </a:spcBef>
            </a:pP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Aggressive</a:t>
            </a:r>
            <a:r>
              <a:rPr sz="5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problem</a:t>
            </a:r>
            <a:r>
              <a:rPr sz="5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behaviors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7" name="object 117">
            <a:extLst>
              <a:ext uri="{FF2B5EF4-FFF2-40B4-BE49-F238E27FC236}">
                <a16:creationId xmlns:a16="http://schemas.microsoft.com/office/drawing/2014/main" id="{118D8887-83FE-47B9-AC83-8342110B10C6}"/>
              </a:ext>
            </a:extLst>
          </p:cNvPr>
          <p:cNvSpPr txBox="1"/>
          <p:nvPr/>
        </p:nvSpPr>
        <p:spPr>
          <a:xfrm>
            <a:off x="8085484" y="4882008"/>
            <a:ext cx="125730" cy="109537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spc="10" dirty="0">
                <a:latin typeface="Calibri Light"/>
                <a:cs typeface="Calibri Light"/>
              </a:rPr>
              <a:t>Number</a:t>
            </a:r>
            <a:r>
              <a:rPr sz="650" spc="125" dirty="0">
                <a:latin typeface="Calibri Light"/>
                <a:cs typeface="Calibri Light"/>
              </a:rPr>
              <a:t> </a:t>
            </a:r>
            <a:r>
              <a:rPr sz="650" spc="10" dirty="0">
                <a:latin typeface="Calibri Light"/>
                <a:cs typeface="Calibri Light"/>
              </a:rPr>
              <a:t>of</a:t>
            </a:r>
            <a:r>
              <a:rPr sz="650" spc="120" dirty="0">
                <a:latin typeface="Calibri Light"/>
                <a:cs typeface="Calibri Light"/>
              </a:rPr>
              <a:t> </a:t>
            </a:r>
            <a:r>
              <a:rPr sz="650" spc="10" dirty="0">
                <a:latin typeface="Calibri Light"/>
                <a:cs typeface="Calibri Light"/>
              </a:rPr>
              <a:t>problem</a:t>
            </a:r>
            <a:r>
              <a:rPr sz="650" spc="125" dirty="0">
                <a:latin typeface="Calibri Light"/>
                <a:cs typeface="Calibri Light"/>
              </a:rPr>
              <a:t> </a:t>
            </a:r>
            <a:r>
              <a:rPr sz="650" spc="-10" dirty="0">
                <a:latin typeface="Calibri Light"/>
                <a:cs typeface="Calibri Light"/>
              </a:rPr>
              <a:t>behavior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18" name="object 118">
            <a:extLst>
              <a:ext uri="{FF2B5EF4-FFF2-40B4-BE49-F238E27FC236}">
                <a16:creationId xmlns:a16="http://schemas.microsoft.com/office/drawing/2014/main" id="{DF68DCCE-575F-35C9-2DD8-3148C650DE1F}"/>
              </a:ext>
            </a:extLst>
          </p:cNvPr>
          <p:cNvSpPr txBox="1"/>
          <p:nvPr/>
        </p:nvSpPr>
        <p:spPr>
          <a:xfrm>
            <a:off x="10449945" y="1123949"/>
            <a:ext cx="3790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Participant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9" name="object 119">
            <a:extLst>
              <a:ext uri="{FF2B5EF4-FFF2-40B4-BE49-F238E27FC236}">
                <a16:creationId xmlns:a16="http://schemas.microsoft.com/office/drawing/2014/main" id="{7D430514-A598-AB06-AE1C-26FFF367B99B}"/>
              </a:ext>
            </a:extLst>
          </p:cNvPr>
          <p:cNvSpPr txBox="1"/>
          <p:nvPr/>
        </p:nvSpPr>
        <p:spPr>
          <a:xfrm>
            <a:off x="10495794" y="3054349"/>
            <a:ext cx="3771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Participant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0" dirty="0">
                <a:latin typeface="Calibri"/>
                <a:cs typeface="Calibri"/>
              </a:rPr>
              <a:t>F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0" name="object 120">
            <a:extLst>
              <a:ext uri="{FF2B5EF4-FFF2-40B4-BE49-F238E27FC236}">
                <a16:creationId xmlns:a16="http://schemas.microsoft.com/office/drawing/2014/main" id="{A96AD88D-A461-23CB-7148-0BDB8F7D1166}"/>
              </a:ext>
            </a:extLst>
          </p:cNvPr>
          <p:cNvSpPr txBox="1"/>
          <p:nvPr/>
        </p:nvSpPr>
        <p:spPr>
          <a:xfrm>
            <a:off x="10495794" y="4959349"/>
            <a:ext cx="389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Participant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0" dirty="0">
                <a:latin typeface="Calibri"/>
                <a:cs typeface="Calibri"/>
              </a:rPr>
              <a:t>G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21" name="object 121">
            <a:extLst>
              <a:ext uri="{FF2B5EF4-FFF2-40B4-BE49-F238E27FC236}">
                <a16:creationId xmlns:a16="http://schemas.microsoft.com/office/drawing/2014/main" id="{D2134630-7153-BABC-CB27-0A2005E9F88A}"/>
              </a:ext>
            </a:extLst>
          </p:cNvPr>
          <p:cNvGrpSpPr/>
          <p:nvPr/>
        </p:nvGrpSpPr>
        <p:grpSpPr>
          <a:xfrm>
            <a:off x="1184275" y="1210053"/>
            <a:ext cx="3545204" cy="622300"/>
            <a:chOff x="1184275" y="1210053"/>
            <a:chExt cx="3545204" cy="622300"/>
          </a:xfrm>
        </p:grpSpPr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5F08873E-F89B-BD78-AC89-660E177C1727}"/>
                </a:ext>
              </a:extLst>
            </p:cNvPr>
            <p:cNvSpPr/>
            <p:nvPr/>
          </p:nvSpPr>
          <p:spPr>
            <a:xfrm>
              <a:off x="1190625" y="1216403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7" y="0"/>
                  </a:moveTo>
                  <a:lnTo>
                    <a:pt x="0" y="0"/>
                  </a:lnTo>
                  <a:lnTo>
                    <a:pt x="0" y="609221"/>
                  </a:lnTo>
                  <a:lnTo>
                    <a:pt x="2295177" y="609221"/>
                  </a:lnTo>
                  <a:lnTo>
                    <a:pt x="2295177" y="380765"/>
                  </a:lnTo>
                  <a:lnTo>
                    <a:pt x="3379985" y="380765"/>
                  </a:lnTo>
                  <a:lnTo>
                    <a:pt x="3379985" y="456916"/>
                  </a:lnTo>
                  <a:lnTo>
                    <a:pt x="3532290" y="304610"/>
                  </a:lnTo>
                  <a:lnTo>
                    <a:pt x="3379985" y="152306"/>
                  </a:lnTo>
                  <a:lnTo>
                    <a:pt x="3379985" y="228460"/>
                  </a:lnTo>
                  <a:lnTo>
                    <a:pt x="2295177" y="228460"/>
                  </a:lnTo>
                  <a:lnTo>
                    <a:pt x="229517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F5543A11-ECAD-5437-92F1-9A184A9D5BE6}"/>
                </a:ext>
              </a:extLst>
            </p:cNvPr>
            <p:cNvSpPr/>
            <p:nvPr/>
          </p:nvSpPr>
          <p:spPr>
            <a:xfrm>
              <a:off x="1190625" y="1216403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>
            <a:extLst>
              <a:ext uri="{FF2B5EF4-FFF2-40B4-BE49-F238E27FC236}">
                <a16:creationId xmlns:a16="http://schemas.microsoft.com/office/drawing/2014/main" id="{E464A6FE-A44F-77B3-360D-30D3829750A4}"/>
              </a:ext>
            </a:extLst>
          </p:cNvPr>
          <p:cNvSpPr txBox="1"/>
          <p:nvPr/>
        </p:nvSpPr>
        <p:spPr>
          <a:xfrm>
            <a:off x="1272047" y="1175003"/>
            <a:ext cx="2131695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E: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personalized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digital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device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vegetable boxes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5" name="object 125">
            <a:extLst>
              <a:ext uri="{FF2B5EF4-FFF2-40B4-BE49-F238E27FC236}">
                <a16:creationId xmlns:a16="http://schemas.microsoft.com/office/drawing/2014/main" id="{78B186EE-2DFE-276A-A4A2-3D86DDDE52A0}"/>
              </a:ext>
            </a:extLst>
          </p:cNvPr>
          <p:cNvGrpSpPr/>
          <p:nvPr/>
        </p:nvGrpSpPr>
        <p:grpSpPr>
          <a:xfrm>
            <a:off x="1269563" y="3118039"/>
            <a:ext cx="3545204" cy="622300"/>
            <a:chOff x="1269563" y="3118039"/>
            <a:chExt cx="3545204" cy="622300"/>
          </a:xfrm>
        </p:grpSpPr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C9A19CED-DA0F-1279-B699-33E29FF1CC40}"/>
                </a:ext>
              </a:extLst>
            </p:cNvPr>
            <p:cNvSpPr/>
            <p:nvPr/>
          </p:nvSpPr>
          <p:spPr>
            <a:xfrm>
              <a:off x="1275913" y="31243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7" y="0"/>
                  </a:moveTo>
                  <a:lnTo>
                    <a:pt x="0" y="0"/>
                  </a:lnTo>
                  <a:lnTo>
                    <a:pt x="0" y="609220"/>
                  </a:lnTo>
                  <a:lnTo>
                    <a:pt x="2295177" y="609220"/>
                  </a:lnTo>
                  <a:lnTo>
                    <a:pt x="2295177" y="380765"/>
                  </a:lnTo>
                  <a:lnTo>
                    <a:pt x="3379984" y="380765"/>
                  </a:lnTo>
                  <a:lnTo>
                    <a:pt x="3379984" y="456915"/>
                  </a:lnTo>
                  <a:lnTo>
                    <a:pt x="3532290" y="304610"/>
                  </a:lnTo>
                  <a:lnTo>
                    <a:pt x="3379984" y="152304"/>
                  </a:lnTo>
                  <a:lnTo>
                    <a:pt x="3379984" y="228459"/>
                  </a:lnTo>
                  <a:lnTo>
                    <a:pt x="2295177" y="228459"/>
                  </a:lnTo>
                  <a:lnTo>
                    <a:pt x="229517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>
              <a:extLst>
                <a:ext uri="{FF2B5EF4-FFF2-40B4-BE49-F238E27FC236}">
                  <a16:creationId xmlns:a16="http://schemas.microsoft.com/office/drawing/2014/main" id="{AA3A9F6A-0899-3B25-C8E3-A03E74D69EC3}"/>
                </a:ext>
              </a:extLst>
            </p:cNvPr>
            <p:cNvSpPr/>
            <p:nvPr/>
          </p:nvSpPr>
          <p:spPr>
            <a:xfrm>
              <a:off x="1275913" y="31243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>
            <a:extLst>
              <a:ext uri="{FF2B5EF4-FFF2-40B4-BE49-F238E27FC236}">
                <a16:creationId xmlns:a16="http://schemas.microsoft.com/office/drawing/2014/main" id="{494E8874-08B6-1DB5-A12A-9675044EB542}"/>
              </a:ext>
            </a:extLst>
          </p:cNvPr>
          <p:cNvSpPr txBox="1"/>
          <p:nvPr/>
        </p:nvSpPr>
        <p:spPr>
          <a:xfrm>
            <a:off x="1589046" y="3189732"/>
            <a:ext cx="1669414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9017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F: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Gardening/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didn’t complete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9" name="object 129">
            <a:extLst>
              <a:ext uri="{FF2B5EF4-FFF2-40B4-BE49-F238E27FC236}">
                <a16:creationId xmlns:a16="http://schemas.microsoft.com/office/drawing/2014/main" id="{A82FDB81-F874-84E2-4FD9-2506783FD5BB}"/>
              </a:ext>
            </a:extLst>
          </p:cNvPr>
          <p:cNvGrpSpPr/>
          <p:nvPr/>
        </p:nvGrpSpPr>
        <p:grpSpPr>
          <a:xfrm>
            <a:off x="1269563" y="5099239"/>
            <a:ext cx="3545204" cy="622300"/>
            <a:chOff x="1269563" y="5099239"/>
            <a:chExt cx="3545204" cy="622300"/>
          </a:xfrm>
        </p:grpSpPr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8C53A0D6-881E-DE1A-D683-0C1F713AD818}"/>
                </a:ext>
              </a:extLst>
            </p:cNvPr>
            <p:cNvSpPr/>
            <p:nvPr/>
          </p:nvSpPr>
          <p:spPr>
            <a:xfrm>
              <a:off x="1275913" y="51055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7" y="0"/>
                  </a:moveTo>
                  <a:lnTo>
                    <a:pt x="0" y="0"/>
                  </a:lnTo>
                  <a:lnTo>
                    <a:pt x="0" y="609220"/>
                  </a:lnTo>
                  <a:lnTo>
                    <a:pt x="2295177" y="609220"/>
                  </a:lnTo>
                  <a:lnTo>
                    <a:pt x="2295177" y="380765"/>
                  </a:lnTo>
                  <a:lnTo>
                    <a:pt x="3379984" y="380765"/>
                  </a:lnTo>
                  <a:lnTo>
                    <a:pt x="3379984" y="456915"/>
                  </a:lnTo>
                  <a:lnTo>
                    <a:pt x="3532290" y="304610"/>
                  </a:lnTo>
                  <a:lnTo>
                    <a:pt x="3379984" y="152304"/>
                  </a:lnTo>
                  <a:lnTo>
                    <a:pt x="3379984" y="228459"/>
                  </a:lnTo>
                  <a:lnTo>
                    <a:pt x="2295177" y="228459"/>
                  </a:lnTo>
                  <a:lnTo>
                    <a:pt x="229517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14368C39-C71B-2FEE-586D-61133104E757}"/>
                </a:ext>
              </a:extLst>
            </p:cNvPr>
            <p:cNvSpPr/>
            <p:nvPr/>
          </p:nvSpPr>
          <p:spPr>
            <a:xfrm>
              <a:off x="1275913" y="51055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>
            <a:extLst>
              <a:ext uri="{FF2B5EF4-FFF2-40B4-BE49-F238E27FC236}">
                <a16:creationId xmlns:a16="http://schemas.microsoft.com/office/drawing/2014/main" id="{37DEE22C-B8E4-3307-6023-2D41C26AFD80}"/>
              </a:ext>
            </a:extLst>
          </p:cNvPr>
          <p:cNvSpPr txBox="1"/>
          <p:nvPr/>
        </p:nvSpPr>
        <p:spPr>
          <a:xfrm>
            <a:off x="1504591" y="5064252"/>
            <a:ext cx="1838325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G: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cooperative/NO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-worsening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psychiatric symptoms</a:t>
            </a:r>
            <a:endParaRPr sz="14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3" name="Input penna 132">
                <a:extLst>
                  <a:ext uri="{FF2B5EF4-FFF2-40B4-BE49-F238E27FC236}">
                    <a16:creationId xmlns:a16="http://schemas.microsoft.com/office/drawing/2014/main" id="{4DB70D6C-A5CB-A72F-0179-8ACB4C12714C}"/>
                  </a:ext>
                </a:extLst>
              </p14:cNvPr>
              <p14:cNvContentPartPr/>
              <p14:nvPr/>
            </p14:nvContentPartPr>
            <p14:xfrm>
              <a:off x="3990228" y="2441125"/>
              <a:ext cx="8347075" cy="2061321"/>
            </p14:xfrm>
          </p:contentPart>
        </mc:Choice>
        <mc:Fallback xmlns="">
          <p:pic>
            <p:nvPicPr>
              <p:cNvPr id="133" name="Input penna 132">
                <a:extLst>
                  <a:ext uri="{FF2B5EF4-FFF2-40B4-BE49-F238E27FC236}">
                    <a16:creationId xmlns:a16="http://schemas.microsoft.com/office/drawing/2014/main" id="{4DB70D6C-A5CB-A72F-0179-8ACB4C1271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2225" y="2423106"/>
                <a:ext cx="8382720" cy="20969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906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51F731-7BC7-3164-7375-BA1552E4A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F5B880-9FD9-931D-B9A0-C2ED2563E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51F908-7D1D-0AE2-E381-B9FCA834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85805F-AA01-6DE6-CAE4-59F0D0AB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FFFFFF"/>
                </a:solidFill>
              </a:rPr>
              <a:t>Partecipant</a:t>
            </a:r>
            <a:r>
              <a:rPr lang="it-IT" dirty="0">
                <a:solidFill>
                  <a:srgbClr val="FFFFFF"/>
                </a:solidFill>
              </a:rPr>
              <a:t> 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89E4AA0-C644-6C7E-7D1F-BF58CD68E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A0D673-B694-BF51-6AC0-DACCC76A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636190"/>
            <a:ext cx="6906491" cy="558561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it-IT" sz="1600" dirty="0"/>
              <a:t>Al Partecipante E è stata diagnosticata una sindrome genetica rara, sordità, mutismo disabilità intellettiva grave</a:t>
            </a:r>
            <a:endParaRPr lang="it-IT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FF0000"/>
                </a:solidFill>
              </a:rPr>
              <a:t>3)Matching job- persona: </a:t>
            </a:r>
            <a:r>
              <a:rPr lang="it-IT" sz="1600" dirty="0">
                <a:solidFill>
                  <a:srgbClr val="FF0000"/>
                </a:solidFill>
              </a:rPr>
              <a:t>creazione cassette di frutta presso podere agricolo</a:t>
            </a:r>
          </a:p>
          <a:p>
            <a:pPr marL="0" indent="0">
              <a:buNone/>
            </a:pPr>
            <a:r>
              <a:rPr lang="it-IT" sz="1600" b="1" dirty="0">
                <a:solidFill>
                  <a:srgbClr val="FF0000"/>
                </a:solidFill>
              </a:rPr>
              <a:t>Probes </a:t>
            </a:r>
            <a:r>
              <a:rPr lang="it-IT" sz="1600" b="1" dirty="0" err="1">
                <a:solidFill>
                  <a:srgbClr val="FF0000"/>
                </a:solidFill>
              </a:rPr>
              <a:t>pre</a:t>
            </a:r>
            <a:r>
              <a:rPr lang="it-IT" sz="1600" b="1" dirty="0">
                <a:solidFill>
                  <a:srgbClr val="FF0000"/>
                </a:solidFill>
              </a:rPr>
              <a:t>-training sessione 2 ore</a:t>
            </a:r>
          </a:p>
          <a:p>
            <a:pPr marL="0" indent="0">
              <a:buNone/>
            </a:pPr>
            <a:r>
              <a:rPr lang="it-IT" sz="1600" dirty="0"/>
              <a:t> </a:t>
            </a:r>
            <a:r>
              <a:rPr lang="it-IT" sz="1600" b="1" u="sng" dirty="0"/>
              <a:t>0%</a:t>
            </a:r>
            <a:r>
              <a:rPr lang="it-IT" sz="1600" dirty="0"/>
              <a:t> di risposte corrette e autonome </a:t>
            </a:r>
          </a:p>
          <a:p>
            <a:pPr marL="0" indent="0">
              <a:buNone/>
            </a:pPr>
            <a:r>
              <a:rPr lang="it-IT" sz="1600" b="1" dirty="0"/>
              <a:t>60 minuti di stereotipie gestuali </a:t>
            </a:r>
            <a:r>
              <a:rPr lang="it-IT" sz="1600" dirty="0"/>
              <a:t>durante una sessione di due ore. </a:t>
            </a:r>
          </a:p>
          <a:p>
            <a:pPr marL="0" indent="0">
              <a:buNone/>
            </a:pPr>
            <a:r>
              <a:rPr lang="it-IT" sz="1600" b="1" dirty="0">
                <a:solidFill>
                  <a:srgbClr val="FF0000"/>
                </a:solidFill>
              </a:rPr>
              <a:t>4)Training</a:t>
            </a:r>
          </a:p>
          <a:p>
            <a:pPr marL="0" indent="0">
              <a:buNone/>
            </a:pPr>
            <a:r>
              <a:rPr lang="it-IT" sz="1600" dirty="0"/>
              <a:t>11 mesi, per l’implementazione delle task analysis è stato utilizzato un dispositivo digitale che forniva indicazioni visive sullo svolgimento dei vari step delle mansioni</a:t>
            </a:r>
          </a:p>
          <a:p>
            <a:pPr marL="0" indent="0">
              <a:buNone/>
            </a:pPr>
            <a:r>
              <a:rPr lang="it-IT" sz="1600" b="1" dirty="0">
                <a:solidFill>
                  <a:srgbClr val="FF0000"/>
                </a:solidFill>
              </a:rPr>
              <a:t>Probe post training</a:t>
            </a:r>
            <a:r>
              <a:rPr lang="it-IT" sz="1600" u="sng" dirty="0"/>
              <a:t>: </a:t>
            </a:r>
          </a:p>
          <a:p>
            <a:pPr marL="0" indent="0">
              <a:buNone/>
            </a:pPr>
            <a:r>
              <a:rPr lang="it-IT" sz="1600" dirty="0"/>
              <a:t>Aumentate all’80 % risposte autonome, diminuita la durata delle stereotipie  e passaggio </a:t>
            </a:r>
          </a:p>
          <a:p>
            <a:pPr marL="0" indent="0">
              <a:buNone/>
            </a:pPr>
            <a:r>
              <a:rPr lang="it-IT" sz="1600" b="1" dirty="0">
                <a:solidFill>
                  <a:srgbClr val="FF0000"/>
                </a:solidFill>
              </a:rPr>
              <a:t>5) Work </a:t>
            </a:r>
            <a:r>
              <a:rPr lang="it-IT" sz="1600" b="1" dirty="0" err="1">
                <a:solidFill>
                  <a:srgbClr val="FF0000"/>
                </a:solidFill>
              </a:rPr>
              <a:t>Inclusion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inclusion</a:t>
            </a:r>
            <a:endParaRPr lang="it-IT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1600" dirty="0"/>
              <a:t>I dati mostrano un promettente aumento della sua indipendenza anche dopo l'inizio dell'inclusione lavorativa, e una riduzione dello stereotipo gestuali. Tuttavia, a causa dell'interruzione del progetto, non fu possibile completare il suo trattamento. Probabilmente avrebbe avuto bisogno di una formazione più intensiva o di un intervento di durata più lunga, e la sua storia rappresenta un successo clinico in termini di significato sociale dei miglioramenti (la sua famiglia e il suo responsabile sono rimasti molto sorpresi nel vederlo svolgere i suoi compiti con il tablet) </a:t>
            </a:r>
            <a:r>
              <a:rPr lang="it-IT" sz="1600" b="1" dirty="0"/>
              <a:t>ma anche un fallimento clinico, causato dalla scarsità di risorse e dalla gestione non personalizzata delle risorse. 
</a:t>
            </a:r>
          </a:p>
        </p:txBody>
      </p:sp>
    </p:spTree>
    <p:extLst>
      <p:ext uri="{BB962C8B-B14F-4D97-AF65-F5344CB8AC3E}">
        <p14:creationId xmlns:p14="http://schemas.microsoft.com/office/powerpoint/2010/main" val="3765078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9481B-98D0-A59E-A4BD-CBACDD3A6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6870D69-97E3-38AB-CC34-394B81C24475}"/>
              </a:ext>
            </a:extLst>
          </p:cNvPr>
          <p:cNvGrpSpPr/>
          <p:nvPr/>
        </p:nvGrpSpPr>
        <p:grpSpPr>
          <a:xfrm>
            <a:off x="4440089" y="813255"/>
            <a:ext cx="927100" cy="716280"/>
            <a:chOff x="3013942" y="927244"/>
            <a:chExt cx="927100" cy="7162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6C3C3C6-B25D-BE5E-E998-6C23D95DFBD3}"/>
                </a:ext>
              </a:extLst>
            </p:cNvPr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2"/>
                  </a:lnTo>
                  <a:lnTo>
                    <a:pt x="369272" y="457052"/>
                  </a:lnTo>
                  <a:lnTo>
                    <a:pt x="369272" y="527555"/>
                  </a:lnTo>
                  <a:lnTo>
                    <a:pt x="281346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2"/>
                  </a:lnTo>
                  <a:lnTo>
                    <a:pt x="914400" y="45705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00C33C1-F74E-FE21-BE4C-97A3078EC0E7}"/>
                </a:ext>
              </a:extLst>
            </p:cNvPr>
            <p:cNvSpPr/>
            <p:nvPr/>
          </p:nvSpPr>
          <p:spPr>
            <a:xfrm>
              <a:off x="3020292" y="933594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7409A4F6-62E1-8508-77CC-BA96C802487B}"/>
              </a:ext>
            </a:extLst>
          </p:cNvPr>
          <p:cNvSpPr txBox="1"/>
          <p:nvPr/>
        </p:nvSpPr>
        <p:spPr>
          <a:xfrm>
            <a:off x="4574391" y="774405"/>
            <a:ext cx="6584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4732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Pre-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0B842B3D-1A48-20DD-511F-6B24D6F2CAA3}"/>
              </a:ext>
            </a:extLst>
          </p:cNvPr>
          <p:cNvGrpSpPr/>
          <p:nvPr/>
        </p:nvGrpSpPr>
        <p:grpSpPr>
          <a:xfrm>
            <a:off x="8975971" y="681097"/>
            <a:ext cx="927100" cy="716280"/>
            <a:chOff x="4773687" y="926805"/>
            <a:chExt cx="927100" cy="71628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19F0B2D-EC23-471C-1B03-8BD263B227A0}"/>
                </a:ext>
              </a:extLst>
            </p:cNvPr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914400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369274" y="457053"/>
                  </a:lnTo>
                  <a:lnTo>
                    <a:pt x="369274" y="527555"/>
                  </a:lnTo>
                  <a:lnTo>
                    <a:pt x="281348" y="527555"/>
                  </a:lnTo>
                  <a:lnTo>
                    <a:pt x="457200" y="703407"/>
                  </a:lnTo>
                  <a:lnTo>
                    <a:pt x="633051" y="527555"/>
                  </a:lnTo>
                  <a:lnTo>
                    <a:pt x="545125" y="527555"/>
                  </a:lnTo>
                  <a:lnTo>
                    <a:pt x="545125" y="457053"/>
                  </a:lnTo>
                  <a:lnTo>
                    <a:pt x="914400" y="457053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14E79BF-1E09-4566-7856-DDB30CB6900C}"/>
                </a:ext>
              </a:extLst>
            </p:cNvPr>
            <p:cNvSpPr/>
            <p:nvPr/>
          </p:nvSpPr>
          <p:spPr>
            <a:xfrm>
              <a:off x="4780037" y="933155"/>
              <a:ext cx="914400" cy="703580"/>
            </a:xfrm>
            <a:custGeom>
              <a:avLst/>
              <a:gdLst/>
              <a:ahLst/>
              <a:cxnLst/>
              <a:rect l="l" t="t" r="r" b="b"/>
              <a:pathLst>
                <a:path w="914400" h="703580">
                  <a:moveTo>
                    <a:pt x="0" y="0"/>
                  </a:moveTo>
                  <a:lnTo>
                    <a:pt x="914400" y="0"/>
                  </a:lnTo>
                  <a:lnTo>
                    <a:pt x="914400" y="457053"/>
                  </a:lnTo>
                  <a:lnTo>
                    <a:pt x="545126" y="457053"/>
                  </a:lnTo>
                  <a:lnTo>
                    <a:pt x="545126" y="527555"/>
                  </a:lnTo>
                  <a:lnTo>
                    <a:pt x="633052" y="527555"/>
                  </a:lnTo>
                  <a:lnTo>
                    <a:pt x="457200" y="703407"/>
                  </a:lnTo>
                  <a:lnTo>
                    <a:pt x="281348" y="527555"/>
                  </a:lnTo>
                  <a:lnTo>
                    <a:pt x="369274" y="527555"/>
                  </a:lnTo>
                  <a:lnTo>
                    <a:pt x="369274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6C1197D7-3FD9-74E0-F0AB-6245A941C576}"/>
              </a:ext>
            </a:extLst>
          </p:cNvPr>
          <p:cNvSpPr txBox="1"/>
          <p:nvPr/>
        </p:nvSpPr>
        <p:spPr>
          <a:xfrm>
            <a:off x="9183756" y="654898"/>
            <a:ext cx="1175182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0014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Post-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9449059F-D8B6-94DC-B48F-5330D9BC1249}"/>
              </a:ext>
            </a:extLst>
          </p:cNvPr>
          <p:cNvGrpSpPr/>
          <p:nvPr/>
        </p:nvGrpSpPr>
        <p:grpSpPr>
          <a:xfrm>
            <a:off x="10404448" y="750351"/>
            <a:ext cx="1010285" cy="716280"/>
            <a:chOff x="5604742" y="926805"/>
            <a:chExt cx="1010285" cy="7162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465058B-DFC4-C1E4-F0AC-466260539696}"/>
                </a:ext>
              </a:extLst>
            </p:cNvPr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997438" y="0"/>
                  </a:moveTo>
                  <a:lnTo>
                    <a:pt x="0" y="0"/>
                  </a:lnTo>
                  <a:lnTo>
                    <a:pt x="0" y="457053"/>
                  </a:lnTo>
                  <a:lnTo>
                    <a:pt x="410792" y="457053"/>
                  </a:lnTo>
                  <a:lnTo>
                    <a:pt x="410792" y="527556"/>
                  </a:lnTo>
                  <a:lnTo>
                    <a:pt x="322868" y="527556"/>
                  </a:lnTo>
                  <a:lnTo>
                    <a:pt x="498718" y="703407"/>
                  </a:lnTo>
                  <a:lnTo>
                    <a:pt x="674570" y="527556"/>
                  </a:lnTo>
                  <a:lnTo>
                    <a:pt x="586644" y="527556"/>
                  </a:lnTo>
                  <a:lnTo>
                    <a:pt x="586644" y="457053"/>
                  </a:lnTo>
                  <a:lnTo>
                    <a:pt x="997438" y="457053"/>
                  </a:lnTo>
                  <a:lnTo>
                    <a:pt x="99743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14FCE865-115B-C18E-7393-FE8C6BDE012A}"/>
                </a:ext>
              </a:extLst>
            </p:cNvPr>
            <p:cNvSpPr/>
            <p:nvPr/>
          </p:nvSpPr>
          <p:spPr>
            <a:xfrm>
              <a:off x="5611092" y="933155"/>
              <a:ext cx="997585" cy="703580"/>
            </a:xfrm>
            <a:custGeom>
              <a:avLst/>
              <a:gdLst/>
              <a:ahLst/>
              <a:cxnLst/>
              <a:rect l="l" t="t" r="r" b="b"/>
              <a:pathLst>
                <a:path w="997584" h="703580">
                  <a:moveTo>
                    <a:pt x="0" y="0"/>
                  </a:moveTo>
                  <a:lnTo>
                    <a:pt x="997439" y="0"/>
                  </a:lnTo>
                  <a:lnTo>
                    <a:pt x="997439" y="457053"/>
                  </a:lnTo>
                  <a:lnTo>
                    <a:pt x="586645" y="457053"/>
                  </a:lnTo>
                  <a:lnTo>
                    <a:pt x="586645" y="527555"/>
                  </a:lnTo>
                  <a:lnTo>
                    <a:pt x="674571" y="527555"/>
                  </a:lnTo>
                  <a:lnTo>
                    <a:pt x="498719" y="703407"/>
                  </a:lnTo>
                  <a:lnTo>
                    <a:pt x="322868" y="527555"/>
                  </a:lnTo>
                  <a:lnTo>
                    <a:pt x="410793" y="527555"/>
                  </a:lnTo>
                  <a:lnTo>
                    <a:pt x="410793" y="457053"/>
                  </a:lnTo>
                  <a:lnTo>
                    <a:pt x="0" y="45705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47A5CA41-3018-B79B-69FD-3F2766189166}"/>
              </a:ext>
            </a:extLst>
          </p:cNvPr>
          <p:cNvSpPr txBox="1"/>
          <p:nvPr/>
        </p:nvSpPr>
        <p:spPr>
          <a:xfrm>
            <a:off x="10455219" y="687447"/>
            <a:ext cx="7613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90500">
              <a:lnSpc>
                <a:spcPts val="1900"/>
              </a:lnSpc>
              <a:spcBef>
                <a:spcPts val="18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Post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D7234E1E-399E-C5AD-CC20-957ACA8D1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7003"/>
              </p:ext>
            </p:extLst>
          </p:nvPr>
        </p:nvGraphicFramePr>
        <p:xfrm>
          <a:off x="1779571" y="1397377"/>
          <a:ext cx="9130020" cy="331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6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87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5684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718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7117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R="152400" algn="r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Part.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9">
                  <a:txBody>
                    <a:bodyPr/>
                    <a:lstStyle/>
                    <a:p>
                      <a:pPr marL="123444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March-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December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853440">
                        <a:lnSpc>
                          <a:spcPts val="1325"/>
                        </a:lnSpc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January-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June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541020">
                        <a:lnSpc>
                          <a:spcPts val="132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Sept-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Dec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177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177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R="186690" algn="r">
                        <a:lnSpc>
                          <a:spcPts val="1330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D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9875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F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G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R="186690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R="193675" algn="r">
                        <a:lnSpc>
                          <a:spcPts val="1325"/>
                        </a:lnSpc>
                      </a:pP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" name="object 19">
            <a:extLst>
              <a:ext uri="{FF2B5EF4-FFF2-40B4-BE49-F238E27FC236}">
                <a16:creationId xmlns:a16="http://schemas.microsoft.com/office/drawing/2014/main" id="{BE093358-7081-9E4B-A8C1-E163EDC4051B}"/>
              </a:ext>
            </a:extLst>
          </p:cNvPr>
          <p:cNvGraphicFramePr>
            <a:graphicFrameLocks noGrp="1"/>
          </p:cNvGraphicFramePr>
          <p:nvPr/>
        </p:nvGraphicFramePr>
        <p:xfrm>
          <a:off x="9406349" y="5171798"/>
          <a:ext cx="1500505" cy="1538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dirty="0">
                          <a:latin typeface="Calibri"/>
                          <a:cs typeface="Calibri"/>
                        </a:rPr>
                        <a:t>Beh</a:t>
                      </a:r>
                      <a:r>
                        <a:rPr sz="11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Pref</a:t>
                      </a:r>
                      <a:r>
                        <a:rPr sz="11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Assessment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Training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10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11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latin typeface="Calibri"/>
                          <a:cs typeface="Calibri"/>
                        </a:rPr>
                        <a:t>Inclusion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50"/>
                        </a:lnSpc>
                      </a:pPr>
                      <a:r>
                        <a:rPr sz="1150" spc="-25" dirty="0">
                          <a:latin typeface="Calibri"/>
                          <a:cs typeface="Calibri"/>
                        </a:rPr>
                        <a:t>Job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A483B06-5DDD-8850-3893-547C58418617}"/>
              </a:ext>
            </a:extLst>
          </p:cNvPr>
          <p:cNvSpPr txBox="1"/>
          <p:nvPr/>
        </p:nvSpPr>
        <p:spPr>
          <a:xfrm>
            <a:off x="178330" y="4707118"/>
            <a:ext cx="913002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/>
              <a:t>Abbiamo raccolto molti dati, </a:t>
            </a:r>
          </a:p>
          <a:p>
            <a:r>
              <a:rPr lang="it-IT" sz="1500" dirty="0"/>
              <a:t>Questa tabella che mostra il percorso di tutti i partecipanti</a:t>
            </a:r>
          </a:p>
          <a:p>
            <a:r>
              <a:rPr lang="it-IT" sz="1500" dirty="0"/>
              <a:t>Ogni linea orizzontale corrisponde a un partecipante, e ogni colonna a un mese, da marzo 2023 a dicembre 2024. </a:t>
            </a:r>
          </a:p>
          <a:p>
            <a:r>
              <a:rPr lang="it-IT" sz="1500" dirty="0"/>
              <a:t>La colonna bianca, rappresenta interruzione dei finanziamenti a giugno 2024, quando non eravamo sicuri che il progetto sarebbe continuato. </a:t>
            </a:r>
          </a:p>
          <a:p>
            <a:r>
              <a:rPr lang="it-IT" sz="1500" dirty="0"/>
              <a:t>Questo portò a una sospensione di quasi tre mesi dei servizi educativi di tutti. Abbiamo ricominciato a fine settembre e abbiamo continuato a lavorare fino a dicembre.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22570DF-2657-090B-E2D8-7F627E60F7B2}"/>
              </a:ext>
            </a:extLst>
          </p:cNvPr>
          <p:cNvCxnSpPr>
            <a:cxnSpLocks/>
          </p:cNvCxnSpPr>
          <p:nvPr/>
        </p:nvCxnSpPr>
        <p:spPr>
          <a:xfrm>
            <a:off x="97307" y="3124200"/>
            <a:ext cx="160124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1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AF2CA-20E5-2CAB-166B-AA33B53B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5A3DA2C-B5AF-893D-A4C1-C1F48A7D6C28}"/>
              </a:ext>
            </a:extLst>
          </p:cNvPr>
          <p:cNvSpPr/>
          <p:nvPr/>
        </p:nvSpPr>
        <p:spPr>
          <a:xfrm>
            <a:off x="5499949" y="2172784"/>
            <a:ext cx="152400" cy="80645"/>
          </a:xfrm>
          <a:custGeom>
            <a:avLst/>
            <a:gdLst/>
            <a:ahLst/>
            <a:cxnLst/>
            <a:rect l="l" t="t" r="r" b="b"/>
            <a:pathLst>
              <a:path w="152400" h="80644">
                <a:moveTo>
                  <a:pt x="151944" y="0"/>
                </a:moveTo>
                <a:lnTo>
                  <a:pt x="0" y="0"/>
                </a:lnTo>
                <a:lnTo>
                  <a:pt x="0" y="80225"/>
                </a:lnTo>
                <a:lnTo>
                  <a:pt x="151944" y="80225"/>
                </a:lnTo>
                <a:lnTo>
                  <a:pt x="151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469ED22-9262-65DE-56F7-4E71A8EFE965}"/>
              </a:ext>
            </a:extLst>
          </p:cNvPr>
          <p:cNvSpPr/>
          <p:nvPr/>
        </p:nvSpPr>
        <p:spPr>
          <a:xfrm>
            <a:off x="5880850" y="1381357"/>
            <a:ext cx="154305" cy="871855"/>
          </a:xfrm>
          <a:custGeom>
            <a:avLst/>
            <a:gdLst/>
            <a:ahLst/>
            <a:cxnLst/>
            <a:rect l="l" t="t" r="r" b="b"/>
            <a:pathLst>
              <a:path w="154304" h="871855">
                <a:moveTo>
                  <a:pt x="154024" y="0"/>
                </a:moveTo>
                <a:lnTo>
                  <a:pt x="0" y="0"/>
                </a:lnTo>
                <a:lnTo>
                  <a:pt x="0" y="871653"/>
                </a:lnTo>
                <a:lnTo>
                  <a:pt x="154024" y="871653"/>
                </a:lnTo>
                <a:lnTo>
                  <a:pt x="154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B110E56-C8D7-FF3C-CF36-F8DD65EC0F6C}"/>
              </a:ext>
            </a:extLst>
          </p:cNvPr>
          <p:cNvSpPr/>
          <p:nvPr/>
        </p:nvSpPr>
        <p:spPr>
          <a:xfrm>
            <a:off x="6263833" y="984559"/>
            <a:ext cx="152400" cy="1268730"/>
          </a:xfrm>
          <a:custGeom>
            <a:avLst/>
            <a:gdLst/>
            <a:ahLst/>
            <a:cxnLst/>
            <a:rect l="l" t="t" r="r" b="b"/>
            <a:pathLst>
              <a:path w="152400" h="1268730">
                <a:moveTo>
                  <a:pt x="151942" y="0"/>
                </a:moveTo>
                <a:lnTo>
                  <a:pt x="0" y="0"/>
                </a:lnTo>
                <a:lnTo>
                  <a:pt x="0" y="1268450"/>
                </a:lnTo>
                <a:lnTo>
                  <a:pt x="151942" y="1268450"/>
                </a:lnTo>
                <a:lnTo>
                  <a:pt x="1519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9995640-2943-E304-0982-18D74BD9F57D}"/>
              </a:ext>
            </a:extLst>
          </p:cNvPr>
          <p:cNvSpPr/>
          <p:nvPr/>
        </p:nvSpPr>
        <p:spPr>
          <a:xfrm>
            <a:off x="5499949" y="665820"/>
            <a:ext cx="152400" cy="1507490"/>
          </a:xfrm>
          <a:custGeom>
            <a:avLst/>
            <a:gdLst/>
            <a:ahLst/>
            <a:cxnLst/>
            <a:rect l="l" t="t" r="r" b="b"/>
            <a:pathLst>
              <a:path w="152400" h="1507489">
                <a:moveTo>
                  <a:pt x="151944" y="0"/>
                </a:moveTo>
                <a:lnTo>
                  <a:pt x="0" y="0"/>
                </a:lnTo>
                <a:lnTo>
                  <a:pt x="0" y="1506964"/>
                </a:lnTo>
                <a:lnTo>
                  <a:pt x="151944" y="1506964"/>
                </a:lnTo>
                <a:lnTo>
                  <a:pt x="15194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893B694-5CDA-9EC9-F815-5454AD984E1F}"/>
              </a:ext>
            </a:extLst>
          </p:cNvPr>
          <p:cNvSpPr/>
          <p:nvPr/>
        </p:nvSpPr>
        <p:spPr>
          <a:xfrm>
            <a:off x="5880850" y="665820"/>
            <a:ext cx="154305" cy="715645"/>
          </a:xfrm>
          <a:custGeom>
            <a:avLst/>
            <a:gdLst/>
            <a:ahLst/>
            <a:cxnLst/>
            <a:rect l="l" t="t" r="r" b="b"/>
            <a:pathLst>
              <a:path w="154304" h="715644">
                <a:moveTo>
                  <a:pt x="154024" y="0"/>
                </a:moveTo>
                <a:lnTo>
                  <a:pt x="0" y="0"/>
                </a:lnTo>
                <a:lnTo>
                  <a:pt x="0" y="715537"/>
                </a:lnTo>
                <a:lnTo>
                  <a:pt x="154024" y="715537"/>
                </a:lnTo>
                <a:lnTo>
                  <a:pt x="15402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FB953E1-0B67-6D6F-587A-5E6767CF83D5}"/>
              </a:ext>
            </a:extLst>
          </p:cNvPr>
          <p:cNvSpPr/>
          <p:nvPr/>
        </p:nvSpPr>
        <p:spPr>
          <a:xfrm>
            <a:off x="6263833" y="665820"/>
            <a:ext cx="152400" cy="318770"/>
          </a:xfrm>
          <a:custGeom>
            <a:avLst/>
            <a:gdLst/>
            <a:ahLst/>
            <a:cxnLst/>
            <a:rect l="l" t="t" r="r" b="b"/>
            <a:pathLst>
              <a:path w="152400" h="318769">
                <a:moveTo>
                  <a:pt x="151942" y="0"/>
                </a:moveTo>
                <a:lnTo>
                  <a:pt x="0" y="0"/>
                </a:lnTo>
                <a:lnTo>
                  <a:pt x="0" y="318739"/>
                </a:lnTo>
                <a:lnTo>
                  <a:pt x="151942" y="318739"/>
                </a:lnTo>
                <a:lnTo>
                  <a:pt x="151942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041B35F-9BA4-F085-98C6-0AD9517AA6FB}"/>
              </a:ext>
            </a:extLst>
          </p:cNvPr>
          <p:cNvSpPr/>
          <p:nvPr/>
        </p:nvSpPr>
        <p:spPr>
          <a:xfrm>
            <a:off x="5385470" y="2253010"/>
            <a:ext cx="1525905" cy="0"/>
          </a:xfrm>
          <a:custGeom>
            <a:avLst/>
            <a:gdLst/>
            <a:ahLst/>
            <a:cxnLst/>
            <a:rect l="l" t="t" r="r" b="b"/>
            <a:pathLst>
              <a:path w="1525904">
                <a:moveTo>
                  <a:pt x="0" y="0"/>
                </a:moveTo>
                <a:lnTo>
                  <a:pt x="1525683" y="0"/>
                </a:lnTo>
              </a:path>
            </a:pathLst>
          </a:custGeom>
          <a:ln w="325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4763A0E-F7D6-1217-1523-1BFF0CC1C031}"/>
              </a:ext>
            </a:extLst>
          </p:cNvPr>
          <p:cNvSpPr txBox="1"/>
          <p:nvPr/>
        </p:nvSpPr>
        <p:spPr>
          <a:xfrm>
            <a:off x="5274218" y="2203450"/>
            <a:ext cx="8509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3BC5C31A-F36D-E3AA-4D3A-4C511D0863E3}"/>
              </a:ext>
            </a:extLst>
          </p:cNvPr>
          <p:cNvSpPr txBox="1"/>
          <p:nvPr/>
        </p:nvSpPr>
        <p:spPr>
          <a:xfrm>
            <a:off x="5251010" y="2045164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82712E6-C031-072A-0A00-DC3DF6EBB23F}"/>
              </a:ext>
            </a:extLst>
          </p:cNvPr>
          <p:cNvSpPr txBox="1"/>
          <p:nvPr/>
        </p:nvSpPr>
        <p:spPr>
          <a:xfrm>
            <a:off x="5251010" y="1886879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74EAB56-8C98-221E-D20F-77F94F0172F5}"/>
              </a:ext>
            </a:extLst>
          </p:cNvPr>
          <p:cNvSpPr txBox="1"/>
          <p:nvPr/>
        </p:nvSpPr>
        <p:spPr>
          <a:xfrm>
            <a:off x="5251010" y="1728594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6209270-8894-5E29-46E0-2038B3039974}"/>
              </a:ext>
            </a:extLst>
          </p:cNvPr>
          <p:cNvSpPr txBox="1"/>
          <p:nvPr/>
        </p:nvSpPr>
        <p:spPr>
          <a:xfrm>
            <a:off x="5251010" y="1570308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4F0CDCF0-DA8F-28DB-2320-64BC468E363E}"/>
              </a:ext>
            </a:extLst>
          </p:cNvPr>
          <p:cNvSpPr txBox="1"/>
          <p:nvPr/>
        </p:nvSpPr>
        <p:spPr>
          <a:xfrm>
            <a:off x="5251010" y="1409855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52E7F86-4A72-6182-8269-70D6909C35C0}"/>
              </a:ext>
            </a:extLst>
          </p:cNvPr>
          <p:cNvSpPr txBox="1"/>
          <p:nvPr/>
        </p:nvSpPr>
        <p:spPr>
          <a:xfrm>
            <a:off x="5251010" y="1251569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996C0A5B-A448-8DCE-F31F-39AA6DD615FF}"/>
              </a:ext>
            </a:extLst>
          </p:cNvPr>
          <p:cNvSpPr txBox="1"/>
          <p:nvPr/>
        </p:nvSpPr>
        <p:spPr>
          <a:xfrm>
            <a:off x="5251010" y="1093284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7C1C41A-C536-9E02-7DEC-091063F59C2C}"/>
              </a:ext>
            </a:extLst>
          </p:cNvPr>
          <p:cNvSpPr txBox="1"/>
          <p:nvPr/>
        </p:nvSpPr>
        <p:spPr>
          <a:xfrm>
            <a:off x="5251010" y="934998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4AF125B0-727A-EC60-65FD-FC1ACC57137C}"/>
              </a:ext>
            </a:extLst>
          </p:cNvPr>
          <p:cNvSpPr txBox="1"/>
          <p:nvPr/>
        </p:nvSpPr>
        <p:spPr>
          <a:xfrm>
            <a:off x="5251010" y="776713"/>
            <a:ext cx="104139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4AB497C-1F7D-056A-E6D3-AAB870BC138B}"/>
              </a:ext>
            </a:extLst>
          </p:cNvPr>
          <p:cNvSpPr txBox="1"/>
          <p:nvPr/>
        </p:nvSpPr>
        <p:spPr>
          <a:xfrm>
            <a:off x="5227801" y="618427"/>
            <a:ext cx="130810" cy="83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7BB2F76-3949-E520-2C0D-87E8F0454A10}"/>
              </a:ext>
            </a:extLst>
          </p:cNvPr>
          <p:cNvSpPr txBox="1"/>
          <p:nvPr/>
        </p:nvSpPr>
        <p:spPr>
          <a:xfrm>
            <a:off x="5425598" y="531695"/>
            <a:ext cx="30289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45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789138D-66D7-A388-C79E-82762282097E}"/>
              </a:ext>
            </a:extLst>
          </p:cNvPr>
          <p:cNvSpPr txBox="1"/>
          <p:nvPr/>
        </p:nvSpPr>
        <p:spPr>
          <a:xfrm>
            <a:off x="5795379" y="531695"/>
            <a:ext cx="72009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Post training</a:t>
            </a:r>
            <a:r>
              <a:rPr sz="450" spc="4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45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8FFD7ED4-1B30-56CF-2897-5AEF8384960B}"/>
              </a:ext>
            </a:extLst>
          </p:cNvPr>
          <p:cNvSpPr txBox="1"/>
          <p:nvPr/>
        </p:nvSpPr>
        <p:spPr>
          <a:xfrm>
            <a:off x="5120847" y="880876"/>
            <a:ext cx="127635" cy="104457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Percentage</a:t>
            </a:r>
            <a:r>
              <a:rPr sz="650" spc="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650" spc="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595959"/>
                </a:solidFill>
                <a:latin typeface="Calibri"/>
                <a:cs typeface="Calibri"/>
              </a:rPr>
              <a:t>tasks</a:t>
            </a:r>
            <a:r>
              <a:rPr sz="650" spc="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5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680E663-59E4-EA1B-7C68-510ABD92A3AC}"/>
              </a:ext>
            </a:extLst>
          </p:cNvPr>
          <p:cNvSpPr/>
          <p:nvPr/>
        </p:nvSpPr>
        <p:spPr>
          <a:xfrm>
            <a:off x="6984005" y="1476761"/>
            <a:ext cx="27305" cy="30480"/>
          </a:xfrm>
          <a:custGeom>
            <a:avLst/>
            <a:gdLst/>
            <a:ahLst/>
            <a:cxnLst/>
            <a:rect l="l" t="t" r="r" b="b"/>
            <a:pathLst>
              <a:path w="27304" h="30480">
                <a:moveTo>
                  <a:pt x="27058" y="0"/>
                </a:moveTo>
                <a:lnTo>
                  <a:pt x="0" y="0"/>
                </a:lnTo>
                <a:lnTo>
                  <a:pt x="0" y="30356"/>
                </a:lnTo>
                <a:lnTo>
                  <a:pt x="27058" y="30356"/>
                </a:lnTo>
                <a:lnTo>
                  <a:pt x="2705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67898327-9D92-0468-116A-3D89DA890AD1}"/>
              </a:ext>
            </a:extLst>
          </p:cNvPr>
          <p:cNvSpPr/>
          <p:nvPr/>
        </p:nvSpPr>
        <p:spPr>
          <a:xfrm>
            <a:off x="6984005" y="1569999"/>
            <a:ext cx="27305" cy="28575"/>
          </a:xfrm>
          <a:custGeom>
            <a:avLst/>
            <a:gdLst/>
            <a:ahLst/>
            <a:cxnLst/>
            <a:rect l="l" t="t" r="r" b="b"/>
            <a:pathLst>
              <a:path w="27304" h="28575">
                <a:moveTo>
                  <a:pt x="27058" y="0"/>
                </a:moveTo>
                <a:lnTo>
                  <a:pt x="0" y="0"/>
                </a:lnTo>
                <a:lnTo>
                  <a:pt x="0" y="28187"/>
                </a:lnTo>
                <a:lnTo>
                  <a:pt x="27058" y="28187"/>
                </a:lnTo>
                <a:lnTo>
                  <a:pt x="27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A5561C23-E5AB-1439-84A2-251D3E0F6D61}"/>
              </a:ext>
            </a:extLst>
          </p:cNvPr>
          <p:cNvSpPr txBox="1"/>
          <p:nvPr/>
        </p:nvSpPr>
        <p:spPr>
          <a:xfrm>
            <a:off x="7011052" y="1411589"/>
            <a:ext cx="502920" cy="207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9400"/>
              </a:lnSpc>
              <a:spcBef>
                <a:spcPts val="95"/>
              </a:spcBef>
            </a:pP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4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00" spc="4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52BF4F03-2CE2-4C30-4728-FCDA31587874}"/>
              </a:ext>
            </a:extLst>
          </p:cNvPr>
          <p:cNvSpPr/>
          <p:nvPr/>
        </p:nvSpPr>
        <p:spPr>
          <a:xfrm>
            <a:off x="5753883" y="678830"/>
            <a:ext cx="3810" cy="1560830"/>
          </a:xfrm>
          <a:custGeom>
            <a:avLst/>
            <a:gdLst/>
            <a:ahLst/>
            <a:cxnLst/>
            <a:rect l="l" t="t" r="r" b="b"/>
            <a:pathLst>
              <a:path w="3810" h="1560830">
                <a:moveTo>
                  <a:pt x="0" y="0"/>
                </a:moveTo>
                <a:lnTo>
                  <a:pt x="3796" y="1560644"/>
                </a:lnTo>
              </a:path>
            </a:pathLst>
          </a:custGeom>
          <a:ln w="7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BF6F8B79-E666-5D21-2EA6-DBC30D1EF2A3}"/>
              </a:ext>
            </a:extLst>
          </p:cNvPr>
          <p:cNvSpPr/>
          <p:nvPr/>
        </p:nvSpPr>
        <p:spPr>
          <a:xfrm>
            <a:off x="6128539" y="683167"/>
            <a:ext cx="6350" cy="1560830"/>
          </a:xfrm>
          <a:custGeom>
            <a:avLst/>
            <a:gdLst/>
            <a:ahLst/>
            <a:cxnLst/>
            <a:rect l="l" t="t" r="r" b="b"/>
            <a:pathLst>
              <a:path w="6350" h="1560830">
                <a:moveTo>
                  <a:pt x="6213" y="0"/>
                </a:moveTo>
                <a:lnTo>
                  <a:pt x="0" y="1560236"/>
                </a:lnTo>
              </a:path>
            </a:pathLst>
          </a:custGeom>
          <a:ln w="7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>
            <a:extLst>
              <a:ext uri="{FF2B5EF4-FFF2-40B4-BE49-F238E27FC236}">
                <a16:creationId xmlns:a16="http://schemas.microsoft.com/office/drawing/2014/main" id="{C21337EF-63DD-5B9D-7C08-BEF343F182E5}"/>
              </a:ext>
            </a:extLst>
          </p:cNvPr>
          <p:cNvGrpSpPr/>
          <p:nvPr/>
        </p:nvGrpSpPr>
        <p:grpSpPr>
          <a:xfrm>
            <a:off x="8313939" y="781041"/>
            <a:ext cx="1407795" cy="1413510"/>
            <a:chOff x="8313939" y="781041"/>
            <a:chExt cx="1407795" cy="1413510"/>
          </a:xfrm>
        </p:grpSpPr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3E8E35E7-E53B-1DE1-6876-BB8E194DFB3C}"/>
                </a:ext>
              </a:extLst>
            </p:cNvPr>
            <p:cNvSpPr/>
            <p:nvPr/>
          </p:nvSpPr>
          <p:spPr>
            <a:xfrm>
              <a:off x="8420011" y="788771"/>
              <a:ext cx="842644" cy="1391920"/>
            </a:xfrm>
            <a:custGeom>
              <a:avLst/>
              <a:gdLst/>
              <a:ahLst/>
              <a:cxnLst/>
              <a:rect l="l" t="t" r="r" b="b"/>
              <a:pathLst>
                <a:path w="842645" h="1391920">
                  <a:moveTo>
                    <a:pt x="140754" y="0"/>
                  </a:moveTo>
                  <a:lnTo>
                    <a:pt x="0" y="0"/>
                  </a:lnTo>
                  <a:lnTo>
                    <a:pt x="0" y="1391653"/>
                  </a:lnTo>
                  <a:lnTo>
                    <a:pt x="140754" y="1391653"/>
                  </a:lnTo>
                  <a:lnTo>
                    <a:pt x="140754" y="0"/>
                  </a:lnTo>
                  <a:close/>
                </a:path>
                <a:path w="842645" h="1391920">
                  <a:moveTo>
                    <a:pt x="491617" y="843305"/>
                  </a:moveTo>
                  <a:lnTo>
                    <a:pt x="350862" y="843305"/>
                  </a:lnTo>
                  <a:lnTo>
                    <a:pt x="350862" y="1391653"/>
                  </a:lnTo>
                  <a:lnTo>
                    <a:pt x="491617" y="1391653"/>
                  </a:lnTo>
                  <a:lnTo>
                    <a:pt x="491617" y="843305"/>
                  </a:lnTo>
                  <a:close/>
                </a:path>
                <a:path w="842645" h="1391920">
                  <a:moveTo>
                    <a:pt x="842479" y="1179791"/>
                  </a:moveTo>
                  <a:lnTo>
                    <a:pt x="701725" y="1179791"/>
                  </a:lnTo>
                  <a:lnTo>
                    <a:pt x="701725" y="1391653"/>
                  </a:lnTo>
                  <a:lnTo>
                    <a:pt x="842479" y="1391653"/>
                  </a:lnTo>
                  <a:lnTo>
                    <a:pt x="842479" y="1179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EC9EA5AC-F140-20A3-DE5A-FC197D1964A1}"/>
                </a:ext>
              </a:extLst>
            </p:cNvPr>
            <p:cNvSpPr/>
            <p:nvPr/>
          </p:nvSpPr>
          <p:spPr>
            <a:xfrm>
              <a:off x="8313939" y="2180423"/>
              <a:ext cx="1407795" cy="0"/>
            </a:xfrm>
            <a:custGeom>
              <a:avLst/>
              <a:gdLst/>
              <a:ahLst/>
              <a:cxnLst/>
              <a:rect l="l" t="t" r="r" b="b"/>
              <a:pathLst>
                <a:path w="1407795">
                  <a:moveTo>
                    <a:pt x="0" y="0"/>
                  </a:moveTo>
                  <a:lnTo>
                    <a:pt x="1407538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9C3A2160-A29E-4C46-70B0-D7E8E28B538A}"/>
                </a:ext>
              </a:extLst>
            </p:cNvPr>
            <p:cNvSpPr/>
            <p:nvPr/>
          </p:nvSpPr>
          <p:spPr>
            <a:xfrm>
              <a:off x="8658683" y="784611"/>
              <a:ext cx="5715" cy="1384300"/>
            </a:xfrm>
            <a:custGeom>
              <a:avLst/>
              <a:gdLst/>
              <a:ahLst/>
              <a:cxnLst/>
              <a:rect l="l" t="t" r="r" b="b"/>
              <a:pathLst>
                <a:path w="5715" h="1384300">
                  <a:moveTo>
                    <a:pt x="0" y="0"/>
                  </a:moveTo>
                  <a:lnTo>
                    <a:pt x="5431" y="1383807"/>
                  </a:lnTo>
                </a:path>
              </a:pathLst>
            </a:custGeom>
            <a:ln w="7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448139DB-3163-89C7-DCCD-DD5AE1BCE80D}"/>
                </a:ext>
              </a:extLst>
            </p:cNvPr>
            <p:cNvSpPr/>
            <p:nvPr/>
          </p:nvSpPr>
          <p:spPr>
            <a:xfrm>
              <a:off x="9007508" y="792919"/>
              <a:ext cx="22860" cy="1398270"/>
            </a:xfrm>
            <a:custGeom>
              <a:avLst/>
              <a:gdLst/>
              <a:ahLst/>
              <a:cxnLst/>
              <a:rect l="l" t="t" r="r" b="b"/>
              <a:pathLst>
                <a:path w="22859" h="1398270">
                  <a:moveTo>
                    <a:pt x="0" y="0"/>
                  </a:moveTo>
                  <a:lnTo>
                    <a:pt x="22761" y="1397708"/>
                  </a:lnTo>
                </a:path>
              </a:pathLst>
            </a:custGeom>
            <a:ln w="7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0AD76048-1266-B676-C2ED-A6CA8D0D884D}"/>
              </a:ext>
            </a:extLst>
          </p:cNvPr>
          <p:cNvSpPr txBox="1"/>
          <p:nvPr/>
        </p:nvSpPr>
        <p:spPr>
          <a:xfrm>
            <a:off x="8236817" y="2130335"/>
            <a:ext cx="4826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2E9E3F93-7726-EEFD-5813-604C04B07E73}"/>
              </a:ext>
            </a:extLst>
          </p:cNvPr>
          <p:cNvSpPr txBox="1"/>
          <p:nvPr/>
        </p:nvSpPr>
        <p:spPr>
          <a:xfrm>
            <a:off x="8236817" y="1920548"/>
            <a:ext cx="4826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3F3137A7-46B2-309C-A2D6-D5BD4260813C}"/>
              </a:ext>
            </a:extLst>
          </p:cNvPr>
          <p:cNvSpPr txBox="1"/>
          <p:nvPr/>
        </p:nvSpPr>
        <p:spPr>
          <a:xfrm>
            <a:off x="8214071" y="1710760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322D7DDA-B140-5EA0-2221-FB3ED7F9D592}"/>
              </a:ext>
            </a:extLst>
          </p:cNvPr>
          <p:cNvSpPr txBox="1"/>
          <p:nvPr/>
        </p:nvSpPr>
        <p:spPr>
          <a:xfrm>
            <a:off x="8214071" y="1498896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6E36499F-5530-90BF-ECFC-FC9215E5A58E}"/>
              </a:ext>
            </a:extLst>
          </p:cNvPr>
          <p:cNvSpPr txBox="1"/>
          <p:nvPr/>
        </p:nvSpPr>
        <p:spPr>
          <a:xfrm>
            <a:off x="8214071" y="1289109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67157F93-D3D8-501A-A5A8-114DEB687D94}"/>
              </a:ext>
            </a:extLst>
          </p:cNvPr>
          <p:cNvSpPr txBox="1"/>
          <p:nvPr/>
        </p:nvSpPr>
        <p:spPr>
          <a:xfrm>
            <a:off x="8214071" y="1079321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CEEB16CF-9A2A-DAC6-25FC-C1F314EDDF8A}"/>
              </a:ext>
            </a:extLst>
          </p:cNvPr>
          <p:cNvSpPr txBox="1"/>
          <p:nvPr/>
        </p:nvSpPr>
        <p:spPr>
          <a:xfrm>
            <a:off x="8214071" y="867458"/>
            <a:ext cx="7493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4C4B1324-3845-04BF-7DC4-FD6EE7C1B140}"/>
              </a:ext>
            </a:extLst>
          </p:cNvPr>
          <p:cNvSpPr txBox="1"/>
          <p:nvPr/>
        </p:nvSpPr>
        <p:spPr>
          <a:xfrm>
            <a:off x="8325329" y="651438"/>
            <a:ext cx="105156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00" spc="28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0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DBFA9605-19EF-EAAB-47EB-38A5F188B9B8}"/>
              </a:ext>
            </a:extLst>
          </p:cNvPr>
          <p:cNvSpPr/>
          <p:nvPr/>
        </p:nvSpPr>
        <p:spPr>
          <a:xfrm>
            <a:off x="9945868" y="1478362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59">
                <a:moveTo>
                  <a:pt x="34678" y="0"/>
                </a:moveTo>
                <a:lnTo>
                  <a:pt x="0" y="0"/>
                </a:lnTo>
                <a:lnTo>
                  <a:pt x="0" y="35310"/>
                </a:lnTo>
                <a:lnTo>
                  <a:pt x="34678" y="35310"/>
                </a:lnTo>
                <a:lnTo>
                  <a:pt x="34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9B972B18-9870-8BA6-AA50-418730E16BA7}"/>
              </a:ext>
            </a:extLst>
          </p:cNvPr>
          <p:cNvSpPr txBox="1"/>
          <p:nvPr/>
        </p:nvSpPr>
        <p:spPr>
          <a:xfrm>
            <a:off x="9982224" y="1436584"/>
            <a:ext cx="31877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Gestural</a:t>
            </a:r>
            <a:r>
              <a:rPr sz="5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stereotypes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ECF07EC6-6CAE-3644-EC74-8C3B1185D8BE}"/>
              </a:ext>
            </a:extLst>
          </p:cNvPr>
          <p:cNvSpPr txBox="1"/>
          <p:nvPr/>
        </p:nvSpPr>
        <p:spPr>
          <a:xfrm>
            <a:off x="8043567" y="975629"/>
            <a:ext cx="125095" cy="100203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dirty="0">
                <a:latin typeface="Calibri Light"/>
                <a:cs typeface="Calibri Light"/>
              </a:rPr>
              <a:t>Number of problem</a:t>
            </a:r>
            <a:r>
              <a:rPr sz="650" spc="5" dirty="0">
                <a:latin typeface="Calibri Light"/>
                <a:cs typeface="Calibri Light"/>
              </a:rPr>
              <a:t> </a:t>
            </a:r>
            <a:r>
              <a:rPr sz="650" spc="-10" dirty="0">
                <a:latin typeface="Calibri Light"/>
                <a:cs typeface="Calibri Light"/>
              </a:rPr>
              <a:t>behavior</a:t>
            </a:r>
            <a:endParaRPr sz="650">
              <a:latin typeface="Calibri Light"/>
              <a:cs typeface="Calibri Light"/>
            </a:endParaRPr>
          </a:p>
        </p:txBody>
      </p:sp>
      <p:grpSp>
        <p:nvGrpSpPr>
          <p:cNvPr id="44" name="object 44">
            <a:extLst>
              <a:ext uri="{FF2B5EF4-FFF2-40B4-BE49-F238E27FC236}">
                <a16:creationId xmlns:a16="http://schemas.microsoft.com/office/drawing/2014/main" id="{F4CC591D-4188-EFD0-0620-163633ED5341}"/>
              </a:ext>
            </a:extLst>
          </p:cNvPr>
          <p:cNvGrpSpPr/>
          <p:nvPr/>
        </p:nvGrpSpPr>
        <p:grpSpPr>
          <a:xfrm>
            <a:off x="5339518" y="2829694"/>
            <a:ext cx="1278890" cy="1350645"/>
            <a:chOff x="5339518" y="2829694"/>
            <a:chExt cx="1278890" cy="1350645"/>
          </a:xfrm>
        </p:grpSpPr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EE35572B-2AFD-936D-20E6-6254B2699445}"/>
                </a:ext>
              </a:extLst>
            </p:cNvPr>
            <p:cNvSpPr/>
            <p:nvPr/>
          </p:nvSpPr>
          <p:spPr>
            <a:xfrm>
              <a:off x="5755157" y="3099447"/>
              <a:ext cx="766445" cy="1079500"/>
            </a:xfrm>
            <a:custGeom>
              <a:avLst/>
              <a:gdLst/>
              <a:ahLst/>
              <a:cxnLst/>
              <a:rect l="l" t="t" r="r" b="b"/>
              <a:pathLst>
                <a:path w="766445" h="1079500">
                  <a:moveTo>
                    <a:pt x="128562" y="0"/>
                  </a:moveTo>
                  <a:lnTo>
                    <a:pt x="0" y="0"/>
                  </a:lnTo>
                  <a:lnTo>
                    <a:pt x="0" y="1078966"/>
                  </a:lnTo>
                  <a:lnTo>
                    <a:pt x="128562" y="1078966"/>
                  </a:lnTo>
                  <a:lnTo>
                    <a:pt x="128562" y="0"/>
                  </a:lnTo>
                  <a:close/>
                </a:path>
                <a:path w="766445" h="1079500">
                  <a:moveTo>
                    <a:pt x="447344" y="674357"/>
                  </a:moveTo>
                  <a:lnTo>
                    <a:pt x="318770" y="674357"/>
                  </a:lnTo>
                  <a:lnTo>
                    <a:pt x="318770" y="1078966"/>
                  </a:lnTo>
                  <a:lnTo>
                    <a:pt x="447344" y="1078966"/>
                  </a:lnTo>
                  <a:lnTo>
                    <a:pt x="447344" y="674357"/>
                  </a:lnTo>
                  <a:close/>
                </a:path>
                <a:path w="766445" h="1079500">
                  <a:moveTo>
                    <a:pt x="766114" y="269735"/>
                  </a:moveTo>
                  <a:lnTo>
                    <a:pt x="639305" y="269735"/>
                  </a:lnTo>
                  <a:lnTo>
                    <a:pt x="639305" y="1078966"/>
                  </a:lnTo>
                  <a:lnTo>
                    <a:pt x="766114" y="1078966"/>
                  </a:lnTo>
                  <a:lnTo>
                    <a:pt x="766114" y="2697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0D8AA1A7-4A67-A0EE-4A42-15BF3CB86E0F}"/>
                </a:ext>
              </a:extLst>
            </p:cNvPr>
            <p:cNvSpPr/>
            <p:nvPr/>
          </p:nvSpPr>
          <p:spPr>
            <a:xfrm>
              <a:off x="5436375" y="2829699"/>
              <a:ext cx="1085215" cy="1348740"/>
            </a:xfrm>
            <a:custGeom>
              <a:avLst/>
              <a:gdLst/>
              <a:ahLst/>
              <a:cxnLst/>
              <a:rect l="l" t="t" r="r" b="b"/>
              <a:pathLst>
                <a:path w="1085215" h="1348739">
                  <a:moveTo>
                    <a:pt x="126809" y="1841"/>
                  </a:moveTo>
                  <a:lnTo>
                    <a:pt x="0" y="1841"/>
                  </a:lnTo>
                  <a:lnTo>
                    <a:pt x="0" y="1348714"/>
                  </a:lnTo>
                  <a:lnTo>
                    <a:pt x="126809" y="1348714"/>
                  </a:lnTo>
                  <a:lnTo>
                    <a:pt x="126809" y="1841"/>
                  </a:lnTo>
                  <a:close/>
                </a:path>
                <a:path w="1085215" h="1348739">
                  <a:moveTo>
                    <a:pt x="447344" y="0"/>
                  </a:moveTo>
                  <a:lnTo>
                    <a:pt x="318782" y="0"/>
                  </a:lnTo>
                  <a:lnTo>
                    <a:pt x="318782" y="269748"/>
                  </a:lnTo>
                  <a:lnTo>
                    <a:pt x="447344" y="269748"/>
                  </a:lnTo>
                  <a:lnTo>
                    <a:pt x="447344" y="0"/>
                  </a:lnTo>
                  <a:close/>
                </a:path>
                <a:path w="1085215" h="1348739">
                  <a:moveTo>
                    <a:pt x="766127" y="0"/>
                  </a:moveTo>
                  <a:lnTo>
                    <a:pt x="637552" y="0"/>
                  </a:lnTo>
                  <a:lnTo>
                    <a:pt x="637552" y="944105"/>
                  </a:lnTo>
                  <a:lnTo>
                    <a:pt x="766127" y="944105"/>
                  </a:lnTo>
                  <a:lnTo>
                    <a:pt x="766127" y="0"/>
                  </a:lnTo>
                  <a:close/>
                </a:path>
                <a:path w="1085215" h="1348739">
                  <a:moveTo>
                    <a:pt x="1084897" y="0"/>
                  </a:moveTo>
                  <a:lnTo>
                    <a:pt x="958088" y="0"/>
                  </a:lnTo>
                  <a:lnTo>
                    <a:pt x="958088" y="539483"/>
                  </a:lnTo>
                  <a:lnTo>
                    <a:pt x="1084897" y="539483"/>
                  </a:lnTo>
                  <a:lnTo>
                    <a:pt x="108489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45FCB4D9-E05E-A400-F268-C62DCEAF0304}"/>
                </a:ext>
              </a:extLst>
            </p:cNvPr>
            <p:cNvSpPr/>
            <p:nvPr/>
          </p:nvSpPr>
          <p:spPr>
            <a:xfrm>
              <a:off x="5339518" y="4178409"/>
              <a:ext cx="1278890" cy="0"/>
            </a:xfrm>
            <a:custGeom>
              <a:avLst/>
              <a:gdLst/>
              <a:ahLst/>
              <a:cxnLst/>
              <a:rect l="l" t="t" r="r" b="b"/>
              <a:pathLst>
                <a:path w="1278890">
                  <a:moveTo>
                    <a:pt x="0" y="0"/>
                  </a:moveTo>
                  <a:lnTo>
                    <a:pt x="1278626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8824EF9E-3C8E-CAC4-6005-13C0CC425B6C}"/>
                </a:ext>
              </a:extLst>
            </p:cNvPr>
            <p:cNvSpPr/>
            <p:nvPr/>
          </p:nvSpPr>
          <p:spPr>
            <a:xfrm>
              <a:off x="6279994" y="2848169"/>
              <a:ext cx="4445" cy="1325880"/>
            </a:xfrm>
            <a:custGeom>
              <a:avLst/>
              <a:gdLst/>
              <a:ahLst/>
              <a:cxnLst/>
              <a:rect l="l" t="t" r="r" b="b"/>
              <a:pathLst>
                <a:path w="4445" h="1325879">
                  <a:moveTo>
                    <a:pt x="4268" y="0"/>
                  </a:moveTo>
                  <a:lnTo>
                    <a:pt x="0" y="1325301"/>
                  </a:lnTo>
                </a:path>
              </a:pathLst>
            </a:custGeom>
            <a:ln w="61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>
            <a:extLst>
              <a:ext uri="{FF2B5EF4-FFF2-40B4-BE49-F238E27FC236}">
                <a16:creationId xmlns:a16="http://schemas.microsoft.com/office/drawing/2014/main" id="{C906B5DB-B852-B76F-BCAA-6665705AC1EA}"/>
              </a:ext>
            </a:extLst>
          </p:cNvPr>
          <p:cNvSpPr txBox="1"/>
          <p:nvPr/>
        </p:nvSpPr>
        <p:spPr>
          <a:xfrm>
            <a:off x="5243919" y="4134299"/>
            <a:ext cx="76200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1E5CA864-30F5-7043-A974-83EA53121911}"/>
              </a:ext>
            </a:extLst>
          </p:cNvPr>
          <p:cNvSpPr txBox="1"/>
          <p:nvPr/>
        </p:nvSpPr>
        <p:spPr>
          <a:xfrm>
            <a:off x="5224280" y="3999427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2A0C515B-214B-CA7F-C664-9FB8AE53DA34}"/>
              </a:ext>
            </a:extLst>
          </p:cNvPr>
          <p:cNvSpPr txBox="1"/>
          <p:nvPr/>
        </p:nvSpPr>
        <p:spPr>
          <a:xfrm>
            <a:off x="5224280" y="3864556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40D2C2FC-B007-87AA-C34F-E99AD9096F2B}"/>
              </a:ext>
            </a:extLst>
          </p:cNvPr>
          <p:cNvSpPr txBox="1"/>
          <p:nvPr/>
        </p:nvSpPr>
        <p:spPr>
          <a:xfrm>
            <a:off x="5224280" y="3729685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FBD9B030-4F1C-872B-E55F-5619751BADF6}"/>
              </a:ext>
            </a:extLst>
          </p:cNvPr>
          <p:cNvSpPr txBox="1"/>
          <p:nvPr/>
        </p:nvSpPr>
        <p:spPr>
          <a:xfrm>
            <a:off x="5224280" y="3594813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D595106B-4AB6-4B83-AC8F-E7B9A7C1284C}"/>
              </a:ext>
            </a:extLst>
          </p:cNvPr>
          <p:cNvSpPr txBox="1"/>
          <p:nvPr/>
        </p:nvSpPr>
        <p:spPr>
          <a:xfrm>
            <a:off x="5224280" y="3459941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03B8D433-36F3-7B79-0CC5-ADD93506E4B8}"/>
              </a:ext>
            </a:extLst>
          </p:cNvPr>
          <p:cNvSpPr txBox="1"/>
          <p:nvPr/>
        </p:nvSpPr>
        <p:spPr>
          <a:xfrm>
            <a:off x="5224280" y="3325070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FA05452E-D15F-7754-5C96-EA03263C2850}"/>
              </a:ext>
            </a:extLst>
          </p:cNvPr>
          <p:cNvSpPr txBox="1"/>
          <p:nvPr/>
        </p:nvSpPr>
        <p:spPr>
          <a:xfrm>
            <a:off x="5224280" y="3190199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98B74FD1-1018-4656-D837-A69BB5274445}"/>
              </a:ext>
            </a:extLst>
          </p:cNvPr>
          <p:cNvSpPr txBox="1"/>
          <p:nvPr/>
        </p:nvSpPr>
        <p:spPr>
          <a:xfrm>
            <a:off x="5224280" y="3055327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033E67D2-5B96-075C-B7D6-D489CF7B68F2}"/>
              </a:ext>
            </a:extLst>
          </p:cNvPr>
          <p:cNvSpPr txBox="1"/>
          <p:nvPr/>
        </p:nvSpPr>
        <p:spPr>
          <a:xfrm>
            <a:off x="5224280" y="2920456"/>
            <a:ext cx="9207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D15186A7-E9F0-0D71-F09B-6FA3A8767E3B}"/>
              </a:ext>
            </a:extLst>
          </p:cNvPr>
          <p:cNvSpPr txBox="1"/>
          <p:nvPr/>
        </p:nvSpPr>
        <p:spPr>
          <a:xfrm>
            <a:off x="5204644" y="2785584"/>
            <a:ext cx="114935" cy="74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AE8678F3-1DE5-4C3F-0CDF-30F025F10A00}"/>
              </a:ext>
            </a:extLst>
          </p:cNvPr>
          <p:cNvSpPr txBox="1"/>
          <p:nvPr/>
        </p:nvSpPr>
        <p:spPr>
          <a:xfrm>
            <a:off x="5370249" y="2711682"/>
            <a:ext cx="122618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400" spc="40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4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400" spc="2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40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r>
              <a:rPr sz="400" spc="2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Post training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9579DC5E-4A45-EF15-54B1-DCA34F8AC02C}"/>
              </a:ext>
            </a:extLst>
          </p:cNvPr>
          <p:cNvSpPr txBox="1"/>
          <p:nvPr/>
        </p:nvSpPr>
        <p:spPr>
          <a:xfrm>
            <a:off x="5113839" y="3009211"/>
            <a:ext cx="111760" cy="89408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Percentage</a:t>
            </a:r>
            <a:r>
              <a:rPr sz="55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55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595959"/>
                </a:solidFill>
                <a:latin typeface="Calibri"/>
                <a:cs typeface="Calibri"/>
              </a:rPr>
              <a:t>tasks</a:t>
            </a:r>
            <a:r>
              <a:rPr sz="550" spc="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5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457D82F9-847E-E0DB-B53E-70DDCA499E11}"/>
              </a:ext>
            </a:extLst>
          </p:cNvPr>
          <p:cNvSpPr/>
          <p:nvPr/>
        </p:nvSpPr>
        <p:spPr>
          <a:xfrm>
            <a:off x="6679786" y="3518830"/>
            <a:ext cx="24765" cy="24130"/>
          </a:xfrm>
          <a:custGeom>
            <a:avLst/>
            <a:gdLst/>
            <a:ahLst/>
            <a:cxnLst/>
            <a:rect l="l" t="t" r="r" b="b"/>
            <a:pathLst>
              <a:path w="24765" h="24129">
                <a:moveTo>
                  <a:pt x="24656" y="0"/>
                </a:moveTo>
                <a:lnTo>
                  <a:pt x="0" y="0"/>
                </a:lnTo>
                <a:lnTo>
                  <a:pt x="0" y="24018"/>
                </a:lnTo>
                <a:lnTo>
                  <a:pt x="24656" y="24018"/>
                </a:lnTo>
                <a:lnTo>
                  <a:pt x="24656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01EF5681-244C-2A29-3A1E-CB00B1937367}"/>
              </a:ext>
            </a:extLst>
          </p:cNvPr>
          <p:cNvSpPr/>
          <p:nvPr/>
        </p:nvSpPr>
        <p:spPr>
          <a:xfrm>
            <a:off x="6679786" y="3596428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5" h="26035">
                <a:moveTo>
                  <a:pt x="24656" y="0"/>
                </a:moveTo>
                <a:lnTo>
                  <a:pt x="0" y="0"/>
                </a:lnTo>
                <a:lnTo>
                  <a:pt x="0" y="25865"/>
                </a:lnTo>
                <a:lnTo>
                  <a:pt x="24656" y="25865"/>
                </a:lnTo>
                <a:lnTo>
                  <a:pt x="24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>
            <a:extLst>
              <a:ext uri="{FF2B5EF4-FFF2-40B4-BE49-F238E27FC236}">
                <a16:creationId xmlns:a16="http://schemas.microsoft.com/office/drawing/2014/main" id="{A8AE67BC-959F-A0E5-4F95-679E51EB820E}"/>
              </a:ext>
            </a:extLst>
          </p:cNvPr>
          <p:cNvSpPr txBox="1"/>
          <p:nvPr/>
        </p:nvSpPr>
        <p:spPr>
          <a:xfrm>
            <a:off x="6701173" y="3457727"/>
            <a:ext cx="429895" cy="184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900"/>
              </a:lnSpc>
              <a:spcBef>
                <a:spcPts val="100"/>
              </a:spcBef>
            </a:pP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350" spc="6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35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350" spc="9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5" name="object 65">
            <a:extLst>
              <a:ext uri="{FF2B5EF4-FFF2-40B4-BE49-F238E27FC236}">
                <a16:creationId xmlns:a16="http://schemas.microsoft.com/office/drawing/2014/main" id="{D04DD8E8-A99A-AF92-BC64-5A4BEA3D95D5}"/>
              </a:ext>
            </a:extLst>
          </p:cNvPr>
          <p:cNvSpPr/>
          <p:nvPr/>
        </p:nvSpPr>
        <p:spPr>
          <a:xfrm>
            <a:off x="5645965" y="2848169"/>
            <a:ext cx="4445" cy="1317625"/>
          </a:xfrm>
          <a:custGeom>
            <a:avLst/>
            <a:gdLst/>
            <a:ahLst/>
            <a:cxnLst/>
            <a:rect l="l" t="t" r="r" b="b"/>
            <a:pathLst>
              <a:path w="4445" h="1317625">
                <a:moveTo>
                  <a:pt x="0" y="0"/>
                </a:moveTo>
                <a:lnTo>
                  <a:pt x="4434" y="1317400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88A67CA9-D765-F5B6-D15C-0667DD2EDB32}"/>
              </a:ext>
            </a:extLst>
          </p:cNvPr>
          <p:cNvSpPr/>
          <p:nvPr/>
        </p:nvSpPr>
        <p:spPr>
          <a:xfrm>
            <a:off x="5959458" y="2855559"/>
            <a:ext cx="3810" cy="1315720"/>
          </a:xfrm>
          <a:custGeom>
            <a:avLst/>
            <a:gdLst/>
            <a:ahLst/>
            <a:cxnLst/>
            <a:rect l="l" t="t" r="r" b="b"/>
            <a:pathLst>
              <a:path w="3810" h="1315720">
                <a:moveTo>
                  <a:pt x="0" y="0"/>
                </a:moveTo>
                <a:lnTo>
                  <a:pt x="3688" y="1315572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>
            <a:extLst>
              <a:ext uri="{FF2B5EF4-FFF2-40B4-BE49-F238E27FC236}">
                <a16:creationId xmlns:a16="http://schemas.microsoft.com/office/drawing/2014/main" id="{7C2A71C9-B292-A4C9-B8F2-8D111FD23C94}"/>
              </a:ext>
            </a:extLst>
          </p:cNvPr>
          <p:cNvGrpSpPr/>
          <p:nvPr/>
        </p:nvGrpSpPr>
        <p:grpSpPr>
          <a:xfrm>
            <a:off x="8302872" y="2810465"/>
            <a:ext cx="1577340" cy="1266825"/>
            <a:chOff x="8302872" y="2810465"/>
            <a:chExt cx="1577340" cy="1266825"/>
          </a:xfrm>
        </p:grpSpPr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A4E4C1FE-3E8B-303A-ADD8-57BB98206417}"/>
                </a:ext>
              </a:extLst>
            </p:cNvPr>
            <p:cNvSpPr/>
            <p:nvPr/>
          </p:nvSpPr>
          <p:spPr>
            <a:xfrm>
              <a:off x="8419922" y="2810471"/>
              <a:ext cx="1341120" cy="1246505"/>
            </a:xfrm>
            <a:custGeom>
              <a:avLst/>
              <a:gdLst/>
              <a:ahLst/>
              <a:cxnLst/>
              <a:rect l="l" t="t" r="r" b="b"/>
              <a:pathLst>
                <a:path w="1341120" h="1246504">
                  <a:moveTo>
                    <a:pt x="158699" y="0"/>
                  </a:moveTo>
                  <a:lnTo>
                    <a:pt x="0" y="0"/>
                  </a:lnTo>
                  <a:lnTo>
                    <a:pt x="0" y="1246263"/>
                  </a:lnTo>
                  <a:lnTo>
                    <a:pt x="158699" y="1246263"/>
                  </a:lnTo>
                  <a:lnTo>
                    <a:pt x="158699" y="0"/>
                  </a:lnTo>
                  <a:close/>
                </a:path>
                <a:path w="1341120" h="1246504">
                  <a:moveTo>
                    <a:pt x="553491" y="584390"/>
                  </a:moveTo>
                  <a:lnTo>
                    <a:pt x="394779" y="584390"/>
                  </a:lnTo>
                  <a:lnTo>
                    <a:pt x="394779" y="1246263"/>
                  </a:lnTo>
                  <a:lnTo>
                    <a:pt x="553491" y="1246263"/>
                  </a:lnTo>
                  <a:lnTo>
                    <a:pt x="553491" y="584390"/>
                  </a:lnTo>
                  <a:close/>
                </a:path>
                <a:path w="1341120" h="1246504">
                  <a:moveTo>
                    <a:pt x="948283" y="0"/>
                  </a:moveTo>
                  <a:lnTo>
                    <a:pt x="789571" y="0"/>
                  </a:lnTo>
                  <a:lnTo>
                    <a:pt x="789571" y="1246263"/>
                  </a:lnTo>
                  <a:lnTo>
                    <a:pt x="948283" y="1246263"/>
                  </a:lnTo>
                  <a:lnTo>
                    <a:pt x="948283" y="0"/>
                  </a:lnTo>
                  <a:close/>
                </a:path>
                <a:path w="1341120" h="1246504">
                  <a:moveTo>
                    <a:pt x="1341094" y="500278"/>
                  </a:moveTo>
                  <a:lnTo>
                    <a:pt x="1184363" y="500278"/>
                  </a:lnTo>
                  <a:lnTo>
                    <a:pt x="1184363" y="1246263"/>
                  </a:lnTo>
                  <a:lnTo>
                    <a:pt x="1341094" y="1246263"/>
                  </a:lnTo>
                  <a:lnTo>
                    <a:pt x="1341094" y="5002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1D884FB3-DBB4-776B-2281-7B42F1E60855}"/>
                </a:ext>
              </a:extLst>
            </p:cNvPr>
            <p:cNvSpPr/>
            <p:nvPr/>
          </p:nvSpPr>
          <p:spPr>
            <a:xfrm>
              <a:off x="8302872" y="4056729"/>
              <a:ext cx="1577340" cy="0"/>
            </a:xfrm>
            <a:custGeom>
              <a:avLst/>
              <a:gdLst/>
              <a:ahLst/>
              <a:cxnLst/>
              <a:rect l="l" t="t" r="r" b="b"/>
              <a:pathLst>
                <a:path w="1577340">
                  <a:moveTo>
                    <a:pt x="0" y="0"/>
                  </a:moveTo>
                  <a:lnTo>
                    <a:pt x="1577176" y="0"/>
                  </a:lnTo>
                </a:path>
              </a:pathLst>
            </a:custGeom>
            <a:ln w="332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5C125839-8C21-8141-6A45-4BD120C33AF9}"/>
                </a:ext>
              </a:extLst>
            </p:cNvPr>
            <p:cNvSpPr/>
            <p:nvPr/>
          </p:nvSpPr>
          <p:spPr>
            <a:xfrm>
              <a:off x="8743290" y="2843668"/>
              <a:ext cx="5715" cy="1223645"/>
            </a:xfrm>
            <a:custGeom>
              <a:avLst/>
              <a:gdLst/>
              <a:ahLst/>
              <a:cxnLst/>
              <a:rect l="l" t="t" r="r" b="b"/>
              <a:pathLst>
                <a:path w="5715" h="1223645">
                  <a:moveTo>
                    <a:pt x="5124" y="0"/>
                  </a:moveTo>
                  <a:lnTo>
                    <a:pt x="0" y="1223070"/>
                  </a:lnTo>
                </a:path>
              </a:pathLst>
            </a:custGeom>
            <a:ln w="69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D8CA332F-F912-F8FE-E611-2AD99F7EE124}"/>
                </a:ext>
              </a:extLst>
            </p:cNvPr>
            <p:cNvSpPr/>
            <p:nvPr/>
          </p:nvSpPr>
          <p:spPr>
            <a:xfrm>
              <a:off x="9080549" y="2843668"/>
              <a:ext cx="3175" cy="1229995"/>
            </a:xfrm>
            <a:custGeom>
              <a:avLst/>
              <a:gdLst/>
              <a:ahLst/>
              <a:cxnLst/>
              <a:rect l="l" t="t" r="r" b="b"/>
              <a:pathLst>
                <a:path w="3175" h="1229995">
                  <a:moveTo>
                    <a:pt x="0" y="0"/>
                  </a:moveTo>
                  <a:lnTo>
                    <a:pt x="2871" y="1229865"/>
                  </a:lnTo>
                </a:path>
              </a:pathLst>
            </a:custGeom>
            <a:ln w="69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043279A1-330A-0E0F-E5E4-518E58BB4A81}"/>
                </a:ext>
              </a:extLst>
            </p:cNvPr>
            <p:cNvSpPr/>
            <p:nvPr/>
          </p:nvSpPr>
          <p:spPr>
            <a:xfrm>
              <a:off x="9477323" y="2830386"/>
              <a:ext cx="4445" cy="1216660"/>
            </a:xfrm>
            <a:custGeom>
              <a:avLst/>
              <a:gdLst/>
              <a:ahLst/>
              <a:cxnLst/>
              <a:rect l="l" t="t" r="r" b="b"/>
              <a:pathLst>
                <a:path w="4445" h="1216660">
                  <a:moveTo>
                    <a:pt x="0" y="0"/>
                  </a:moveTo>
                  <a:lnTo>
                    <a:pt x="4232" y="1216396"/>
                  </a:lnTo>
                </a:path>
              </a:pathLst>
            </a:custGeom>
            <a:ln w="69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>
            <a:extLst>
              <a:ext uri="{FF2B5EF4-FFF2-40B4-BE49-F238E27FC236}">
                <a16:creationId xmlns:a16="http://schemas.microsoft.com/office/drawing/2014/main" id="{6954EC83-688E-A6BB-0228-526D970EC3F9}"/>
              </a:ext>
            </a:extLst>
          </p:cNvPr>
          <p:cNvSpPr txBox="1"/>
          <p:nvPr/>
        </p:nvSpPr>
        <p:spPr>
          <a:xfrm>
            <a:off x="8204506" y="2741094"/>
            <a:ext cx="73025" cy="13493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14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13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11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4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4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40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225"/>
              </a:spcBef>
            </a:pPr>
            <a:r>
              <a:rPr sz="35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4" name="object 74">
            <a:extLst>
              <a:ext uri="{FF2B5EF4-FFF2-40B4-BE49-F238E27FC236}">
                <a16:creationId xmlns:a16="http://schemas.microsoft.com/office/drawing/2014/main" id="{F6664C43-9A60-D072-CFFB-44DA27C88772}"/>
              </a:ext>
            </a:extLst>
          </p:cNvPr>
          <p:cNvSpPr txBox="1"/>
          <p:nvPr/>
        </p:nvSpPr>
        <p:spPr>
          <a:xfrm>
            <a:off x="8361360" y="2667160"/>
            <a:ext cx="27559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83ACEF04-4180-3C17-BA8F-4F47CE9BB27E}"/>
              </a:ext>
            </a:extLst>
          </p:cNvPr>
          <p:cNvSpPr txBox="1"/>
          <p:nvPr/>
        </p:nvSpPr>
        <p:spPr>
          <a:xfrm>
            <a:off x="8721469" y="2667160"/>
            <a:ext cx="112077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r>
              <a:rPr sz="500" spc="39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500" dirty="0">
                <a:solidFill>
                  <a:srgbClr val="595959"/>
                </a:solidFill>
                <a:latin typeface="Calibri"/>
                <a:cs typeface="Calibri"/>
              </a:rPr>
              <a:t>inclusion</a:t>
            </a:r>
            <a:r>
              <a:rPr sz="500" spc="35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Post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6" name="object 76">
            <a:extLst>
              <a:ext uri="{FF2B5EF4-FFF2-40B4-BE49-F238E27FC236}">
                <a16:creationId xmlns:a16="http://schemas.microsoft.com/office/drawing/2014/main" id="{D3C86B56-6575-8531-1F25-8AB5C46D30F2}"/>
              </a:ext>
            </a:extLst>
          </p:cNvPr>
          <p:cNvSpPr/>
          <p:nvPr/>
        </p:nvSpPr>
        <p:spPr>
          <a:xfrm>
            <a:off x="10334354" y="3337304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90" h="35560">
                <a:moveTo>
                  <a:pt x="33725" y="0"/>
                </a:moveTo>
                <a:lnTo>
                  <a:pt x="0" y="0"/>
                </a:lnTo>
                <a:lnTo>
                  <a:pt x="0" y="35417"/>
                </a:lnTo>
                <a:lnTo>
                  <a:pt x="33725" y="35417"/>
                </a:lnTo>
                <a:lnTo>
                  <a:pt x="33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EE413195-507B-06B6-9791-8D0A02066B0F}"/>
              </a:ext>
            </a:extLst>
          </p:cNvPr>
          <p:cNvSpPr txBox="1"/>
          <p:nvPr/>
        </p:nvSpPr>
        <p:spPr>
          <a:xfrm>
            <a:off x="10369711" y="3293613"/>
            <a:ext cx="10160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spc="-25" dirty="0">
                <a:solidFill>
                  <a:srgbClr val="595959"/>
                </a:solidFill>
                <a:latin typeface="Calibri"/>
                <a:cs typeface="Calibri"/>
              </a:rPr>
              <a:t>SIB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0C305C57-6C17-82AB-F08E-8C9DD53ACA26}"/>
              </a:ext>
            </a:extLst>
          </p:cNvPr>
          <p:cNvSpPr txBox="1"/>
          <p:nvPr/>
        </p:nvSpPr>
        <p:spPr>
          <a:xfrm>
            <a:off x="8041211" y="2825233"/>
            <a:ext cx="122555" cy="107823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0" dirty="0">
                <a:latin typeface="Calibri"/>
                <a:cs typeface="Calibri"/>
              </a:rPr>
              <a:t>Number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of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problem</a:t>
            </a:r>
            <a:r>
              <a:rPr sz="600" spc="5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behavior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79" name="object 79">
            <a:extLst>
              <a:ext uri="{FF2B5EF4-FFF2-40B4-BE49-F238E27FC236}">
                <a16:creationId xmlns:a16="http://schemas.microsoft.com/office/drawing/2014/main" id="{E56BEFA5-A17C-29A5-130C-484738E98EBB}"/>
              </a:ext>
            </a:extLst>
          </p:cNvPr>
          <p:cNvGrpSpPr/>
          <p:nvPr/>
        </p:nvGrpSpPr>
        <p:grpSpPr>
          <a:xfrm>
            <a:off x="5404388" y="4771091"/>
            <a:ext cx="1873885" cy="1528445"/>
            <a:chOff x="5404388" y="4771091"/>
            <a:chExt cx="1873885" cy="1528445"/>
          </a:xfrm>
        </p:grpSpPr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E938C7BE-3792-A92D-C1F3-1FAB588D91FE}"/>
                </a:ext>
              </a:extLst>
            </p:cNvPr>
            <p:cNvSpPr/>
            <p:nvPr/>
          </p:nvSpPr>
          <p:spPr>
            <a:xfrm>
              <a:off x="6014040" y="4775573"/>
              <a:ext cx="186055" cy="1522095"/>
            </a:xfrm>
            <a:custGeom>
              <a:avLst/>
              <a:gdLst/>
              <a:ahLst/>
              <a:cxnLst/>
              <a:rect l="l" t="t" r="r" b="b"/>
              <a:pathLst>
                <a:path w="186054" h="1522095">
                  <a:moveTo>
                    <a:pt x="185721" y="0"/>
                  </a:moveTo>
                  <a:lnTo>
                    <a:pt x="0" y="0"/>
                  </a:lnTo>
                  <a:lnTo>
                    <a:pt x="0" y="1521758"/>
                  </a:lnTo>
                  <a:lnTo>
                    <a:pt x="185721" y="1521758"/>
                  </a:lnTo>
                  <a:lnTo>
                    <a:pt x="185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8E027FAD-3B08-C7BE-9DA5-C2AC56004E60}"/>
                </a:ext>
              </a:extLst>
            </p:cNvPr>
            <p:cNvSpPr/>
            <p:nvPr/>
          </p:nvSpPr>
          <p:spPr>
            <a:xfrm>
              <a:off x="5545696" y="4771097"/>
              <a:ext cx="654685" cy="1526540"/>
            </a:xfrm>
            <a:custGeom>
              <a:avLst/>
              <a:gdLst/>
              <a:ahLst/>
              <a:cxnLst/>
              <a:rect l="l" t="t" r="r" b="b"/>
              <a:pathLst>
                <a:path w="654685" h="1526539">
                  <a:moveTo>
                    <a:pt x="185724" y="4483"/>
                  </a:moveTo>
                  <a:lnTo>
                    <a:pt x="0" y="4483"/>
                  </a:lnTo>
                  <a:lnTo>
                    <a:pt x="0" y="1526235"/>
                  </a:lnTo>
                  <a:lnTo>
                    <a:pt x="185724" y="1526235"/>
                  </a:lnTo>
                  <a:lnTo>
                    <a:pt x="185724" y="4483"/>
                  </a:lnTo>
                  <a:close/>
                </a:path>
                <a:path w="654685" h="1526539">
                  <a:moveTo>
                    <a:pt x="654062" y="0"/>
                  </a:moveTo>
                  <a:lnTo>
                    <a:pt x="468337" y="0"/>
                  </a:lnTo>
                  <a:lnTo>
                    <a:pt x="468337" y="4483"/>
                  </a:lnTo>
                  <a:lnTo>
                    <a:pt x="654062" y="4483"/>
                  </a:lnTo>
                  <a:lnTo>
                    <a:pt x="65406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3260222A-E073-8D69-BCD8-E6872C381E04}"/>
                </a:ext>
              </a:extLst>
            </p:cNvPr>
            <p:cNvSpPr/>
            <p:nvPr/>
          </p:nvSpPr>
          <p:spPr>
            <a:xfrm>
              <a:off x="5404388" y="6297331"/>
              <a:ext cx="1873885" cy="0"/>
            </a:xfrm>
            <a:custGeom>
              <a:avLst/>
              <a:gdLst/>
              <a:ahLst/>
              <a:cxnLst/>
              <a:rect l="l" t="t" r="r" b="b"/>
              <a:pathLst>
                <a:path w="1873884">
                  <a:moveTo>
                    <a:pt x="0" y="0"/>
                  </a:moveTo>
                  <a:lnTo>
                    <a:pt x="1873366" y="0"/>
                  </a:lnTo>
                </a:path>
              </a:pathLst>
            </a:custGeom>
            <a:ln w="33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94CAD112-7CA7-9CDC-F152-90F435570511}"/>
                </a:ext>
              </a:extLst>
            </p:cNvPr>
            <p:cNvSpPr/>
            <p:nvPr/>
          </p:nvSpPr>
          <p:spPr>
            <a:xfrm>
              <a:off x="6888143" y="5479302"/>
              <a:ext cx="26670" cy="29209"/>
            </a:xfrm>
            <a:custGeom>
              <a:avLst/>
              <a:gdLst/>
              <a:ahLst/>
              <a:cxnLst/>
              <a:rect l="l" t="t" r="r" b="b"/>
              <a:pathLst>
                <a:path w="26670" h="29210">
                  <a:moveTo>
                    <a:pt x="26243" y="0"/>
                  </a:moveTo>
                  <a:lnTo>
                    <a:pt x="0" y="0"/>
                  </a:lnTo>
                  <a:lnTo>
                    <a:pt x="0" y="29135"/>
                  </a:lnTo>
                  <a:lnTo>
                    <a:pt x="26243" y="29135"/>
                  </a:lnTo>
                  <a:lnTo>
                    <a:pt x="2624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5913B499-9EE3-0690-8BA6-DC3B980FBB16}"/>
                </a:ext>
              </a:extLst>
            </p:cNvPr>
            <p:cNvSpPr/>
            <p:nvPr/>
          </p:nvSpPr>
          <p:spPr>
            <a:xfrm>
              <a:off x="6888143" y="5573432"/>
              <a:ext cx="26670" cy="29209"/>
            </a:xfrm>
            <a:custGeom>
              <a:avLst/>
              <a:gdLst/>
              <a:ahLst/>
              <a:cxnLst/>
              <a:rect l="l" t="t" r="r" b="b"/>
              <a:pathLst>
                <a:path w="26670" h="29210">
                  <a:moveTo>
                    <a:pt x="26243" y="0"/>
                  </a:moveTo>
                  <a:lnTo>
                    <a:pt x="0" y="0"/>
                  </a:lnTo>
                  <a:lnTo>
                    <a:pt x="0" y="29135"/>
                  </a:lnTo>
                  <a:lnTo>
                    <a:pt x="26243" y="29135"/>
                  </a:lnTo>
                  <a:lnTo>
                    <a:pt x="262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>
            <a:extLst>
              <a:ext uri="{FF2B5EF4-FFF2-40B4-BE49-F238E27FC236}">
                <a16:creationId xmlns:a16="http://schemas.microsoft.com/office/drawing/2014/main" id="{411F69BC-F9FE-0F87-E610-E2A326AE01D6}"/>
              </a:ext>
            </a:extLst>
          </p:cNvPr>
          <p:cNvSpPr txBox="1"/>
          <p:nvPr/>
        </p:nvSpPr>
        <p:spPr>
          <a:xfrm>
            <a:off x="5296479" y="6246532"/>
            <a:ext cx="8318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6" name="object 86">
            <a:extLst>
              <a:ext uri="{FF2B5EF4-FFF2-40B4-BE49-F238E27FC236}">
                <a16:creationId xmlns:a16="http://schemas.microsoft.com/office/drawing/2014/main" id="{8875F881-ED4C-BE49-00AE-8A6ED0FD2E34}"/>
              </a:ext>
            </a:extLst>
          </p:cNvPr>
          <p:cNvSpPr txBox="1"/>
          <p:nvPr/>
        </p:nvSpPr>
        <p:spPr>
          <a:xfrm>
            <a:off x="5273969" y="60941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10%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7" name="object 87">
            <a:extLst>
              <a:ext uri="{FF2B5EF4-FFF2-40B4-BE49-F238E27FC236}">
                <a16:creationId xmlns:a16="http://schemas.microsoft.com/office/drawing/2014/main" id="{C5963CD4-21F6-3232-CBE4-C2FEF3753299}"/>
              </a:ext>
            </a:extLst>
          </p:cNvPr>
          <p:cNvSpPr txBox="1"/>
          <p:nvPr/>
        </p:nvSpPr>
        <p:spPr>
          <a:xfrm>
            <a:off x="5273969" y="59417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20%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8" name="object 88">
            <a:extLst>
              <a:ext uri="{FF2B5EF4-FFF2-40B4-BE49-F238E27FC236}">
                <a16:creationId xmlns:a16="http://schemas.microsoft.com/office/drawing/2014/main" id="{FE591861-27AB-6DCC-4DA4-FFEA82534F21}"/>
              </a:ext>
            </a:extLst>
          </p:cNvPr>
          <p:cNvSpPr txBox="1"/>
          <p:nvPr/>
        </p:nvSpPr>
        <p:spPr>
          <a:xfrm>
            <a:off x="5273969" y="57893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30%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9" name="object 89">
            <a:extLst>
              <a:ext uri="{FF2B5EF4-FFF2-40B4-BE49-F238E27FC236}">
                <a16:creationId xmlns:a16="http://schemas.microsoft.com/office/drawing/2014/main" id="{685117A2-63F8-C7E3-6E84-C73F734B46B9}"/>
              </a:ext>
            </a:extLst>
          </p:cNvPr>
          <p:cNvSpPr txBox="1"/>
          <p:nvPr/>
        </p:nvSpPr>
        <p:spPr>
          <a:xfrm>
            <a:off x="5273969" y="56369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40%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0" name="object 90">
            <a:extLst>
              <a:ext uri="{FF2B5EF4-FFF2-40B4-BE49-F238E27FC236}">
                <a16:creationId xmlns:a16="http://schemas.microsoft.com/office/drawing/2014/main" id="{460B59B6-E156-9618-2FA1-97B47F63F577}"/>
              </a:ext>
            </a:extLst>
          </p:cNvPr>
          <p:cNvSpPr txBox="1"/>
          <p:nvPr/>
        </p:nvSpPr>
        <p:spPr>
          <a:xfrm>
            <a:off x="5273969" y="54845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50%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1" name="object 91">
            <a:extLst>
              <a:ext uri="{FF2B5EF4-FFF2-40B4-BE49-F238E27FC236}">
                <a16:creationId xmlns:a16="http://schemas.microsoft.com/office/drawing/2014/main" id="{02E40B27-1C20-D47C-BA57-AD644655B72E}"/>
              </a:ext>
            </a:extLst>
          </p:cNvPr>
          <p:cNvSpPr txBox="1"/>
          <p:nvPr/>
        </p:nvSpPr>
        <p:spPr>
          <a:xfrm>
            <a:off x="5273969" y="53321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60%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2" name="object 92">
            <a:extLst>
              <a:ext uri="{FF2B5EF4-FFF2-40B4-BE49-F238E27FC236}">
                <a16:creationId xmlns:a16="http://schemas.microsoft.com/office/drawing/2014/main" id="{6B4F113E-A501-5FF5-A876-0CC76292F72B}"/>
              </a:ext>
            </a:extLst>
          </p:cNvPr>
          <p:cNvSpPr txBox="1"/>
          <p:nvPr/>
        </p:nvSpPr>
        <p:spPr>
          <a:xfrm>
            <a:off x="5273969" y="51797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70%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3" name="object 93">
            <a:extLst>
              <a:ext uri="{FF2B5EF4-FFF2-40B4-BE49-F238E27FC236}">
                <a16:creationId xmlns:a16="http://schemas.microsoft.com/office/drawing/2014/main" id="{771BF79F-1539-0450-F241-D3293AE43948}"/>
              </a:ext>
            </a:extLst>
          </p:cNvPr>
          <p:cNvSpPr txBox="1"/>
          <p:nvPr/>
        </p:nvSpPr>
        <p:spPr>
          <a:xfrm>
            <a:off x="5273969" y="50273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80%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4" name="object 94">
            <a:extLst>
              <a:ext uri="{FF2B5EF4-FFF2-40B4-BE49-F238E27FC236}">
                <a16:creationId xmlns:a16="http://schemas.microsoft.com/office/drawing/2014/main" id="{957E7664-5462-BCC2-5803-BD4212C6463D}"/>
              </a:ext>
            </a:extLst>
          </p:cNvPr>
          <p:cNvSpPr txBox="1"/>
          <p:nvPr/>
        </p:nvSpPr>
        <p:spPr>
          <a:xfrm>
            <a:off x="5273969" y="4874931"/>
            <a:ext cx="101600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595959"/>
                </a:solidFill>
                <a:latin typeface="Calibri"/>
                <a:cs typeface="Calibri"/>
              </a:rPr>
              <a:t>90%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5" name="object 95">
            <a:extLst>
              <a:ext uri="{FF2B5EF4-FFF2-40B4-BE49-F238E27FC236}">
                <a16:creationId xmlns:a16="http://schemas.microsoft.com/office/drawing/2014/main" id="{18374A23-CBF8-972E-8F4C-C0D6FF3276AC}"/>
              </a:ext>
            </a:extLst>
          </p:cNvPr>
          <p:cNvSpPr txBox="1"/>
          <p:nvPr/>
        </p:nvSpPr>
        <p:spPr>
          <a:xfrm>
            <a:off x="5251461" y="4724773"/>
            <a:ext cx="12763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0" dirty="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96" name="object 96">
            <a:extLst>
              <a:ext uri="{FF2B5EF4-FFF2-40B4-BE49-F238E27FC236}">
                <a16:creationId xmlns:a16="http://schemas.microsoft.com/office/drawing/2014/main" id="{F0E7D85B-4DC1-3053-A7F7-1E987337ACF2}"/>
              </a:ext>
            </a:extLst>
          </p:cNvPr>
          <p:cNvSpPr txBox="1"/>
          <p:nvPr/>
        </p:nvSpPr>
        <p:spPr>
          <a:xfrm>
            <a:off x="5492313" y="4632885"/>
            <a:ext cx="294640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35" dirty="0">
                <a:solidFill>
                  <a:srgbClr val="595959"/>
                </a:solidFill>
                <a:latin typeface="Calibri"/>
                <a:cs typeface="Calibri"/>
              </a:rPr>
              <a:t>Pre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 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7" name="object 97">
            <a:extLst>
              <a:ext uri="{FF2B5EF4-FFF2-40B4-BE49-F238E27FC236}">
                <a16:creationId xmlns:a16="http://schemas.microsoft.com/office/drawing/2014/main" id="{0111EAA7-DEB5-50AB-F2CC-E9F342147F35}"/>
              </a:ext>
            </a:extLst>
          </p:cNvPr>
          <p:cNvSpPr txBox="1"/>
          <p:nvPr/>
        </p:nvSpPr>
        <p:spPr>
          <a:xfrm>
            <a:off x="5948979" y="4632885"/>
            <a:ext cx="31432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-35" dirty="0">
                <a:solidFill>
                  <a:srgbClr val="595959"/>
                </a:solidFill>
                <a:latin typeface="Calibri"/>
                <a:cs typeface="Calibri"/>
              </a:rPr>
              <a:t>Post</a:t>
            </a:r>
            <a:r>
              <a:rPr sz="5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8" name="object 98">
            <a:extLst>
              <a:ext uri="{FF2B5EF4-FFF2-40B4-BE49-F238E27FC236}">
                <a16:creationId xmlns:a16="http://schemas.microsoft.com/office/drawing/2014/main" id="{2434D098-76C7-B194-35B1-299770B07ED8}"/>
              </a:ext>
            </a:extLst>
          </p:cNvPr>
          <p:cNvSpPr txBox="1"/>
          <p:nvPr/>
        </p:nvSpPr>
        <p:spPr>
          <a:xfrm>
            <a:off x="5118709" y="4866054"/>
            <a:ext cx="124460" cy="107886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30" dirty="0">
                <a:solidFill>
                  <a:srgbClr val="595959"/>
                </a:solidFill>
                <a:latin typeface="Calibri"/>
                <a:cs typeface="Calibri"/>
              </a:rPr>
              <a:t>Percentage</a:t>
            </a:r>
            <a:r>
              <a:rPr sz="6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3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6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30" dirty="0">
                <a:solidFill>
                  <a:srgbClr val="595959"/>
                </a:solidFill>
                <a:latin typeface="Calibri"/>
                <a:cs typeface="Calibri"/>
              </a:rPr>
              <a:t>tasks</a:t>
            </a:r>
            <a:r>
              <a:rPr sz="6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-10" dirty="0">
                <a:solidFill>
                  <a:srgbClr val="595959"/>
                </a:solidFill>
                <a:latin typeface="Calibri"/>
                <a:cs typeface="Calibri"/>
              </a:rPr>
              <a:t>executed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9" name="object 99">
            <a:extLst>
              <a:ext uri="{FF2B5EF4-FFF2-40B4-BE49-F238E27FC236}">
                <a16:creationId xmlns:a16="http://schemas.microsoft.com/office/drawing/2014/main" id="{AEDD9CD9-C73C-458D-FB5D-DCFBF83DE6A3}"/>
              </a:ext>
            </a:extLst>
          </p:cNvPr>
          <p:cNvSpPr txBox="1"/>
          <p:nvPr/>
        </p:nvSpPr>
        <p:spPr>
          <a:xfrm>
            <a:off x="6914362" y="5410124"/>
            <a:ext cx="488950" cy="21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4400"/>
              </a:lnSpc>
              <a:spcBef>
                <a:spcPts val="95"/>
              </a:spcBef>
            </a:pP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Prompted</a:t>
            </a:r>
            <a:r>
              <a:rPr sz="400" spc="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1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r>
              <a:rPr sz="4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Independent</a:t>
            </a:r>
            <a:r>
              <a:rPr sz="400" spc="8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400" spc="-20" dirty="0">
                <a:solidFill>
                  <a:srgbClr val="595959"/>
                </a:solidFill>
                <a:latin typeface="Calibri"/>
                <a:cs typeface="Calibri"/>
              </a:rPr>
              <a:t>responses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0" name="object 100">
            <a:extLst>
              <a:ext uri="{FF2B5EF4-FFF2-40B4-BE49-F238E27FC236}">
                <a16:creationId xmlns:a16="http://schemas.microsoft.com/office/drawing/2014/main" id="{AA64787F-9086-2D9C-C14D-F3D5763F974F}"/>
              </a:ext>
            </a:extLst>
          </p:cNvPr>
          <p:cNvSpPr/>
          <p:nvPr/>
        </p:nvSpPr>
        <p:spPr>
          <a:xfrm>
            <a:off x="5836394" y="4775573"/>
            <a:ext cx="3175" cy="1503045"/>
          </a:xfrm>
          <a:custGeom>
            <a:avLst/>
            <a:gdLst/>
            <a:ahLst/>
            <a:cxnLst/>
            <a:rect l="l" t="t" r="r" b="b"/>
            <a:pathLst>
              <a:path w="3175" h="1503045">
                <a:moveTo>
                  <a:pt x="2863" y="0"/>
                </a:moveTo>
                <a:lnTo>
                  <a:pt x="0" y="1502603"/>
                </a:lnTo>
              </a:path>
            </a:pathLst>
          </a:custGeom>
          <a:ln w="7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>
            <a:extLst>
              <a:ext uri="{FF2B5EF4-FFF2-40B4-BE49-F238E27FC236}">
                <a16:creationId xmlns:a16="http://schemas.microsoft.com/office/drawing/2014/main" id="{A064B436-CFD8-13AA-3104-73D4A596478E}"/>
              </a:ext>
            </a:extLst>
          </p:cNvPr>
          <p:cNvGrpSpPr/>
          <p:nvPr/>
        </p:nvGrpSpPr>
        <p:grpSpPr>
          <a:xfrm>
            <a:off x="8350591" y="4829488"/>
            <a:ext cx="1381760" cy="1386205"/>
            <a:chOff x="8350591" y="4829488"/>
            <a:chExt cx="1381760" cy="1386205"/>
          </a:xfrm>
        </p:grpSpPr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9CD96930-D9D9-6F47-3B53-5BE0B4B83F2B}"/>
                </a:ext>
              </a:extLst>
            </p:cNvPr>
            <p:cNvSpPr/>
            <p:nvPr/>
          </p:nvSpPr>
          <p:spPr>
            <a:xfrm>
              <a:off x="8489722" y="5739091"/>
              <a:ext cx="645160" cy="457834"/>
            </a:xfrm>
            <a:custGeom>
              <a:avLst/>
              <a:gdLst/>
              <a:ahLst/>
              <a:cxnLst/>
              <a:rect l="l" t="t" r="r" b="b"/>
              <a:pathLst>
                <a:path w="645159" h="457835">
                  <a:moveTo>
                    <a:pt x="184150" y="0"/>
                  </a:moveTo>
                  <a:lnTo>
                    <a:pt x="0" y="0"/>
                  </a:lnTo>
                  <a:lnTo>
                    <a:pt x="0" y="457555"/>
                  </a:lnTo>
                  <a:lnTo>
                    <a:pt x="184150" y="457555"/>
                  </a:lnTo>
                  <a:lnTo>
                    <a:pt x="184150" y="0"/>
                  </a:lnTo>
                  <a:close/>
                </a:path>
                <a:path w="645159" h="457835">
                  <a:moveTo>
                    <a:pt x="644537" y="275437"/>
                  </a:moveTo>
                  <a:lnTo>
                    <a:pt x="460387" y="275437"/>
                  </a:lnTo>
                  <a:lnTo>
                    <a:pt x="460387" y="457555"/>
                  </a:lnTo>
                  <a:lnTo>
                    <a:pt x="644537" y="457555"/>
                  </a:lnTo>
                  <a:lnTo>
                    <a:pt x="644537" y="275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A6672BF2-B78A-280F-7174-E3A7B49EBB78}"/>
                </a:ext>
              </a:extLst>
            </p:cNvPr>
            <p:cNvSpPr/>
            <p:nvPr/>
          </p:nvSpPr>
          <p:spPr>
            <a:xfrm>
              <a:off x="8350591" y="6196641"/>
              <a:ext cx="1381760" cy="0"/>
            </a:xfrm>
            <a:custGeom>
              <a:avLst/>
              <a:gdLst/>
              <a:ahLst/>
              <a:cxnLst/>
              <a:rect l="l" t="t" r="r" b="b"/>
              <a:pathLst>
                <a:path w="1381759">
                  <a:moveTo>
                    <a:pt x="0" y="0"/>
                  </a:moveTo>
                  <a:lnTo>
                    <a:pt x="1381144" y="0"/>
                  </a:lnTo>
                </a:path>
              </a:pathLst>
            </a:custGeom>
            <a:ln w="341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99E77D5A-5746-51EF-D999-21FC2ECE16E2}"/>
                </a:ext>
              </a:extLst>
            </p:cNvPr>
            <p:cNvSpPr/>
            <p:nvPr/>
          </p:nvSpPr>
          <p:spPr>
            <a:xfrm>
              <a:off x="8802788" y="4833068"/>
              <a:ext cx="5715" cy="1364615"/>
            </a:xfrm>
            <a:custGeom>
              <a:avLst/>
              <a:gdLst/>
              <a:ahLst/>
              <a:cxnLst/>
              <a:rect l="l" t="t" r="r" b="b"/>
              <a:pathLst>
                <a:path w="5715" h="1364614">
                  <a:moveTo>
                    <a:pt x="5356" y="0"/>
                  </a:moveTo>
                  <a:lnTo>
                    <a:pt x="0" y="1364002"/>
                  </a:lnTo>
                </a:path>
              </a:pathLst>
            </a:custGeom>
            <a:ln w="7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91C50BD9-A3C7-31BF-13D9-93B2A10E23DD}"/>
                </a:ext>
              </a:extLst>
            </p:cNvPr>
            <p:cNvSpPr/>
            <p:nvPr/>
          </p:nvSpPr>
          <p:spPr>
            <a:xfrm>
              <a:off x="9293862" y="4839897"/>
              <a:ext cx="0" cy="1376045"/>
            </a:xfrm>
            <a:custGeom>
              <a:avLst/>
              <a:gdLst/>
              <a:ahLst/>
              <a:cxnLst/>
              <a:rect l="l" t="t" r="r" b="b"/>
              <a:pathLst>
                <a:path h="1376045">
                  <a:moveTo>
                    <a:pt x="0" y="0"/>
                  </a:moveTo>
                  <a:lnTo>
                    <a:pt x="0" y="1375675"/>
                  </a:lnTo>
                </a:path>
              </a:pathLst>
            </a:custGeom>
            <a:ln w="7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>
            <a:extLst>
              <a:ext uri="{FF2B5EF4-FFF2-40B4-BE49-F238E27FC236}">
                <a16:creationId xmlns:a16="http://schemas.microsoft.com/office/drawing/2014/main" id="{366A762D-0C22-C9A8-6B8A-246917A6BD65}"/>
              </a:ext>
            </a:extLst>
          </p:cNvPr>
          <p:cNvSpPr txBox="1"/>
          <p:nvPr/>
        </p:nvSpPr>
        <p:spPr>
          <a:xfrm>
            <a:off x="8273510" y="6145241"/>
            <a:ext cx="4826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7" name="object 107">
            <a:extLst>
              <a:ext uri="{FF2B5EF4-FFF2-40B4-BE49-F238E27FC236}">
                <a16:creationId xmlns:a16="http://schemas.microsoft.com/office/drawing/2014/main" id="{E6B38F63-BCC3-F381-5DBF-0EB3B275529D}"/>
              </a:ext>
            </a:extLst>
          </p:cNvPr>
          <p:cNvSpPr txBox="1"/>
          <p:nvPr/>
        </p:nvSpPr>
        <p:spPr>
          <a:xfrm>
            <a:off x="8273510" y="5917600"/>
            <a:ext cx="4826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5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8" name="object 108">
            <a:extLst>
              <a:ext uri="{FF2B5EF4-FFF2-40B4-BE49-F238E27FC236}">
                <a16:creationId xmlns:a16="http://schemas.microsoft.com/office/drawing/2014/main" id="{BD627AB5-49F4-5390-37FE-A39E64EB9EEE}"/>
              </a:ext>
            </a:extLst>
          </p:cNvPr>
          <p:cNvSpPr txBox="1"/>
          <p:nvPr/>
        </p:nvSpPr>
        <p:spPr>
          <a:xfrm>
            <a:off x="8250695" y="5687681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9" name="object 109">
            <a:extLst>
              <a:ext uri="{FF2B5EF4-FFF2-40B4-BE49-F238E27FC236}">
                <a16:creationId xmlns:a16="http://schemas.microsoft.com/office/drawing/2014/main" id="{C6B12197-F281-1904-91E0-0CA453610568}"/>
              </a:ext>
            </a:extLst>
          </p:cNvPr>
          <p:cNvSpPr txBox="1"/>
          <p:nvPr/>
        </p:nvSpPr>
        <p:spPr>
          <a:xfrm>
            <a:off x="8250695" y="5460040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15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0" name="object 110">
            <a:extLst>
              <a:ext uri="{FF2B5EF4-FFF2-40B4-BE49-F238E27FC236}">
                <a16:creationId xmlns:a16="http://schemas.microsoft.com/office/drawing/2014/main" id="{DF4D427A-3A6E-71E4-C458-AF023C57A65B}"/>
              </a:ext>
            </a:extLst>
          </p:cNvPr>
          <p:cNvSpPr txBox="1"/>
          <p:nvPr/>
        </p:nvSpPr>
        <p:spPr>
          <a:xfrm>
            <a:off x="8250695" y="5230123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1" name="object 111">
            <a:extLst>
              <a:ext uri="{FF2B5EF4-FFF2-40B4-BE49-F238E27FC236}">
                <a16:creationId xmlns:a16="http://schemas.microsoft.com/office/drawing/2014/main" id="{EE06DF42-CF63-1787-0222-7CE5B8B2CF17}"/>
              </a:ext>
            </a:extLst>
          </p:cNvPr>
          <p:cNvSpPr txBox="1"/>
          <p:nvPr/>
        </p:nvSpPr>
        <p:spPr>
          <a:xfrm>
            <a:off x="8250695" y="5002481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25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2" name="object 112">
            <a:extLst>
              <a:ext uri="{FF2B5EF4-FFF2-40B4-BE49-F238E27FC236}">
                <a16:creationId xmlns:a16="http://schemas.microsoft.com/office/drawing/2014/main" id="{A4973BC1-5F99-D7B0-B7F9-1FE323951606}"/>
              </a:ext>
            </a:extLst>
          </p:cNvPr>
          <p:cNvSpPr txBox="1"/>
          <p:nvPr/>
        </p:nvSpPr>
        <p:spPr>
          <a:xfrm>
            <a:off x="8250695" y="4772563"/>
            <a:ext cx="74930" cy="8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" spc="-25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3" name="object 113">
            <a:extLst>
              <a:ext uri="{FF2B5EF4-FFF2-40B4-BE49-F238E27FC236}">
                <a16:creationId xmlns:a16="http://schemas.microsoft.com/office/drawing/2014/main" id="{C1FCD413-97E7-D2CA-67A3-2E48C67C6401}"/>
              </a:ext>
            </a:extLst>
          </p:cNvPr>
          <p:cNvSpPr txBox="1"/>
          <p:nvPr/>
        </p:nvSpPr>
        <p:spPr>
          <a:xfrm>
            <a:off x="8416070" y="4535816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Pre 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4" name="object 114">
            <a:extLst>
              <a:ext uri="{FF2B5EF4-FFF2-40B4-BE49-F238E27FC236}">
                <a16:creationId xmlns:a16="http://schemas.microsoft.com/office/drawing/2014/main" id="{FD57BA5F-33F9-399C-C774-8FBE0A5B32B7}"/>
              </a:ext>
            </a:extLst>
          </p:cNvPr>
          <p:cNvSpPr txBox="1"/>
          <p:nvPr/>
        </p:nvSpPr>
        <p:spPr>
          <a:xfrm>
            <a:off x="8870792" y="4535816"/>
            <a:ext cx="34099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Post training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5" name="object 115">
            <a:extLst>
              <a:ext uri="{FF2B5EF4-FFF2-40B4-BE49-F238E27FC236}">
                <a16:creationId xmlns:a16="http://schemas.microsoft.com/office/drawing/2014/main" id="{F87B1737-7F25-88C4-3706-6C6218051A5F}"/>
              </a:ext>
            </a:extLst>
          </p:cNvPr>
          <p:cNvSpPr/>
          <p:nvPr/>
        </p:nvSpPr>
        <p:spPr>
          <a:xfrm>
            <a:off x="9801304" y="5497782"/>
            <a:ext cx="34925" cy="38735"/>
          </a:xfrm>
          <a:custGeom>
            <a:avLst/>
            <a:gdLst/>
            <a:ahLst/>
            <a:cxnLst/>
            <a:rect l="l" t="t" r="r" b="b"/>
            <a:pathLst>
              <a:path w="34925" h="38735">
                <a:moveTo>
                  <a:pt x="34784" y="0"/>
                </a:moveTo>
                <a:lnTo>
                  <a:pt x="0" y="0"/>
                </a:lnTo>
                <a:lnTo>
                  <a:pt x="0" y="38699"/>
                </a:lnTo>
                <a:lnTo>
                  <a:pt x="34784" y="38699"/>
                </a:lnTo>
                <a:lnTo>
                  <a:pt x="34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>
            <a:extLst>
              <a:ext uri="{FF2B5EF4-FFF2-40B4-BE49-F238E27FC236}">
                <a16:creationId xmlns:a16="http://schemas.microsoft.com/office/drawing/2014/main" id="{A3A67BDA-92B3-B697-AFD7-ECBF1F1AE3B4}"/>
              </a:ext>
            </a:extLst>
          </p:cNvPr>
          <p:cNvSpPr txBox="1"/>
          <p:nvPr/>
        </p:nvSpPr>
        <p:spPr>
          <a:xfrm>
            <a:off x="9838561" y="5455487"/>
            <a:ext cx="516890" cy="189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0"/>
              </a:spcBef>
            </a:pPr>
            <a:r>
              <a:rPr sz="500" spc="-20" dirty="0">
                <a:solidFill>
                  <a:srgbClr val="595959"/>
                </a:solidFill>
                <a:latin typeface="Calibri"/>
                <a:cs typeface="Calibri"/>
              </a:rPr>
              <a:t>Aggressive</a:t>
            </a:r>
            <a:r>
              <a:rPr sz="500" spc="7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problem</a:t>
            </a:r>
            <a:r>
              <a:rPr sz="500" spc="5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500" spc="-10" dirty="0">
                <a:solidFill>
                  <a:srgbClr val="595959"/>
                </a:solidFill>
                <a:latin typeface="Calibri"/>
                <a:cs typeface="Calibri"/>
              </a:rPr>
              <a:t>behaviors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7" name="object 117">
            <a:extLst>
              <a:ext uri="{FF2B5EF4-FFF2-40B4-BE49-F238E27FC236}">
                <a16:creationId xmlns:a16="http://schemas.microsoft.com/office/drawing/2014/main" id="{886D12A9-500B-7D43-96E0-E02301A5CDFA}"/>
              </a:ext>
            </a:extLst>
          </p:cNvPr>
          <p:cNvSpPr txBox="1"/>
          <p:nvPr/>
        </p:nvSpPr>
        <p:spPr>
          <a:xfrm>
            <a:off x="8085484" y="4882008"/>
            <a:ext cx="125730" cy="109537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50" spc="10" dirty="0">
                <a:latin typeface="Calibri Light"/>
                <a:cs typeface="Calibri Light"/>
              </a:rPr>
              <a:t>Number</a:t>
            </a:r>
            <a:r>
              <a:rPr sz="650" spc="125" dirty="0">
                <a:latin typeface="Calibri Light"/>
                <a:cs typeface="Calibri Light"/>
              </a:rPr>
              <a:t> </a:t>
            </a:r>
            <a:r>
              <a:rPr sz="650" spc="10" dirty="0">
                <a:latin typeface="Calibri Light"/>
                <a:cs typeface="Calibri Light"/>
              </a:rPr>
              <a:t>of</a:t>
            </a:r>
            <a:r>
              <a:rPr sz="650" spc="120" dirty="0">
                <a:latin typeface="Calibri Light"/>
                <a:cs typeface="Calibri Light"/>
              </a:rPr>
              <a:t> </a:t>
            </a:r>
            <a:r>
              <a:rPr sz="650" spc="10" dirty="0">
                <a:latin typeface="Calibri Light"/>
                <a:cs typeface="Calibri Light"/>
              </a:rPr>
              <a:t>problem</a:t>
            </a:r>
            <a:r>
              <a:rPr sz="650" spc="125" dirty="0">
                <a:latin typeface="Calibri Light"/>
                <a:cs typeface="Calibri Light"/>
              </a:rPr>
              <a:t> </a:t>
            </a:r>
            <a:r>
              <a:rPr sz="650" spc="-10" dirty="0">
                <a:latin typeface="Calibri Light"/>
                <a:cs typeface="Calibri Light"/>
              </a:rPr>
              <a:t>behavior</a:t>
            </a:r>
            <a:endParaRPr sz="650">
              <a:latin typeface="Calibri Light"/>
              <a:cs typeface="Calibri Light"/>
            </a:endParaRPr>
          </a:p>
        </p:txBody>
      </p:sp>
      <p:sp>
        <p:nvSpPr>
          <p:cNvPr id="118" name="object 118">
            <a:extLst>
              <a:ext uri="{FF2B5EF4-FFF2-40B4-BE49-F238E27FC236}">
                <a16:creationId xmlns:a16="http://schemas.microsoft.com/office/drawing/2014/main" id="{CE262F92-AF52-B9F4-FF54-1A04AA57E9F5}"/>
              </a:ext>
            </a:extLst>
          </p:cNvPr>
          <p:cNvSpPr txBox="1"/>
          <p:nvPr/>
        </p:nvSpPr>
        <p:spPr>
          <a:xfrm>
            <a:off x="10449945" y="1123949"/>
            <a:ext cx="3790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Participant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0" dirty="0"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9" name="object 119">
            <a:extLst>
              <a:ext uri="{FF2B5EF4-FFF2-40B4-BE49-F238E27FC236}">
                <a16:creationId xmlns:a16="http://schemas.microsoft.com/office/drawing/2014/main" id="{70280316-1FF8-8967-CD2B-8CBABCB213DE}"/>
              </a:ext>
            </a:extLst>
          </p:cNvPr>
          <p:cNvSpPr txBox="1"/>
          <p:nvPr/>
        </p:nvSpPr>
        <p:spPr>
          <a:xfrm>
            <a:off x="10495794" y="3054349"/>
            <a:ext cx="3771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Participant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0" dirty="0">
                <a:latin typeface="Calibri"/>
                <a:cs typeface="Calibri"/>
              </a:rPr>
              <a:t>F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20" name="object 120">
            <a:extLst>
              <a:ext uri="{FF2B5EF4-FFF2-40B4-BE49-F238E27FC236}">
                <a16:creationId xmlns:a16="http://schemas.microsoft.com/office/drawing/2014/main" id="{9B47F1C9-F62B-FE55-1BA0-5CD5168CE4B7}"/>
              </a:ext>
            </a:extLst>
          </p:cNvPr>
          <p:cNvSpPr txBox="1"/>
          <p:nvPr/>
        </p:nvSpPr>
        <p:spPr>
          <a:xfrm>
            <a:off x="10495794" y="4959349"/>
            <a:ext cx="3892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latin typeface="Calibri"/>
                <a:cs typeface="Calibri"/>
              </a:rPr>
              <a:t>Participant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0" dirty="0">
                <a:latin typeface="Calibri"/>
                <a:cs typeface="Calibri"/>
              </a:rPr>
              <a:t>G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21" name="object 121">
            <a:extLst>
              <a:ext uri="{FF2B5EF4-FFF2-40B4-BE49-F238E27FC236}">
                <a16:creationId xmlns:a16="http://schemas.microsoft.com/office/drawing/2014/main" id="{F9D99166-D4AB-4DF9-849A-056896BCA4C8}"/>
              </a:ext>
            </a:extLst>
          </p:cNvPr>
          <p:cNvGrpSpPr/>
          <p:nvPr/>
        </p:nvGrpSpPr>
        <p:grpSpPr>
          <a:xfrm>
            <a:off x="1184275" y="1210053"/>
            <a:ext cx="3545204" cy="622300"/>
            <a:chOff x="1184275" y="1210053"/>
            <a:chExt cx="3545204" cy="622300"/>
          </a:xfrm>
        </p:grpSpPr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B51440B1-3B00-323C-2E19-74DE1CBE9D50}"/>
                </a:ext>
              </a:extLst>
            </p:cNvPr>
            <p:cNvSpPr/>
            <p:nvPr/>
          </p:nvSpPr>
          <p:spPr>
            <a:xfrm>
              <a:off x="1190625" y="1216403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7" y="0"/>
                  </a:moveTo>
                  <a:lnTo>
                    <a:pt x="0" y="0"/>
                  </a:lnTo>
                  <a:lnTo>
                    <a:pt x="0" y="609221"/>
                  </a:lnTo>
                  <a:lnTo>
                    <a:pt x="2295177" y="609221"/>
                  </a:lnTo>
                  <a:lnTo>
                    <a:pt x="2295177" y="380765"/>
                  </a:lnTo>
                  <a:lnTo>
                    <a:pt x="3379985" y="380765"/>
                  </a:lnTo>
                  <a:lnTo>
                    <a:pt x="3379985" y="456916"/>
                  </a:lnTo>
                  <a:lnTo>
                    <a:pt x="3532290" y="304610"/>
                  </a:lnTo>
                  <a:lnTo>
                    <a:pt x="3379985" y="152306"/>
                  </a:lnTo>
                  <a:lnTo>
                    <a:pt x="3379985" y="228460"/>
                  </a:lnTo>
                  <a:lnTo>
                    <a:pt x="2295177" y="228460"/>
                  </a:lnTo>
                  <a:lnTo>
                    <a:pt x="229517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A041D56B-B3EE-7B94-8337-8247DE0E51E1}"/>
                </a:ext>
              </a:extLst>
            </p:cNvPr>
            <p:cNvSpPr/>
            <p:nvPr/>
          </p:nvSpPr>
          <p:spPr>
            <a:xfrm>
              <a:off x="1190625" y="1216403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>
            <a:extLst>
              <a:ext uri="{FF2B5EF4-FFF2-40B4-BE49-F238E27FC236}">
                <a16:creationId xmlns:a16="http://schemas.microsoft.com/office/drawing/2014/main" id="{D6BB7195-5482-C75C-5392-1A94E1CFDA58}"/>
              </a:ext>
            </a:extLst>
          </p:cNvPr>
          <p:cNvSpPr txBox="1"/>
          <p:nvPr/>
        </p:nvSpPr>
        <p:spPr>
          <a:xfrm>
            <a:off x="1272047" y="1175003"/>
            <a:ext cx="2131695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E: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personalized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digital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device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vegetable boxes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5" name="object 125">
            <a:extLst>
              <a:ext uri="{FF2B5EF4-FFF2-40B4-BE49-F238E27FC236}">
                <a16:creationId xmlns:a16="http://schemas.microsoft.com/office/drawing/2014/main" id="{BFBED42F-D6A9-63CB-DD5A-66DA8AFCC7CC}"/>
              </a:ext>
            </a:extLst>
          </p:cNvPr>
          <p:cNvGrpSpPr/>
          <p:nvPr/>
        </p:nvGrpSpPr>
        <p:grpSpPr>
          <a:xfrm>
            <a:off x="1269563" y="3118039"/>
            <a:ext cx="3545204" cy="622300"/>
            <a:chOff x="1269563" y="3118039"/>
            <a:chExt cx="3545204" cy="622300"/>
          </a:xfrm>
        </p:grpSpPr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1CBD4663-AA05-0209-9C7D-8D0B2033E621}"/>
                </a:ext>
              </a:extLst>
            </p:cNvPr>
            <p:cNvSpPr/>
            <p:nvPr/>
          </p:nvSpPr>
          <p:spPr>
            <a:xfrm>
              <a:off x="1275913" y="31243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7" y="0"/>
                  </a:moveTo>
                  <a:lnTo>
                    <a:pt x="0" y="0"/>
                  </a:lnTo>
                  <a:lnTo>
                    <a:pt x="0" y="609220"/>
                  </a:lnTo>
                  <a:lnTo>
                    <a:pt x="2295177" y="609220"/>
                  </a:lnTo>
                  <a:lnTo>
                    <a:pt x="2295177" y="380765"/>
                  </a:lnTo>
                  <a:lnTo>
                    <a:pt x="3379984" y="380765"/>
                  </a:lnTo>
                  <a:lnTo>
                    <a:pt x="3379984" y="456915"/>
                  </a:lnTo>
                  <a:lnTo>
                    <a:pt x="3532290" y="304610"/>
                  </a:lnTo>
                  <a:lnTo>
                    <a:pt x="3379984" y="152304"/>
                  </a:lnTo>
                  <a:lnTo>
                    <a:pt x="3379984" y="228459"/>
                  </a:lnTo>
                  <a:lnTo>
                    <a:pt x="2295177" y="228459"/>
                  </a:lnTo>
                  <a:lnTo>
                    <a:pt x="229517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>
              <a:extLst>
                <a:ext uri="{FF2B5EF4-FFF2-40B4-BE49-F238E27FC236}">
                  <a16:creationId xmlns:a16="http://schemas.microsoft.com/office/drawing/2014/main" id="{0BA8A9D4-F653-09CC-E344-6AD7B2721C57}"/>
                </a:ext>
              </a:extLst>
            </p:cNvPr>
            <p:cNvSpPr/>
            <p:nvPr/>
          </p:nvSpPr>
          <p:spPr>
            <a:xfrm>
              <a:off x="1275913" y="31243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>
            <a:extLst>
              <a:ext uri="{FF2B5EF4-FFF2-40B4-BE49-F238E27FC236}">
                <a16:creationId xmlns:a16="http://schemas.microsoft.com/office/drawing/2014/main" id="{8CCCB03F-391C-84AE-84F0-70DA6BD091D4}"/>
              </a:ext>
            </a:extLst>
          </p:cNvPr>
          <p:cNvSpPr txBox="1"/>
          <p:nvPr/>
        </p:nvSpPr>
        <p:spPr>
          <a:xfrm>
            <a:off x="1589046" y="3189732"/>
            <a:ext cx="1669414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9017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F: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Gardening/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didn’t complete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9" name="object 129">
            <a:extLst>
              <a:ext uri="{FF2B5EF4-FFF2-40B4-BE49-F238E27FC236}">
                <a16:creationId xmlns:a16="http://schemas.microsoft.com/office/drawing/2014/main" id="{EA8ED9E1-1062-924C-9FFD-B8D581D9DD96}"/>
              </a:ext>
            </a:extLst>
          </p:cNvPr>
          <p:cNvGrpSpPr/>
          <p:nvPr/>
        </p:nvGrpSpPr>
        <p:grpSpPr>
          <a:xfrm>
            <a:off x="1269563" y="5099239"/>
            <a:ext cx="3545204" cy="622300"/>
            <a:chOff x="1269563" y="5099239"/>
            <a:chExt cx="3545204" cy="622300"/>
          </a:xfrm>
        </p:grpSpPr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950295B1-BE28-220D-A506-C64C9F5FF9C4}"/>
                </a:ext>
              </a:extLst>
            </p:cNvPr>
            <p:cNvSpPr/>
            <p:nvPr/>
          </p:nvSpPr>
          <p:spPr>
            <a:xfrm>
              <a:off x="1275913" y="51055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2295177" y="0"/>
                  </a:moveTo>
                  <a:lnTo>
                    <a:pt x="0" y="0"/>
                  </a:lnTo>
                  <a:lnTo>
                    <a:pt x="0" y="609220"/>
                  </a:lnTo>
                  <a:lnTo>
                    <a:pt x="2295177" y="609220"/>
                  </a:lnTo>
                  <a:lnTo>
                    <a:pt x="2295177" y="380765"/>
                  </a:lnTo>
                  <a:lnTo>
                    <a:pt x="3379984" y="380765"/>
                  </a:lnTo>
                  <a:lnTo>
                    <a:pt x="3379984" y="456915"/>
                  </a:lnTo>
                  <a:lnTo>
                    <a:pt x="3532290" y="304610"/>
                  </a:lnTo>
                  <a:lnTo>
                    <a:pt x="3379984" y="152304"/>
                  </a:lnTo>
                  <a:lnTo>
                    <a:pt x="3379984" y="228459"/>
                  </a:lnTo>
                  <a:lnTo>
                    <a:pt x="2295177" y="228459"/>
                  </a:lnTo>
                  <a:lnTo>
                    <a:pt x="229517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C8B78358-9EC9-6A4F-6D3B-4731A083CA2C}"/>
                </a:ext>
              </a:extLst>
            </p:cNvPr>
            <p:cNvSpPr/>
            <p:nvPr/>
          </p:nvSpPr>
          <p:spPr>
            <a:xfrm>
              <a:off x="1275913" y="5105589"/>
              <a:ext cx="3532504" cy="609600"/>
            </a:xfrm>
            <a:custGeom>
              <a:avLst/>
              <a:gdLst/>
              <a:ahLst/>
              <a:cxnLst/>
              <a:rect l="l" t="t" r="r" b="b"/>
              <a:pathLst>
                <a:path w="3532504" h="609600">
                  <a:moveTo>
                    <a:pt x="0" y="0"/>
                  </a:moveTo>
                  <a:lnTo>
                    <a:pt x="2295177" y="0"/>
                  </a:lnTo>
                  <a:lnTo>
                    <a:pt x="2295177" y="228459"/>
                  </a:lnTo>
                  <a:lnTo>
                    <a:pt x="3379985" y="228459"/>
                  </a:lnTo>
                  <a:lnTo>
                    <a:pt x="3379985" y="152305"/>
                  </a:lnTo>
                  <a:lnTo>
                    <a:pt x="3532290" y="304610"/>
                  </a:lnTo>
                  <a:lnTo>
                    <a:pt x="3379985" y="456915"/>
                  </a:lnTo>
                  <a:lnTo>
                    <a:pt x="3379985" y="380765"/>
                  </a:lnTo>
                  <a:lnTo>
                    <a:pt x="2295177" y="380765"/>
                  </a:lnTo>
                  <a:lnTo>
                    <a:pt x="2295177" y="609221"/>
                  </a:lnTo>
                  <a:lnTo>
                    <a:pt x="0" y="6092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>
            <a:extLst>
              <a:ext uri="{FF2B5EF4-FFF2-40B4-BE49-F238E27FC236}">
                <a16:creationId xmlns:a16="http://schemas.microsoft.com/office/drawing/2014/main" id="{318005A6-380E-6729-5F39-8AC70C5F9410}"/>
              </a:ext>
            </a:extLst>
          </p:cNvPr>
          <p:cNvSpPr txBox="1"/>
          <p:nvPr/>
        </p:nvSpPr>
        <p:spPr>
          <a:xfrm>
            <a:off x="1504591" y="5064252"/>
            <a:ext cx="1838325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G: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cooperative/NO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-worsening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psychiatric symptoms</a:t>
            </a:r>
            <a:endParaRPr sz="14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3" name="Input penna 132">
                <a:extLst>
                  <a:ext uri="{FF2B5EF4-FFF2-40B4-BE49-F238E27FC236}">
                    <a16:creationId xmlns:a16="http://schemas.microsoft.com/office/drawing/2014/main" id="{BD210A39-2329-438C-9D05-CE21EE7C1298}"/>
                  </a:ext>
                </a:extLst>
              </p14:cNvPr>
              <p14:cNvContentPartPr/>
              <p14:nvPr/>
            </p14:nvContentPartPr>
            <p14:xfrm>
              <a:off x="2866250" y="401624"/>
              <a:ext cx="8347075" cy="2061321"/>
            </p14:xfrm>
          </p:contentPart>
        </mc:Choice>
        <mc:Fallback xmlns="">
          <p:pic>
            <p:nvPicPr>
              <p:cNvPr id="133" name="Input penna 132">
                <a:extLst>
                  <a:ext uri="{FF2B5EF4-FFF2-40B4-BE49-F238E27FC236}">
                    <a16:creationId xmlns:a16="http://schemas.microsoft.com/office/drawing/2014/main" id="{BD210A39-2329-438C-9D05-CE21EE7C12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8247" y="383605"/>
                <a:ext cx="8382720" cy="20969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578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E14EAA-1248-7E45-B9B5-92411A1C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Discussioni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FF2DBB-1C32-CE4D-B36D-4F2BAE6E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b="1" dirty="0"/>
              <a:t>Questi percorsi funzionano perché sono condotti secondo i principi dell’analisi del comportamento (intesa come scienza del comportamento).</a:t>
            </a:r>
          </a:p>
          <a:p>
            <a:pPr marL="0" indent="0">
              <a:buNone/>
            </a:pPr>
            <a:r>
              <a:rPr lang="it-IT" sz="2000" dirty="0"/>
              <a:t>L’esperienza ci ha confermato un punto fondamentale:</a:t>
            </a:r>
          </a:p>
          <a:p>
            <a:r>
              <a:rPr lang="it-IT" sz="2000" b="1" dirty="0"/>
              <a:t>Non esiste una “sola fase, es. Training” del percorso, da proporre come strumento per l’inserimento lavorativo di persone con autismo e </a:t>
            </a:r>
            <a:r>
              <a:rPr lang="it-IT" sz="2000" b="1" dirty="0" err="1"/>
              <a:t>multidisabilità</a:t>
            </a:r>
            <a:endParaRPr lang="it-IT" sz="2000" b="1" dirty="0"/>
          </a:p>
          <a:p>
            <a:pPr marL="0" indent="0" algn="ctr">
              <a:buNone/>
            </a:pPr>
            <a:r>
              <a:rPr lang="it-IT" sz="2000" dirty="0"/>
              <a:t>MA</a:t>
            </a:r>
          </a:p>
          <a:p>
            <a:pPr marL="0" indent="0">
              <a:buNone/>
            </a:pPr>
            <a:r>
              <a:rPr lang="it-IT" sz="2000" dirty="0"/>
              <a:t>Ma </a:t>
            </a:r>
            <a:r>
              <a:rPr lang="it-IT" sz="2000" b="1" dirty="0"/>
              <a:t>un processo</a:t>
            </a:r>
            <a:r>
              <a:rPr lang="it-IT" sz="2000" dirty="0"/>
              <a:t>:</a:t>
            </a:r>
          </a:p>
          <a:p>
            <a:r>
              <a:rPr lang="it-IT" sz="2000" dirty="0"/>
              <a:t>si procede </a:t>
            </a:r>
            <a:r>
              <a:rPr lang="it-IT" sz="2000" b="1" dirty="0"/>
              <a:t>per fasi</a:t>
            </a:r>
            <a:endParaRPr lang="it-IT" sz="2000" dirty="0"/>
          </a:p>
          <a:p>
            <a:r>
              <a:rPr lang="it-IT" sz="2000" dirty="0"/>
              <a:t>richiede il raggiungimento di </a:t>
            </a:r>
            <a:r>
              <a:rPr lang="it-IT" sz="2000" b="1" dirty="0"/>
              <a:t>obiettivi misurabili e osservabili (non interviste)</a:t>
            </a:r>
            <a:endParaRPr lang="it-IT" sz="2000" dirty="0"/>
          </a:p>
          <a:p>
            <a:r>
              <a:rPr lang="it-IT" sz="2000" dirty="0"/>
              <a:t>ha una </a:t>
            </a:r>
            <a:r>
              <a:rPr lang="it-IT" sz="2000" b="1" dirty="0"/>
              <a:t>durata diversa da persona a persona</a:t>
            </a:r>
            <a:endParaRPr lang="it-IT" sz="2000" dirty="0"/>
          </a:p>
          <a:p>
            <a:r>
              <a:rPr lang="it-IT" sz="2000" dirty="0"/>
              <a:t>si prevede il passaggio alla fase successiva </a:t>
            </a:r>
            <a:r>
              <a:rPr lang="it-IT" sz="2000" b="1" dirty="0"/>
              <a:t>solo al raggiungimento dei criteri</a:t>
            </a:r>
            <a:endParaRPr lang="it-IT" sz="2000" dirty="0"/>
          </a:p>
          <a:p>
            <a:r>
              <a:rPr lang="it-IT" sz="2000" u="sng" dirty="0"/>
              <a:t>senza prerequisiti costruiti e osservati</a:t>
            </a:r>
            <a:r>
              <a:rPr lang="it-IT" sz="2000" dirty="0"/>
              <a:t>, mettere a disposizione opportunità (inclusione lavorativa, job coaching, training) </a:t>
            </a:r>
            <a:r>
              <a:rPr lang="it-IT" sz="2000" b="1" dirty="0"/>
              <a:t>non garantisce efficacia per tutti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637357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2A18C6-53C1-91D9-70A7-0E21FC497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0EDD5EB-AB50-E007-F476-2EFEB40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5A6265-400A-A883-8B11-A90EBF11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88A09A-63D9-D28F-7C0D-65268AF6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Discussioni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EDF148B-8A60-BD5F-CDE8-D82CAB14F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AC7C8C-6ABB-8389-04FB-B587B169C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/>
              <a:t>Due principi fondamentali</a:t>
            </a:r>
          </a:p>
          <a:p>
            <a:pPr marL="0" indent="0">
              <a:buNone/>
            </a:pPr>
            <a:r>
              <a:rPr lang="it-IT" sz="2000" b="1" dirty="0"/>
              <a:t>Procedere per fasi con criteri chiari</a:t>
            </a:r>
          </a:p>
          <a:p>
            <a:r>
              <a:rPr lang="it-IT" sz="2000" dirty="0"/>
              <a:t>Il raggiungimento di obiettivi misurabili è </a:t>
            </a:r>
            <a:r>
              <a:rPr lang="it-IT" sz="2000" b="1" dirty="0"/>
              <a:t>condizione necessaria</a:t>
            </a:r>
            <a:r>
              <a:rPr lang="it-IT" sz="2000" dirty="0"/>
              <a:t> perché il progetto si traduca in lavoro retribuito.</a:t>
            </a:r>
          </a:p>
          <a:p>
            <a:r>
              <a:rPr lang="it-IT" sz="2000" dirty="0"/>
              <a:t>Questo vale </a:t>
            </a:r>
            <a:r>
              <a:rPr lang="it-IT" sz="2000" b="1" dirty="0"/>
              <a:t>a prescindere dal livello di disabilità o dalla complessità iniziale</a:t>
            </a:r>
            <a:r>
              <a:rPr lang="it-IT" sz="2000" dirty="0"/>
              <a:t>:</a:t>
            </a:r>
            <a:br>
              <a:rPr lang="it-IT" sz="2000" dirty="0"/>
            </a:br>
            <a:r>
              <a:rPr lang="it-IT" sz="2000" dirty="0"/>
              <a:t>con un processo strutturato e flessibile nella durata, l’obiettivo è potenzialmente raggiungibile.</a:t>
            </a:r>
          </a:p>
          <a:p>
            <a:pPr marL="0" indent="0">
              <a:buNone/>
            </a:pPr>
            <a:br>
              <a:rPr lang="it-IT" sz="2000" dirty="0"/>
            </a:b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 Il </a:t>
            </a:r>
            <a:r>
              <a:rPr lang="it-IT" sz="2000" b="1" dirty="0">
                <a:solidFill>
                  <a:srgbClr val="FF0000"/>
                </a:solidFill>
              </a:rPr>
              <a:t>“dosaggio” </a:t>
            </a:r>
            <a:r>
              <a:rPr lang="it-IT" sz="2000" b="1" dirty="0"/>
              <a:t>dell’intervento deve essere </a:t>
            </a:r>
            <a:r>
              <a:rPr lang="it-IT" sz="2000" b="1" dirty="0">
                <a:solidFill>
                  <a:srgbClr val="FF0000"/>
                </a:solidFill>
              </a:rPr>
              <a:t>individualizzato</a:t>
            </a:r>
          </a:p>
          <a:p>
            <a:pPr marL="0" indent="0">
              <a:buNone/>
            </a:pPr>
            <a:r>
              <a:rPr lang="it-IT" sz="2000" dirty="0"/>
              <a:t>Se diamo:</a:t>
            </a:r>
          </a:p>
          <a:p>
            <a:r>
              <a:rPr lang="it-IT" sz="2000" dirty="0"/>
              <a:t>la stessa intensità di training</a:t>
            </a:r>
          </a:p>
          <a:p>
            <a:r>
              <a:rPr lang="it-IT" sz="2000" dirty="0"/>
              <a:t>lo stesso numero di ore</a:t>
            </a:r>
          </a:p>
          <a:p>
            <a:r>
              <a:rPr lang="it-IT" sz="2000" dirty="0"/>
              <a:t>la stessa quantità di risorse</a:t>
            </a:r>
          </a:p>
          <a:p>
            <a:pPr marL="0" indent="0">
              <a:buNone/>
            </a:pPr>
            <a:r>
              <a:rPr lang="it-IT" sz="2000" dirty="0"/>
              <a:t>a tutti i partecipanti, </a:t>
            </a:r>
            <a:r>
              <a:rPr lang="it-IT" sz="2000" b="1" dirty="0">
                <a:solidFill>
                  <a:srgbClr val="FF0000"/>
                </a:solidFill>
              </a:rPr>
              <a:t>non otteniamo il miglior risultato per tutti</a:t>
            </a:r>
            <a:r>
              <a:rPr lang="it-IT" sz="2000" dirty="0"/>
              <a:t>, ma solo per alcuni.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3695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DFA8E-AEE5-6F72-286D-A3F4E834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it-IT" sz="8000" dirty="0"/>
              <a:t>Criticità </a:t>
            </a:r>
          </a:p>
        </p:txBody>
      </p:sp>
      <p:graphicFrame>
        <p:nvGraphicFramePr>
          <p:cNvPr id="28" name="Segnaposto contenuto 2">
            <a:extLst>
              <a:ext uri="{FF2B5EF4-FFF2-40B4-BE49-F238E27FC236}">
                <a16:creationId xmlns:a16="http://schemas.microsoft.com/office/drawing/2014/main" id="{E449343D-0B93-996B-3445-03AC8A476A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5886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7BF205-1F5E-913F-E2D3-24CF9EAEC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DAB701-92E5-F833-262E-DD0A2AF76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5173ED-9375-289E-84FD-F1F2B162F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BFD5351-3C8F-A29C-3B72-35D18CF1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Discussioni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455AB5C-4C91-3A1F-AA56-6ECECA656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BBBD3F-1F75-D75B-9A76-9070EAA29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b="1" dirty="0"/>
              <a:t>Il valore dell’esperienza</a:t>
            </a:r>
          </a:p>
          <a:p>
            <a:pPr marL="0" indent="0">
              <a:buNone/>
            </a:pPr>
            <a:r>
              <a:rPr lang="it-IT" sz="2000" dirty="0"/>
              <a:t>Questa esperienza è stata preziosa non solo per l’inserimento lavorativo realizzato ma perché:</a:t>
            </a:r>
          </a:p>
          <a:p>
            <a:r>
              <a:rPr lang="it-IT" sz="2000" dirty="0"/>
              <a:t>ci ha permesso di </a:t>
            </a:r>
            <a:r>
              <a:rPr lang="it-IT" sz="2000" b="1" dirty="0"/>
              <a:t>raccogliere dati</a:t>
            </a:r>
            <a:endParaRPr lang="it-IT" sz="2000" dirty="0"/>
          </a:p>
          <a:p>
            <a:r>
              <a:rPr lang="it-IT" sz="2000" dirty="0"/>
              <a:t>di fare una </a:t>
            </a:r>
            <a:r>
              <a:rPr lang="it-IT" sz="2000" b="1" dirty="0"/>
              <a:t>ricerca esplorativa</a:t>
            </a:r>
            <a:endParaRPr lang="it-IT" sz="2000" dirty="0"/>
          </a:p>
          <a:p>
            <a:r>
              <a:rPr lang="it-IT" sz="2000" dirty="0"/>
              <a:t>di orientare le scelte future, il senso del fare ricerca, </a:t>
            </a:r>
            <a:r>
              <a:rPr lang="it-IT" sz="2000" b="1" dirty="0">
                <a:solidFill>
                  <a:srgbClr val="FF0000"/>
                </a:solidFill>
              </a:rPr>
              <a:t>usare i dati per migliorare le decisioni successive.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63246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1F349-2A8A-6F7D-1381-F8D5CFDD5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EC39283-5042-8967-8191-2BE837108C62}"/>
              </a:ext>
            </a:extLst>
          </p:cNvPr>
          <p:cNvSpPr txBox="1">
            <a:spLocks/>
          </p:cNvSpPr>
          <p:nvPr/>
        </p:nvSpPr>
        <p:spPr>
          <a:xfrm>
            <a:off x="-2782" y="-173621"/>
            <a:ext cx="12194782" cy="5919933"/>
          </a:xfrm>
          <a:prstGeom prst="rect">
            <a:avLst/>
          </a:prstGeom>
          <a:solidFill>
            <a:srgbClr val="51499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655E9E-7F1F-B9F8-DDC1-6FBB90207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62" y="1726696"/>
            <a:ext cx="6073138" cy="2060892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it-IT" sz="5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Grazie per </a:t>
            </a:r>
            <a:br>
              <a:rPr lang="it-IT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5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l’attenzione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it-IT" sz="4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EFD09D-DC3C-3392-135C-2A081C6380A7}"/>
              </a:ext>
            </a:extLst>
          </p:cNvPr>
          <p:cNvSpPr txBox="1"/>
          <p:nvPr/>
        </p:nvSpPr>
        <p:spPr>
          <a:xfrm>
            <a:off x="962062" y="3379581"/>
            <a:ext cx="4485638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Fabiola Casarini</a:t>
            </a:r>
          </a:p>
          <a:p>
            <a:r>
              <a:rPr lang="it-IT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Gianluca Amato</a:t>
            </a:r>
          </a:p>
          <a:p>
            <a:endParaRPr lang="it-IT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b="1" dirty="0">
                <a:solidFill>
                  <a:schemeClr val="bg1"/>
                </a:solidFill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www.errepiu.org</a:t>
            </a:r>
            <a:endParaRPr lang="it-IT" sz="2400" b="1" dirty="0">
              <a:solidFill>
                <a:schemeClr val="bg1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infoerrepiu@gmail.com</a:t>
            </a:r>
            <a:endParaRPr lang="it-IT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458DE7C2-B87A-563C-B3D0-0637877ED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9530" y="-1295076"/>
            <a:ext cx="7234947" cy="8160274"/>
          </a:xfrm>
          <a:prstGeom prst="rect">
            <a:avLst/>
          </a:prstGeom>
        </p:spPr>
      </p:pic>
      <p:pic>
        <p:nvPicPr>
          <p:cNvPr id="5" name="Immagine 4" descr="Immagine che contiene Elementi grafici, simbolo, Policromia, arte&#10;&#10;Il contenuto generato dall&amp;#39;IA potrebbe non essere corretto.">
            <a:extLst>
              <a:ext uri="{FF2B5EF4-FFF2-40B4-BE49-F238E27FC236}">
                <a16:creationId xmlns:a16="http://schemas.microsoft.com/office/drawing/2014/main" id="{B87726A8-4B9A-E185-F17C-63BA0403A2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161" t="-2158" r="35107" b="33273"/>
          <a:stretch>
            <a:fillRect/>
          </a:stretch>
        </p:blipFill>
        <p:spPr>
          <a:xfrm>
            <a:off x="11088034" y="6011701"/>
            <a:ext cx="506987" cy="556151"/>
          </a:xfrm>
          <a:prstGeom prst="rect">
            <a:avLst/>
          </a:prstGeom>
        </p:spPr>
      </p:pic>
      <p:pic>
        <p:nvPicPr>
          <p:cNvPr id="10" name="Google Shape;57;g2290d29e8d2_0_0" descr="Immagine che contiene testo, Carattere, Elementi grafici, simbolo&#10;&#10;Descrizione generata automaticamente">
            <a:extLst>
              <a:ext uri="{FF2B5EF4-FFF2-40B4-BE49-F238E27FC236}">
                <a16:creationId xmlns:a16="http://schemas.microsoft.com/office/drawing/2014/main" id="{DC070572-8DB7-B24A-95B9-CD08A035057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r="4" b="3065"/>
          <a:stretch/>
        </p:blipFill>
        <p:spPr>
          <a:xfrm>
            <a:off x="242871" y="5829852"/>
            <a:ext cx="1015111" cy="895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0BF9D9-E2E5-E2DC-1FEB-F01542B6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Altri studiosi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641040-985A-F8C6-C28E-634EA5535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/>
              <a:t>Chen e colleghi hanno identificato tre principali ostacoli all'inclusione lavorativa dei giovani adulti con autismo:</a:t>
            </a:r>
          </a:p>
          <a:p>
            <a:r>
              <a:rPr lang="it-IT" dirty="0"/>
              <a:t> comorbidità con altre diagnosi</a:t>
            </a:r>
          </a:p>
          <a:p>
            <a:r>
              <a:rPr lang="it-IT" dirty="0"/>
              <a:t>problemi relazionali </a:t>
            </a:r>
          </a:p>
          <a:p>
            <a:r>
              <a:rPr lang="it-IT" dirty="0"/>
              <a:t> alta frequenza di comportamenti problematici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28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59F6F8-1326-1441-BF8F-83057BA7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Participants’ selection 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AC1D13-3DD9-CB40-855B-15EAC0EB0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it-IT" sz="2200" dirty="0">
                <a:cs typeface="Arial" panose="020B0604020202020204" pitchFamily="34" charset="0"/>
              </a:rPr>
              <a:t>10 partecipanti</a:t>
            </a:r>
          </a:p>
          <a:p>
            <a:r>
              <a:rPr lang="it-IT" sz="2200" dirty="0">
                <a:cs typeface="Arial" panose="020B0604020202020204" pitchFamily="34" charset="0"/>
              </a:rPr>
              <a:t>Età: 17–35 anni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>
                <a:cs typeface="Arial" panose="020B0604020202020204" pitchFamily="34" charset="0"/>
              </a:rPr>
              <a:t> Disabilità multiple e autismo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>
                <a:cs typeface="Arial" panose="020B0604020202020204" pitchFamily="34" charset="0"/>
              </a:rPr>
              <a:t>Provincia di Reggio Emilia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Tutti con comportamenti interferenti all'inclusione sociale</a:t>
            </a:r>
            <a:endParaRPr lang="it-IT" sz="2200" dirty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 avevano mai ricevuto servizi di transizione dalla scuola al lavoro né preparazione al lavoro e alla vita indipendente. Prima di questo progetto e i loro genitori non pensavano che sarebbero mai riusciti a lavorare in futuro. Tre partecipanti di 17 anni frequentavano ancora la scuola.
Uno o entrambi i genitori avevano </a:t>
            </a:r>
            <a:r>
              <a:rPr lang="it-IT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punteggi</a:t>
            </a:r>
            <a:r>
              <a:rPr lang="it-IT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carico assistenziale totale, registrati con l'Inventario del carico assistenziale per il caregiver, pari o superiori al livello </a:t>
            </a:r>
            <a:r>
              <a:rPr lang="it-IT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alto rischio </a:t>
            </a:r>
            <a:r>
              <a:rPr lang="it-IT" sz="2200" b="1" dirty="0">
                <a:cs typeface="Arial" panose="020B0604020202020204" pitchFamily="34" charset="0"/>
              </a:rPr>
              <a:t>(CBI – Caregiver Burden Inventory</a:t>
            </a:r>
            <a:r>
              <a:rPr lang="it-IT" sz="2200" dirty="0">
                <a:cs typeface="Arial" panose="020B0604020202020204" pitchFamily="34" charset="0"/>
              </a:rPr>
              <a:t>, Novak &amp; Guest, 1989)</a:t>
            </a:r>
            <a:endParaRPr lang="it-IT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11667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351" y="359155"/>
            <a:ext cx="269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Verdana"/>
                <a:cs typeface="Verdana"/>
              </a:rPr>
              <a:t>Participants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106794"/>
            <a:ext cx="12192000" cy="751205"/>
            <a:chOff x="0" y="6106794"/>
            <a:chExt cx="12192000" cy="751205"/>
          </a:xfrm>
        </p:grpSpPr>
        <p:sp>
          <p:nvSpPr>
            <p:cNvPr id="4" name="object 4"/>
            <p:cNvSpPr/>
            <p:nvPr/>
          </p:nvSpPr>
          <p:spPr>
            <a:xfrm>
              <a:off x="0" y="6106794"/>
              <a:ext cx="12192000" cy="751205"/>
            </a:xfrm>
            <a:custGeom>
              <a:avLst/>
              <a:gdLst/>
              <a:ahLst/>
              <a:cxnLst/>
              <a:rect l="l" t="t" r="r" b="b"/>
              <a:pathLst>
                <a:path w="12192000" h="751204">
                  <a:moveTo>
                    <a:pt x="0" y="0"/>
                  </a:moveTo>
                  <a:lnTo>
                    <a:pt x="12192000" y="0"/>
                  </a:lnTo>
                  <a:lnTo>
                    <a:pt x="12192000" y="751205"/>
                  </a:lnTo>
                  <a:lnTo>
                    <a:pt x="0" y="75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49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08359" y="6311900"/>
              <a:ext cx="690880" cy="54108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18044" y="6337300"/>
            <a:ext cx="46234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Lavorare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Rete-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Associazone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Errepiù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R+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7053" y="365125"/>
            <a:ext cx="1596609" cy="1532948"/>
          </a:xfrm>
          <a:prstGeom prst="rect">
            <a:avLst/>
          </a:prstGeom>
        </p:spPr>
      </p:pic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959975" y="1183744"/>
          <a:ext cx="5250815" cy="4690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50165">
                        <a:lnSpc>
                          <a:spcPts val="969"/>
                        </a:lnSpc>
                        <a:spcBef>
                          <a:spcPts val="25"/>
                        </a:spcBef>
                      </a:pPr>
                      <a:r>
                        <a:rPr sz="850" spc="-20" dirty="0">
                          <a:latin typeface="Times New Roman"/>
                          <a:cs typeface="Times New Roman"/>
                        </a:rPr>
                        <a:t>Man/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Woman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25" dirty="0">
                          <a:latin typeface="Times New Roman"/>
                          <a:cs typeface="Times New Roman"/>
                        </a:rPr>
                        <a:t>Age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Diagnosis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720090">
                        <a:lnSpc>
                          <a:spcPts val="969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Problem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Behavior-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Barrier to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Inclusion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25" dirty="0">
                          <a:latin typeface="Times New Roman"/>
                          <a:cs typeface="Times New Roman"/>
                        </a:rPr>
                        <a:t>19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Autism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(Level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1)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Self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Injurious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Behavior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(SIB)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25" dirty="0">
                          <a:latin typeface="Times New Roman"/>
                          <a:cs typeface="Times New Roman"/>
                        </a:rPr>
                        <a:t>19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549910">
                        <a:lnSpc>
                          <a:spcPts val="969"/>
                        </a:lnSpc>
                        <a:spcBef>
                          <a:spcPts val="30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Autism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(Level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2)</a:t>
                      </a:r>
                      <a:r>
                        <a:rPr sz="85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Intellectual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Disability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(Mild)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Vocal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Stereotypy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(palilalia)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57150">
                        <a:lnSpc>
                          <a:spcPts val="969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69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69"/>
                        </a:lnSpc>
                      </a:pPr>
                      <a:r>
                        <a:rPr sz="850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551180">
                        <a:lnSpc>
                          <a:spcPts val="969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Autism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(Level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2)</a:t>
                      </a:r>
                      <a:r>
                        <a:rPr sz="85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Intellectual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Disability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(Mild)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69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Escape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(following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vocal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requests)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D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5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Down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Syndrome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ts val="994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Obsessive-Compulsive</a:t>
                      </a:r>
                      <a:r>
                        <a:rPr sz="85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Disorder</a:t>
                      </a:r>
                      <a:r>
                        <a:rPr sz="85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(OCD)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10" dirty="0">
                          <a:latin typeface="Times New Roman"/>
                          <a:cs typeface="Times New Roman"/>
                        </a:rPr>
                        <a:t>Self-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stimulation</a:t>
                      </a:r>
                      <a:r>
                        <a:rPr sz="85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(trichotillomania)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E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25" dirty="0">
                          <a:latin typeface="Times New Roman"/>
                          <a:cs typeface="Times New Roman"/>
                        </a:rPr>
                        <a:t>17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5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Goldenhar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Syndrome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ts val="994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Intellectual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Disability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(Moderate)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Gestural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Stereotypy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259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F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25" dirty="0">
                          <a:latin typeface="Times New Roman"/>
                          <a:cs typeface="Times New Roman"/>
                        </a:rPr>
                        <a:t>21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5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Autism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(Level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3)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0325" marR="46482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Intellectual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Disability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(Severe) Epilepsy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Self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Injurious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Behavior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(SIB)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G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25" dirty="0">
                          <a:latin typeface="Times New Roman"/>
                          <a:cs typeface="Times New Roman"/>
                        </a:rPr>
                        <a:t>34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5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Autism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(Level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2)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ts val="994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Intellectual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Disability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(Moderate)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Aggressive</a:t>
                      </a:r>
                      <a:r>
                        <a:rPr sz="8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Behavior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H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W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25" dirty="0">
                          <a:latin typeface="Times New Roman"/>
                          <a:cs typeface="Times New Roman"/>
                        </a:rPr>
                        <a:t>17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Intellectual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Disability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(Mild)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Escape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(following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vocal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requests)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25" dirty="0">
                          <a:latin typeface="Times New Roman"/>
                          <a:cs typeface="Times New Roman"/>
                        </a:rPr>
                        <a:t>21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50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Autism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(Level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3)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ts val="994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Intellectual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Disability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(Moderate)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Self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Injurious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Behavior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0" dirty="0">
                          <a:latin typeface="Times New Roman"/>
                          <a:cs typeface="Times New Roman"/>
                        </a:rPr>
                        <a:t>(SIB)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L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50" dirty="0">
                          <a:latin typeface="Times New Roman"/>
                          <a:cs typeface="Times New Roman"/>
                        </a:rPr>
                        <a:t>M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spc="-25" dirty="0">
                          <a:latin typeface="Times New Roman"/>
                          <a:cs typeface="Times New Roman"/>
                        </a:rPr>
                        <a:t>17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549910">
                        <a:lnSpc>
                          <a:spcPts val="969"/>
                        </a:lnSpc>
                        <a:spcBef>
                          <a:spcPts val="25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Autism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(Level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2)</a:t>
                      </a:r>
                      <a:r>
                        <a:rPr sz="85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Intellectual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Disability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(Mild)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975"/>
                        </a:lnSpc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Vocal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Stereotypy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(palilalia)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2" name="Rettangolo 21">
            <a:extLst>
              <a:ext uri="{FF2B5EF4-FFF2-40B4-BE49-F238E27FC236}">
                <a16:creationId xmlns:a16="http://schemas.microsoft.com/office/drawing/2014/main" id="{9896307B-67A0-8679-57E3-9E3DA0E21165}"/>
              </a:ext>
            </a:extLst>
          </p:cNvPr>
          <p:cNvSpPr/>
          <p:nvPr/>
        </p:nvSpPr>
        <p:spPr>
          <a:xfrm>
            <a:off x="7660206" y="1870613"/>
            <a:ext cx="1159222" cy="350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FD09C05-EB89-5D45-800B-AB53DE3F9232}"/>
              </a:ext>
            </a:extLst>
          </p:cNvPr>
          <p:cNvSpPr/>
          <p:nvPr/>
        </p:nvSpPr>
        <p:spPr>
          <a:xfrm rot="5400000">
            <a:off x="8428462" y="2267338"/>
            <a:ext cx="1215444" cy="4335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1B4A185-6E62-CAA7-82A3-35228C77B9E8}"/>
              </a:ext>
            </a:extLst>
          </p:cNvPr>
          <p:cNvSpPr/>
          <p:nvPr/>
        </p:nvSpPr>
        <p:spPr>
          <a:xfrm rot="10800000">
            <a:off x="7614748" y="4326245"/>
            <a:ext cx="2302137" cy="3500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3E4D7BF-D70E-FF70-DB1A-D580F035A312}"/>
              </a:ext>
            </a:extLst>
          </p:cNvPr>
          <p:cNvSpPr/>
          <p:nvPr/>
        </p:nvSpPr>
        <p:spPr>
          <a:xfrm rot="5400000">
            <a:off x="9863519" y="3819603"/>
            <a:ext cx="350074" cy="676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613ADFB-7D9B-E475-C485-50BF2B4164EC}"/>
              </a:ext>
            </a:extLst>
          </p:cNvPr>
          <p:cNvSpPr/>
          <p:nvPr/>
        </p:nvSpPr>
        <p:spPr>
          <a:xfrm rot="5400000">
            <a:off x="10721596" y="5407724"/>
            <a:ext cx="350074" cy="676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3E000DA1-B030-D0CF-F8CF-3EBC258310C3}"/>
              </a:ext>
            </a:extLst>
          </p:cNvPr>
          <p:cNvSpPr/>
          <p:nvPr/>
        </p:nvSpPr>
        <p:spPr>
          <a:xfrm rot="5400000">
            <a:off x="11056794" y="3880513"/>
            <a:ext cx="350074" cy="1255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DD55D6-D6C6-9E25-D141-2F9C4142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Team: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B3B731-5BE1-6A49-8B58-9ED905AD3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it-IT" sz="3600" dirty="0"/>
              <a:t>Dottore di ricerca, Analista del Comportamento, BCBA</a:t>
            </a:r>
          </a:p>
          <a:p>
            <a:pPr marL="0" indent="0">
              <a:buNone/>
            </a:pPr>
            <a:endParaRPr lang="it-IT" sz="3600" dirty="0"/>
          </a:p>
          <a:p>
            <a:r>
              <a:rPr lang="it-IT" sz="3600" dirty="0"/>
              <a:t>Analisti del comportamento BCBA</a:t>
            </a:r>
          </a:p>
          <a:p>
            <a:pPr marL="0" indent="0">
              <a:buNone/>
            </a:pPr>
            <a:endParaRPr lang="it-IT" sz="3600" dirty="0"/>
          </a:p>
          <a:p>
            <a:r>
              <a:rPr lang="it-IT" sz="3600" dirty="0"/>
              <a:t>Tecnici del Comportamento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5426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7371</TotalTime>
  <Words>6596</Words>
  <Application>Microsoft Office PowerPoint</Application>
  <PresentationFormat>Widescreen</PresentationFormat>
  <Paragraphs>1657</Paragraphs>
  <Slides>51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9" baseType="lpstr">
      <vt:lpstr>Arial</vt:lpstr>
      <vt:lpstr>Arial MT</vt:lpstr>
      <vt:lpstr>Calibri</vt:lpstr>
      <vt:lpstr>Calibri Light</vt:lpstr>
      <vt:lpstr>Segoe UI Web (West European)</vt:lpstr>
      <vt:lpstr>Times New Roman</vt:lpstr>
      <vt:lpstr>Verdana</vt:lpstr>
      <vt:lpstr>Tema di Office</vt:lpstr>
      <vt:lpstr>Criteri di efficacia degli interventi di inclusione lavorativa per giovani con autismo a partire dell’esperienza del progetto FISH «Lavorare in rete»</vt:lpstr>
      <vt:lpstr>The Effects of a Work Inclusion Project for Ten Young Adults with Autism and Multiple Disability and Their Caregivers  </vt:lpstr>
      <vt:lpstr>From project funding to research</vt:lpstr>
      <vt:lpstr>Context </vt:lpstr>
      <vt:lpstr>Criticità </vt:lpstr>
      <vt:lpstr>Altri studiosi</vt:lpstr>
      <vt:lpstr>Participants’ selection </vt:lpstr>
      <vt:lpstr>Participants</vt:lpstr>
      <vt:lpstr>Team:</vt:lpstr>
      <vt:lpstr>Design and Variables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Local work inclusion opportunities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Tactics to reduce PB</vt:lpstr>
      <vt:lpstr>Presentazione standard di PowerPoint</vt:lpstr>
      <vt:lpstr>Presentazione standard di PowerPoint</vt:lpstr>
      <vt:lpstr>Quinta fase Work Inclusion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Participant A </vt:lpstr>
      <vt:lpstr>Presentazione standard di PowerPoint</vt:lpstr>
      <vt:lpstr>Presentazione standard di PowerPoint</vt:lpstr>
      <vt:lpstr>Participant B </vt:lpstr>
      <vt:lpstr>Presentazione standard di PowerPoint</vt:lpstr>
      <vt:lpstr>Presentazione standard di PowerPoint</vt:lpstr>
      <vt:lpstr>Partecipant F</vt:lpstr>
      <vt:lpstr>Presentazione standard di PowerPoint</vt:lpstr>
      <vt:lpstr>Presentazione standard di PowerPoint</vt:lpstr>
      <vt:lpstr>Partecipant E</vt:lpstr>
      <vt:lpstr>Presentazione standard di PowerPoint</vt:lpstr>
      <vt:lpstr>Presentazione standard di PowerPoint</vt:lpstr>
      <vt:lpstr>Discussioni</vt:lpstr>
      <vt:lpstr>Discussioni</vt:lpstr>
      <vt:lpstr>Discussioni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Lavorare in rete</dc:title>
  <dc:creator>casarini.fabiola@casagioia.org</dc:creator>
  <cp:lastModifiedBy>VitaLab Apprendimento</cp:lastModifiedBy>
  <cp:revision>25</cp:revision>
  <dcterms:created xsi:type="dcterms:W3CDTF">2025-11-05T10:17:16Z</dcterms:created>
  <dcterms:modified xsi:type="dcterms:W3CDTF">2026-02-27T13:52:32Z</dcterms:modified>
</cp:coreProperties>
</file>