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179.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5.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4.xml"/>
  <Override ContentType="application/vnd.openxmlformats-officedocument.presentationml.slideMaster+xml" PartName="/ppt/slideMasters/slideMaster12.xml"/>
  <Override ContentType="application/vnd.openxmlformats-officedocument.presentationml.slideMaster+xml" PartName="/ppt/slideMasters/slideMaster16.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7.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6.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1" r:id="rId6"/>
    <p:sldMasterId id="2147483673" r:id="rId7"/>
    <p:sldMasterId id="2147483685" r:id="rId8"/>
    <p:sldMasterId id="2147483697" r:id="rId9"/>
    <p:sldMasterId id="2147483709" r:id="rId10"/>
    <p:sldMasterId id="2147483721" r:id="rId11"/>
    <p:sldMasterId id="2147483733" r:id="rId12"/>
    <p:sldMasterId id="2147483745" r:id="rId13"/>
    <p:sldMasterId id="2147483757" r:id="rId14"/>
    <p:sldMasterId id="2147483774" r:id="rId15"/>
    <p:sldMasterId id="2147483786" r:id="rId16"/>
    <p:sldMasterId id="2147483798" r:id="rId17"/>
    <p:sldMasterId id="2147483810" r:id="rId18"/>
    <p:sldMasterId id="2147483822" r:id="rId19"/>
    <p:sldMasterId id="2147483834" r:id="rId20"/>
  </p:sldMasterIdLst>
  <p:notesMasterIdLst>
    <p:notesMasterId r:id="rId21"/>
  </p:notes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5" r:id="rId71"/>
    <p:sldId id="306" r:id="rId72"/>
    <p:sldId id="307" r:id="rId73"/>
    <p:sldId id="308" r:id="rId74"/>
    <p:sldId id="309" r:id="rId75"/>
    <p:sldId id="310" r:id="rId76"/>
    <p:sldId id="311" r:id="rId77"/>
    <p:sldId id="312" r:id="rId78"/>
    <p:sldId id="313" r:id="rId79"/>
    <p:sldId id="314" r:id="rId80"/>
    <p:sldId id="315" r:id="rId81"/>
    <p:sldId id="316" r:id="rId82"/>
    <p:sldId id="317" r:id="rId83"/>
    <p:sldId id="318" r:id="rId84"/>
    <p:sldId id="319" r:id="rId85"/>
    <p:sldId id="320" r:id="rId86"/>
    <p:sldId id="321" r:id="rId87"/>
  </p:sldIdLst>
  <p:sldSz cy="6858000" cx="12192000"/>
  <p:notesSz cx="6858000" cy="9144000"/>
  <p:embeddedFontLst>
    <p:embeddedFont>
      <p:font typeface="Play"/>
      <p:regular r:id="rId88"/>
      <p:bold r:id="rId89"/>
    </p:embeddedFont>
    <p:embeddedFont>
      <p:font typeface="Libre Franklin"/>
      <p:regular r:id="rId90"/>
      <p:bold r:id="rId91"/>
      <p:italic r:id="rId92"/>
      <p:boldItalic r:id="rId93"/>
    </p:embeddedFont>
    <p:embeddedFont>
      <p:font typeface="Garamond"/>
      <p:regular r:id="rId94"/>
      <p:bold r:id="rId95"/>
      <p:italic r:id="rId96"/>
      <p:boldItalic r:id="rId97"/>
    </p:embeddedFont>
    <p:embeddedFont>
      <p:font typeface="Arial Narrow"/>
      <p:regular r:id="rId98"/>
      <p:bold r:id="rId99"/>
      <p:italic r:id="rId100"/>
      <p:boldItalic r:id="rId101"/>
    </p:embeddedFont>
    <p:embeddedFont>
      <p:font typeface="Book Antiqua"/>
      <p:regular r:id="rId102"/>
      <p:bold r:id="rId103"/>
      <p:italic r:id="rId104"/>
      <p:boldItalic r:id="rId105"/>
    </p:embeddedFont>
    <p:embeddedFont>
      <p:font typeface="Century Gothic"/>
      <p:regular r:id="rId106"/>
      <p:bold r:id="rId107"/>
      <p:italic r:id="rId108"/>
      <p:boldItalic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110" roundtripDataSignature="AMtx7mhY7Ccm/2/7bNnWBSBYgL+6cHtA1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39819E0-86C0-425A-8354-2905950B7345}">
  <a:tblStyle styleId="{439819E0-86C0-425A-8354-2905950B734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19.xml"/><Relationship Id="rId42" Type="http://schemas.openxmlformats.org/officeDocument/2006/relationships/slide" Target="slides/slide21.xml"/><Relationship Id="rId41" Type="http://schemas.openxmlformats.org/officeDocument/2006/relationships/slide" Target="slides/slide20.xml"/><Relationship Id="rId44" Type="http://schemas.openxmlformats.org/officeDocument/2006/relationships/slide" Target="slides/slide23.xml"/><Relationship Id="rId43" Type="http://schemas.openxmlformats.org/officeDocument/2006/relationships/slide" Target="slides/slide22.xml"/><Relationship Id="rId46" Type="http://schemas.openxmlformats.org/officeDocument/2006/relationships/slide" Target="slides/slide25.xml"/><Relationship Id="rId45" Type="http://schemas.openxmlformats.org/officeDocument/2006/relationships/slide" Target="slides/slide24.xml"/><Relationship Id="rId107" Type="http://schemas.openxmlformats.org/officeDocument/2006/relationships/font" Target="fonts/CenturyGothic-bold.fntdata"/><Relationship Id="rId106" Type="http://schemas.openxmlformats.org/officeDocument/2006/relationships/font" Target="fonts/CenturyGothic-regular.fntdata"/><Relationship Id="rId105" Type="http://schemas.openxmlformats.org/officeDocument/2006/relationships/font" Target="fonts/BookAntiqua-boldItalic.fntdata"/><Relationship Id="rId104" Type="http://schemas.openxmlformats.org/officeDocument/2006/relationships/font" Target="fonts/BookAntiqua-italic.fntdata"/><Relationship Id="rId109" Type="http://schemas.openxmlformats.org/officeDocument/2006/relationships/font" Target="fonts/CenturyGothic-boldItalic.fntdata"/><Relationship Id="rId108" Type="http://schemas.openxmlformats.org/officeDocument/2006/relationships/font" Target="fonts/CenturyGothic-italic.fntdata"/><Relationship Id="rId48" Type="http://schemas.openxmlformats.org/officeDocument/2006/relationships/slide" Target="slides/slide27.xml"/><Relationship Id="rId47" Type="http://schemas.openxmlformats.org/officeDocument/2006/relationships/slide" Target="slides/slide26.xml"/><Relationship Id="rId49" Type="http://schemas.openxmlformats.org/officeDocument/2006/relationships/slide" Target="slides/slide28.xml"/><Relationship Id="rId103" Type="http://schemas.openxmlformats.org/officeDocument/2006/relationships/font" Target="fonts/BookAntiqua-bold.fntdata"/><Relationship Id="rId102" Type="http://schemas.openxmlformats.org/officeDocument/2006/relationships/font" Target="fonts/BookAntiqua-regular.fntdata"/><Relationship Id="rId101" Type="http://schemas.openxmlformats.org/officeDocument/2006/relationships/font" Target="fonts/ArialNarrow-boldItalic.fntdata"/><Relationship Id="rId100" Type="http://schemas.openxmlformats.org/officeDocument/2006/relationships/font" Target="fonts/ArialNarrow-italic.fntdata"/><Relationship Id="rId31" Type="http://schemas.openxmlformats.org/officeDocument/2006/relationships/slide" Target="slides/slide10.xml"/><Relationship Id="rId30" Type="http://schemas.openxmlformats.org/officeDocument/2006/relationships/slide" Target="slides/slide9.xml"/><Relationship Id="rId33" Type="http://schemas.openxmlformats.org/officeDocument/2006/relationships/slide" Target="slides/slide12.xml"/><Relationship Id="rId32" Type="http://schemas.openxmlformats.org/officeDocument/2006/relationships/slide" Target="slides/slide11.xml"/><Relationship Id="rId35" Type="http://schemas.openxmlformats.org/officeDocument/2006/relationships/slide" Target="slides/slide14.xml"/><Relationship Id="rId34" Type="http://schemas.openxmlformats.org/officeDocument/2006/relationships/slide" Target="slides/slide13.xml"/><Relationship Id="rId37" Type="http://schemas.openxmlformats.org/officeDocument/2006/relationships/slide" Target="slides/slide16.xml"/><Relationship Id="rId36" Type="http://schemas.openxmlformats.org/officeDocument/2006/relationships/slide" Target="slides/slide15.xml"/><Relationship Id="rId39" Type="http://schemas.openxmlformats.org/officeDocument/2006/relationships/slide" Target="slides/slide18.xml"/><Relationship Id="rId38" Type="http://schemas.openxmlformats.org/officeDocument/2006/relationships/slide" Target="slides/slide17.xml"/><Relationship Id="rId20" Type="http://schemas.openxmlformats.org/officeDocument/2006/relationships/slideMaster" Target="slideMasters/slideMaster16.xml"/><Relationship Id="rId22" Type="http://schemas.openxmlformats.org/officeDocument/2006/relationships/slide" Target="slides/slide1.xml"/><Relationship Id="rId21" Type="http://schemas.openxmlformats.org/officeDocument/2006/relationships/notesMaster" Target="notesMasters/notesMaster1.xml"/><Relationship Id="rId24" Type="http://schemas.openxmlformats.org/officeDocument/2006/relationships/slide" Target="slides/slide3.xml"/><Relationship Id="rId23" Type="http://schemas.openxmlformats.org/officeDocument/2006/relationships/slide" Target="slides/slide2.xml"/><Relationship Id="rId26" Type="http://schemas.openxmlformats.org/officeDocument/2006/relationships/slide" Target="slides/slide5.xml"/><Relationship Id="rId25" Type="http://schemas.openxmlformats.org/officeDocument/2006/relationships/slide" Target="slides/slide4.xml"/><Relationship Id="rId28" Type="http://schemas.openxmlformats.org/officeDocument/2006/relationships/slide" Target="slides/slide7.xml"/><Relationship Id="rId27" Type="http://schemas.openxmlformats.org/officeDocument/2006/relationships/slide" Target="slides/slide6.xml"/><Relationship Id="rId29" Type="http://schemas.openxmlformats.org/officeDocument/2006/relationships/slide" Target="slides/slide8.xml"/><Relationship Id="rId95" Type="http://schemas.openxmlformats.org/officeDocument/2006/relationships/font" Target="fonts/Garamond-bold.fntdata"/><Relationship Id="rId94" Type="http://schemas.openxmlformats.org/officeDocument/2006/relationships/font" Target="fonts/Garamond-regular.fntdata"/><Relationship Id="rId97" Type="http://schemas.openxmlformats.org/officeDocument/2006/relationships/font" Target="fonts/Garamond-boldItalic.fntdata"/><Relationship Id="rId96" Type="http://schemas.openxmlformats.org/officeDocument/2006/relationships/font" Target="fonts/Garamond-italic.fntdata"/><Relationship Id="rId11" Type="http://schemas.openxmlformats.org/officeDocument/2006/relationships/slideMaster" Target="slideMasters/slideMaster7.xml"/><Relationship Id="rId99" Type="http://schemas.openxmlformats.org/officeDocument/2006/relationships/font" Target="fonts/ArialNarrow-bold.fntdata"/><Relationship Id="rId10" Type="http://schemas.openxmlformats.org/officeDocument/2006/relationships/slideMaster" Target="slideMasters/slideMaster6.xml"/><Relationship Id="rId98" Type="http://schemas.openxmlformats.org/officeDocument/2006/relationships/font" Target="fonts/ArialNarrow-regular.fntdata"/><Relationship Id="rId13" Type="http://schemas.openxmlformats.org/officeDocument/2006/relationships/slideMaster" Target="slideMasters/slideMaster9.xml"/><Relationship Id="rId12" Type="http://schemas.openxmlformats.org/officeDocument/2006/relationships/slideMaster" Target="slideMasters/slideMaster8.xml"/><Relationship Id="rId91" Type="http://schemas.openxmlformats.org/officeDocument/2006/relationships/font" Target="fonts/LibreFranklin-bold.fntdata"/><Relationship Id="rId90" Type="http://schemas.openxmlformats.org/officeDocument/2006/relationships/font" Target="fonts/LibreFranklin-regular.fntdata"/><Relationship Id="rId93" Type="http://schemas.openxmlformats.org/officeDocument/2006/relationships/font" Target="fonts/LibreFranklin-boldItalic.fntdata"/><Relationship Id="rId92" Type="http://schemas.openxmlformats.org/officeDocument/2006/relationships/font" Target="fonts/LibreFranklin-italic.fntdata"/><Relationship Id="rId15" Type="http://schemas.openxmlformats.org/officeDocument/2006/relationships/slideMaster" Target="slideMasters/slideMaster11.xml"/><Relationship Id="rId110" Type="http://customschemas.google.com/relationships/presentationmetadata" Target="metadata"/><Relationship Id="rId14" Type="http://schemas.openxmlformats.org/officeDocument/2006/relationships/slideMaster" Target="slideMasters/slideMaster10.xml"/><Relationship Id="rId17" Type="http://schemas.openxmlformats.org/officeDocument/2006/relationships/slideMaster" Target="slideMasters/slideMaster13.xml"/><Relationship Id="rId16" Type="http://schemas.openxmlformats.org/officeDocument/2006/relationships/slideMaster" Target="slideMasters/slideMaster12.xml"/><Relationship Id="rId19" Type="http://schemas.openxmlformats.org/officeDocument/2006/relationships/slideMaster" Target="slideMasters/slideMaster15.xml"/><Relationship Id="rId18" Type="http://schemas.openxmlformats.org/officeDocument/2006/relationships/slideMaster" Target="slideMasters/slideMaster14.xml"/><Relationship Id="rId84" Type="http://schemas.openxmlformats.org/officeDocument/2006/relationships/slide" Target="slides/slide63.xml"/><Relationship Id="rId83" Type="http://schemas.openxmlformats.org/officeDocument/2006/relationships/slide" Target="slides/slide62.xml"/><Relationship Id="rId86" Type="http://schemas.openxmlformats.org/officeDocument/2006/relationships/slide" Target="slides/slide65.xml"/><Relationship Id="rId85" Type="http://schemas.openxmlformats.org/officeDocument/2006/relationships/slide" Target="slides/slide64.xml"/><Relationship Id="rId88" Type="http://schemas.openxmlformats.org/officeDocument/2006/relationships/font" Target="fonts/Play-regular.fntdata"/><Relationship Id="rId87" Type="http://schemas.openxmlformats.org/officeDocument/2006/relationships/slide" Target="slides/slide66.xml"/><Relationship Id="rId89" Type="http://schemas.openxmlformats.org/officeDocument/2006/relationships/font" Target="fonts/Play-bold.fntdata"/><Relationship Id="rId80" Type="http://schemas.openxmlformats.org/officeDocument/2006/relationships/slide" Target="slides/slide59.xml"/><Relationship Id="rId82" Type="http://schemas.openxmlformats.org/officeDocument/2006/relationships/slide" Target="slides/slide61.xml"/><Relationship Id="rId81" Type="http://schemas.openxmlformats.org/officeDocument/2006/relationships/slide" Target="slides/slide60.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52.xml"/><Relationship Id="rId72" Type="http://schemas.openxmlformats.org/officeDocument/2006/relationships/slide" Target="slides/slide51.xml"/><Relationship Id="rId75" Type="http://schemas.openxmlformats.org/officeDocument/2006/relationships/slide" Target="slides/slide54.xml"/><Relationship Id="rId74" Type="http://schemas.openxmlformats.org/officeDocument/2006/relationships/slide" Target="slides/slide53.xml"/><Relationship Id="rId77" Type="http://schemas.openxmlformats.org/officeDocument/2006/relationships/slide" Target="slides/slide56.xml"/><Relationship Id="rId76" Type="http://schemas.openxmlformats.org/officeDocument/2006/relationships/slide" Target="slides/slide55.xml"/><Relationship Id="rId79" Type="http://schemas.openxmlformats.org/officeDocument/2006/relationships/slide" Target="slides/slide58.xml"/><Relationship Id="rId78" Type="http://schemas.openxmlformats.org/officeDocument/2006/relationships/slide" Target="slides/slide57.xml"/><Relationship Id="rId71" Type="http://schemas.openxmlformats.org/officeDocument/2006/relationships/slide" Target="slides/slide50.xml"/><Relationship Id="rId70" Type="http://schemas.openxmlformats.org/officeDocument/2006/relationships/slide" Target="slides/slide49.xml"/><Relationship Id="rId62" Type="http://schemas.openxmlformats.org/officeDocument/2006/relationships/slide" Target="slides/slide41.xml"/><Relationship Id="rId61" Type="http://schemas.openxmlformats.org/officeDocument/2006/relationships/slide" Target="slides/slide40.xml"/><Relationship Id="rId64" Type="http://schemas.openxmlformats.org/officeDocument/2006/relationships/slide" Target="slides/slide43.xml"/><Relationship Id="rId63" Type="http://schemas.openxmlformats.org/officeDocument/2006/relationships/slide" Target="slides/slide42.xml"/><Relationship Id="rId66" Type="http://schemas.openxmlformats.org/officeDocument/2006/relationships/slide" Target="slides/slide45.xml"/><Relationship Id="rId65" Type="http://schemas.openxmlformats.org/officeDocument/2006/relationships/slide" Target="slides/slide44.xml"/><Relationship Id="rId68" Type="http://schemas.openxmlformats.org/officeDocument/2006/relationships/slide" Target="slides/slide47.xml"/><Relationship Id="rId67" Type="http://schemas.openxmlformats.org/officeDocument/2006/relationships/slide" Target="slides/slide46.xml"/><Relationship Id="rId60" Type="http://schemas.openxmlformats.org/officeDocument/2006/relationships/slide" Target="slides/slide39.xml"/><Relationship Id="rId69" Type="http://schemas.openxmlformats.org/officeDocument/2006/relationships/slide" Target="slides/slide48.xml"/><Relationship Id="rId51" Type="http://schemas.openxmlformats.org/officeDocument/2006/relationships/slide" Target="slides/slide30.xml"/><Relationship Id="rId50" Type="http://schemas.openxmlformats.org/officeDocument/2006/relationships/slide" Target="slides/slide29.xml"/><Relationship Id="rId53" Type="http://schemas.openxmlformats.org/officeDocument/2006/relationships/slide" Target="slides/slide32.xml"/><Relationship Id="rId52" Type="http://schemas.openxmlformats.org/officeDocument/2006/relationships/slide" Target="slides/slide31.xml"/><Relationship Id="rId55" Type="http://schemas.openxmlformats.org/officeDocument/2006/relationships/slide" Target="slides/slide34.xml"/><Relationship Id="rId54" Type="http://schemas.openxmlformats.org/officeDocument/2006/relationships/slide" Target="slides/slide33.xml"/><Relationship Id="rId57" Type="http://schemas.openxmlformats.org/officeDocument/2006/relationships/slide" Target="slides/slide36.xml"/><Relationship Id="rId56" Type="http://schemas.openxmlformats.org/officeDocument/2006/relationships/slide" Target="slides/slide35.xml"/><Relationship Id="rId59" Type="http://schemas.openxmlformats.org/officeDocument/2006/relationships/slide" Target="slides/slide38.xml"/><Relationship Id="rId5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7" name="Google Shape;121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2" name="Google Shape;130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it-IT"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1312" name="Google Shape;1312;p11: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313" name="Google Shape;1313;p11: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9" name="Google Shape;131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0" name="Google Shape;1320;p1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it-IT"/>
              <a:t>27/02/2026</a:t>
            </a:r>
            <a:endParaRPr/>
          </a:p>
        </p:txBody>
      </p:sp>
      <p:sp>
        <p:nvSpPr>
          <p:cNvPr id="1321" name="Google Shape;132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9" name="Google Shape;132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9" name="Google Shape;135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p15:notes"/>
          <p:cNvSpPr/>
          <p:nvPr>
            <p:ph idx="2" type="sldImg"/>
          </p:nvPr>
        </p:nvSpPr>
        <p:spPr>
          <a:xfrm>
            <a:off x="384175" y="685800"/>
            <a:ext cx="6083300" cy="3422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2" name="Google Shape;137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3" name="Google Shape;1373;p1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r>
              <a:rPr b="0" i="0" lang="it-IT" sz="1200" u="none" cap="none" strike="noStrike">
                <a:solidFill>
                  <a:srgbClr val="000000"/>
                </a:solidFill>
                <a:latin typeface="Times New Roman"/>
                <a:ea typeface="Times New Roman"/>
                <a:cs typeface="Times New Roman"/>
                <a:sym typeface="Times New Roman"/>
              </a:rPr>
              <a:t>02/14/10</a:t>
            </a:r>
            <a:endParaRPr/>
          </a:p>
        </p:txBody>
      </p:sp>
      <p:sp>
        <p:nvSpPr>
          <p:cNvPr id="1374" name="Google Shape;137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it-IT"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4" name="Google Shape;138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5" name="Google Shape;1385;p1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r>
              <a:rPr b="0" i="0" lang="it-IT" sz="1200" u="none" cap="none" strike="noStrike">
                <a:solidFill>
                  <a:srgbClr val="000000"/>
                </a:solidFill>
                <a:latin typeface="Calibri"/>
                <a:ea typeface="Calibri"/>
                <a:cs typeface="Calibri"/>
                <a:sym typeface="Calibri"/>
              </a:rPr>
              <a:t>27/02/2026</a:t>
            </a:r>
            <a:endParaRPr b="0" i="0" sz="1200" u="none" cap="none" strike="noStrike">
              <a:solidFill>
                <a:srgbClr val="000000"/>
              </a:solidFill>
              <a:latin typeface="Calibri"/>
              <a:ea typeface="Calibri"/>
              <a:cs typeface="Calibri"/>
              <a:sym typeface="Calibri"/>
            </a:endParaRPr>
          </a:p>
        </p:txBody>
      </p:sp>
      <p:sp>
        <p:nvSpPr>
          <p:cNvPr id="1386" name="Google Shape;138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6" name="Google Shape;139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6" name="Google Shape;140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3" name="Google Shape;141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7" name="Google Shape;12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2" name="Google Shape;142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0" name="Google Shape;143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9" name="Google Shape;143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8" name="Google Shape;144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7" name="Google Shape;145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4" name="Google Shape;146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3" name="Google Shape;147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3" name="Google Shape;148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1" name="Google Shape;149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1492" name="Google Shape;149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6" name="Google Shape;160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4" name="Google Shape;123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p30: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r>
              <a:rPr b="0" i="0" lang="it-IT" sz="1200" u="none" cap="none" strike="noStrike">
                <a:solidFill>
                  <a:srgbClr val="000000"/>
                </a:solidFill>
                <a:latin typeface="Times New Roman"/>
                <a:ea typeface="Times New Roman"/>
                <a:cs typeface="Times New Roman"/>
                <a:sym typeface="Times New Roman"/>
              </a:rPr>
              <a:t>02/14/10</a:t>
            </a:r>
            <a:endParaRPr/>
          </a:p>
        </p:txBody>
      </p:sp>
      <p:sp>
        <p:nvSpPr>
          <p:cNvPr id="1615" name="Google Shape;161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it-IT"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1616" name="Google Shape;1616;p30:notes"/>
          <p:cNvSpPr/>
          <p:nvPr>
            <p:ph idx="2" type="sldImg"/>
          </p:nvPr>
        </p:nvSpPr>
        <p:spPr>
          <a:xfrm>
            <a:off x="384175" y="685800"/>
            <a:ext cx="6083300" cy="342265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617" name="Google Shape;1617;p30:notes"/>
          <p:cNvSpPr txBox="1"/>
          <p:nvPr>
            <p:ph idx="1" type="body"/>
          </p:nvPr>
        </p:nvSpPr>
        <p:spPr>
          <a:xfrm>
            <a:off x="685800" y="4400550"/>
            <a:ext cx="5486400" cy="360045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p3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r>
              <a:rPr b="0" i="0" lang="it-IT" sz="1200" u="none" cap="none" strike="noStrike">
                <a:solidFill>
                  <a:srgbClr val="000000"/>
                </a:solidFill>
                <a:latin typeface="Times New Roman"/>
                <a:ea typeface="Times New Roman"/>
                <a:cs typeface="Times New Roman"/>
                <a:sym typeface="Times New Roman"/>
              </a:rPr>
              <a:t>02/14/10</a:t>
            </a:r>
            <a:endParaRPr/>
          </a:p>
        </p:txBody>
      </p:sp>
      <p:sp>
        <p:nvSpPr>
          <p:cNvPr id="1629" name="Google Shape;162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it-IT"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1630" name="Google Shape;1630;p31:notes"/>
          <p:cNvSpPr/>
          <p:nvPr>
            <p:ph idx="2" type="sldImg"/>
          </p:nvPr>
        </p:nvSpPr>
        <p:spPr>
          <a:xfrm>
            <a:off x="384175" y="685800"/>
            <a:ext cx="6083300" cy="342265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631" name="Google Shape;1631;p31:notes"/>
          <p:cNvSpPr txBox="1"/>
          <p:nvPr>
            <p:ph idx="1" type="body"/>
          </p:nvPr>
        </p:nvSpPr>
        <p:spPr>
          <a:xfrm>
            <a:off x="685800" y="4400550"/>
            <a:ext cx="5486400" cy="360045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1" name="Google Shape;166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1662" name="Google Shape;166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9" name="Google Shape;166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1670" name="Google Shape;1670;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1" name="Google Shape;169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relation to the tripartite division of outcomes as </a:t>
            </a:r>
            <a:r>
              <a:rPr b="1" lang="it-IT"/>
              <a:t>Gardner declined </a:t>
            </a:r>
            <a:r>
              <a:rPr lang="it-IT"/>
              <a:t>it: </a:t>
            </a:r>
            <a:r>
              <a:rPr b="1" lang="it-IT"/>
              <a:t>clinical, functional and personal .... </a:t>
            </a:r>
            <a:endParaRPr/>
          </a:p>
          <a:p>
            <a:pPr indent="0" lvl="0" marL="0" rtl="0" algn="l">
              <a:spcBef>
                <a:spcPts val="0"/>
              </a:spcBef>
              <a:spcAft>
                <a:spcPts val="0"/>
              </a:spcAft>
              <a:buNone/>
            </a:pPr>
            <a:r>
              <a:rPr b="1" lang="it-IT"/>
              <a:t>Consequently, it is of great importance to investigate the 'how' to investigate people's preferences, priorities and expectations </a:t>
            </a:r>
            <a:endParaRPr/>
          </a:p>
        </p:txBody>
      </p:sp>
      <p:sp>
        <p:nvSpPr>
          <p:cNvPr id="1692" name="Google Shape;169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8" name="Google Shape;169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relation to the tripartite division of outcomes as </a:t>
            </a:r>
            <a:r>
              <a:rPr b="1" lang="it-IT"/>
              <a:t>Gardner declined </a:t>
            </a:r>
            <a:r>
              <a:rPr lang="it-IT"/>
              <a:t>it: </a:t>
            </a:r>
            <a:r>
              <a:rPr b="1" lang="it-IT"/>
              <a:t>clinical, functional and personal .... </a:t>
            </a:r>
            <a:endParaRPr/>
          </a:p>
          <a:p>
            <a:pPr indent="0" lvl="0" marL="0" rtl="0" algn="l">
              <a:spcBef>
                <a:spcPts val="0"/>
              </a:spcBef>
              <a:spcAft>
                <a:spcPts val="0"/>
              </a:spcAft>
              <a:buNone/>
            </a:pPr>
            <a:r>
              <a:rPr b="1" lang="it-IT"/>
              <a:t>Consequently, it is of great importance to investigate the 'how' to investigate people's preferences, priorities and expectations </a:t>
            </a:r>
            <a:endParaRPr/>
          </a:p>
        </p:txBody>
      </p:sp>
      <p:sp>
        <p:nvSpPr>
          <p:cNvPr id="1699" name="Google Shape;169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5" name="Google Shape;170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relation to the tripartite division of outcomes as </a:t>
            </a:r>
            <a:r>
              <a:rPr b="1" lang="it-IT"/>
              <a:t>Gardner declined </a:t>
            </a:r>
            <a:r>
              <a:rPr lang="it-IT"/>
              <a:t>it: </a:t>
            </a:r>
            <a:r>
              <a:rPr b="1" lang="it-IT"/>
              <a:t>clinical, functional and personal .... </a:t>
            </a:r>
            <a:endParaRPr/>
          </a:p>
          <a:p>
            <a:pPr indent="0" lvl="0" marL="0" rtl="0" algn="l">
              <a:spcBef>
                <a:spcPts val="0"/>
              </a:spcBef>
              <a:spcAft>
                <a:spcPts val="0"/>
              </a:spcAft>
              <a:buNone/>
            </a:pPr>
            <a:r>
              <a:rPr b="1" lang="it-IT"/>
              <a:t>Consequently, it is of great importance to investigate the 'how' to investigate people's preferences, priorities and expectations </a:t>
            </a:r>
            <a:endParaRPr/>
          </a:p>
        </p:txBody>
      </p:sp>
      <p:sp>
        <p:nvSpPr>
          <p:cNvPr id="1706" name="Google Shape;170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1" name="Shape 1711"/>
        <p:cNvGrpSpPr/>
        <p:nvPr/>
      </p:nvGrpSpPr>
      <p:grpSpPr>
        <a:xfrm>
          <a:off x="0" y="0"/>
          <a:ext cx="0" cy="0"/>
          <a:chOff x="0" y="0"/>
          <a:chExt cx="0" cy="0"/>
        </a:xfrm>
      </p:grpSpPr>
      <p:sp>
        <p:nvSpPr>
          <p:cNvPr id="1712" name="Google Shape;171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3" name="Google Shape;171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relation to the tripartite division of outcomes as </a:t>
            </a:r>
            <a:r>
              <a:rPr b="1" lang="it-IT"/>
              <a:t>Gardner declined </a:t>
            </a:r>
            <a:r>
              <a:rPr lang="it-IT"/>
              <a:t>it: </a:t>
            </a:r>
            <a:r>
              <a:rPr b="1" lang="it-IT"/>
              <a:t>clinical, functional and personal .... </a:t>
            </a:r>
            <a:endParaRPr/>
          </a:p>
          <a:p>
            <a:pPr indent="0" lvl="0" marL="0" rtl="0" algn="l">
              <a:spcBef>
                <a:spcPts val="0"/>
              </a:spcBef>
              <a:spcAft>
                <a:spcPts val="0"/>
              </a:spcAft>
              <a:buNone/>
            </a:pPr>
            <a:r>
              <a:rPr b="1" lang="it-IT"/>
              <a:t>Consequently, it is of great importance to investigate the 'how' to investigate people's preferences, priorities and expectations </a:t>
            </a:r>
            <a:endParaRPr/>
          </a:p>
        </p:txBody>
      </p:sp>
      <p:sp>
        <p:nvSpPr>
          <p:cNvPr id="1714" name="Google Shape;1714;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3" name="Google Shape;172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relation to the tripartite division of outcomes as </a:t>
            </a:r>
            <a:r>
              <a:rPr b="1" lang="it-IT"/>
              <a:t>Gardner declined </a:t>
            </a:r>
            <a:r>
              <a:rPr lang="it-IT"/>
              <a:t>it: </a:t>
            </a:r>
            <a:r>
              <a:rPr b="1" lang="it-IT"/>
              <a:t>clinical, functional and personal .... </a:t>
            </a:r>
            <a:endParaRPr/>
          </a:p>
          <a:p>
            <a:pPr indent="0" lvl="0" marL="0" rtl="0" algn="l">
              <a:spcBef>
                <a:spcPts val="0"/>
              </a:spcBef>
              <a:spcAft>
                <a:spcPts val="0"/>
              </a:spcAft>
              <a:buNone/>
            </a:pPr>
            <a:r>
              <a:rPr b="1" lang="it-IT"/>
              <a:t>Consequently, it is of great importance to investigate the 'how' to investigate people's preferences, priorities and expectations </a:t>
            </a:r>
            <a:endParaRPr/>
          </a:p>
        </p:txBody>
      </p:sp>
      <p:sp>
        <p:nvSpPr>
          <p:cNvPr id="1724" name="Google Shape;1724;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1" name="Shape 1731"/>
        <p:cNvGrpSpPr/>
        <p:nvPr/>
      </p:nvGrpSpPr>
      <p:grpSpPr>
        <a:xfrm>
          <a:off x="0" y="0"/>
          <a:ext cx="0" cy="0"/>
          <a:chOff x="0" y="0"/>
          <a:chExt cx="0" cy="0"/>
        </a:xfrm>
      </p:grpSpPr>
      <p:sp>
        <p:nvSpPr>
          <p:cNvPr id="1732" name="Google Shape;173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3" name="Google Shape;173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243" name="Google Shape;1243;p4:notes"/>
          <p:cNvSpPr/>
          <p:nvPr>
            <p:ph idx="2" type="sldImg"/>
          </p:nvPr>
        </p:nvSpPr>
        <p:spPr>
          <a:xfrm>
            <a:off x="92075" y="744538"/>
            <a:ext cx="6610350" cy="3719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44" name="Google Shape;1244;p4:notes"/>
          <p:cNvSpPr txBox="1"/>
          <p:nvPr>
            <p:ph idx="1" type="body"/>
          </p:nvPr>
        </p:nvSpPr>
        <p:spPr>
          <a:xfrm>
            <a:off x="679450" y="4714875"/>
            <a:ext cx="5435600" cy="446405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7" name="Shape 1737"/>
        <p:cNvGrpSpPr/>
        <p:nvPr/>
      </p:nvGrpSpPr>
      <p:grpSpPr>
        <a:xfrm>
          <a:off x="0" y="0"/>
          <a:ext cx="0" cy="0"/>
          <a:chOff x="0" y="0"/>
          <a:chExt cx="0" cy="0"/>
        </a:xfrm>
      </p:grpSpPr>
      <p:sp>
        <p:nvSpPr>
          <p:cNvPr id="1738" name="Google Shape;173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9" name="Google Shape;173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1740" name="Google Shape;1740;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5" name="Shape 1745"/>
        <p:cNvGrpSpPr/>
        <p:nvPr/>
      </p:nvGrpSpPr>
      <p:grpSpPr>
        <a:xfrm>
          <a:off x="0" y="0"/>
          <a:ext cx="0" cy="0"/>
          <a:chOff x="0" y="0"/>
          <a:chExt cx="0" cy="0"/>
        </a:xfrm>
      </p:grpSpPr>
      <p:sp>
        <p:nvSpPr>
          <p:cNvPr id="1746" name="Google Shape;174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7" name="Google Shape;1747;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1748" name="Google Shape;1748;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9" name="Google Shape;176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1770" name="Google Shape;1770;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5" name="Shape 1775"/>
        <p:cNvGrpSpPr/>
        <p:nvPr/>
      </p:nvGrpSpPr>
      <p:grpSpPr>
        <a:xfrm>
          <a:off x="0" y="0"/>
          <a:ext cx="0" cy="0"/>
          <a:chOff x="0" y="0"/>
          <a:chExt cx="0" cy="0"/>
        </a:xfrm>
      </p:grpSpPr>
      <p:sp>
        <p:nvSpPr>
          <p:cNvPr id="1776" name="Google Shape;177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7" name="Google Shape;177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relazione alla tripartizione degli outcome così come la declinò </a:t>
            </a:r>
            <a:r>
              <a:rPr b="1" lang="it-IT"/>
              <a:t>Gardner</a:t>
            </a:r>
            <a:r>
              <a:rPr lang="it-IT"/>
              <a:t>: </a:t>
            </a:r>
            <a:r>
              <a:rPr b="1" lang="it-IT"/>
              <a:t>clinici, funzionali e personali …. </a:t>
            </a:r>
            <a:endParaRPr/>
          </a:p>
          <a:p>
            <a:pPr indent="0" lvl="0" marL="0" rtl="0" algn="l">
              <a:spcBef>
                <a:spcPts val="0"/>
              </a:spcBef>
              <a:spcAft>
                <a:spcPts val="0"/>
              </a:spcAft>
              <a:buNone/>
            </a:pPr>
            <a:r>
              <a:rPr b="1" lang="it-IT"/>
              <a:t>Di conseguenza è di grande importanza indagare il «come» indagare il quadro delle preferenze, delle priorità e delle aspettative delle persone </a:t>
            </a:r>
            <a:endParaRPr/>
          </a:p>
        </p:txBody>
      </p:sp>
      <p:sp>
        <p:nvSpPr>
          <p:cNvPr id="1778" name="Google Shape;1778;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5" name="Google Shape;178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relazione alla tripartizione degli outcome così come la declinò </a:t>
            </a:r>
            <a:r>
              <a:rPr b="1" lang="it-IT"/>
              <a:t>Gardner</a:t>
            </a:r>
            <a:r>
              <a:rPr lang="it-IT"/>
              <a:t>: </a:t>
            </a:r>
            <a:r>
              <a:rPr b="1" lang="it-IT"/>
              <a:t>clinici, funzionali e personali …. </a:t>
            </a:r>
            <a:endParaRPr/>
          </a:p>
          <a:p>
            <a:pPr indent="0" lvl="0" marL="0" rtl="0" algn="l">
              <a:spcBef>
                <a:spcPts val="0"/>
              </a:spcBef>
              <a:spcAft>
                <a:spcPts val="0"/>
              </a:spcAft>
              <a:buNone/>
            </a:pPr>
            <a:r>
              <a:rPr b="1" lang="it-IT"/>
              <a:t>Di conseguenza è di grande importanza indagare il «come» indagare il quadro delle preferenze, delle priorità e delle aspettative delle persone </a:t>
            </a:r>
            <a:endParaRPr/>
          </a:p>
        </p:txBody>
      </p:sp>
      <p:sp>
        <p:nvSpPr>
          <p:cNvPr id="1786" name="Google Shape;178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1" name="Shape 1791"/>
        <p:cNvGrpSpPr/>
        <p:nvPr/>
      </p:nvGrpSpPr>
      <p:grpSpPr>
        <a:xfrm>
          <a:off x="0" y="0"/>
          <a:ext cx="0" cy="0"/>
          <a:chOff x="0" y="0"/>
          <a:chExt cx="0" cy="0"/>
        </a:xfrm>
      </p:grpSpPr>
      <p:sp>
        <p:nvSpPr>
          <p:cNvPr id="1792" name="Google Shape;179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3" name="Google Shape;1793;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relazione alla tripartizione degli outcome così come la declinò </a:t>
            </a:r>
            <a:r>
              <a:rPr b="1" lang="it-IT"/>
              <a:t>Gardner</a:t>
            </a:r>
            <a:r>
              <a:rPr lang="it-IT"/>
              <a:t>: </a:t>
            </a:r>
            <a:r>
              <a:rPr b="1" lang="it-IT"/>
              <a:t>clinici, funzionali e personali …. </a:t>
            </a:r>
            <a:endParaRPr/>
          </a:p>
          <a:p>
            <a:pPr indent="0" lvl="0" marL="0" rtl="0" algn="l">
              <a:spcBef>
                <a:spcPts val="0"/>
              </a:spcBef>
              <a:spcAft>
                <a:spcPts val="0"/>
              </a:spcAft>
              <a:buNone/>
            </a:pPr>
            <a:r>
              <a:rPr b="1" lang="it-IT"/>
              <a:t>Di conseguenza è di grande importanza indagare il «come» indagare il quadro delle preferenze, delle priorità e delle aspettative delle persone </a:t>
            </a:r>
            <a:endParaRPr/>
          </a:p>
        </p:txBody>
      </p:sp>
      <p:sp>
        <p:nvSpPr>
          <p:cNvPr id="1794" name="Google Shape;1794;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8" name="Shape 1798"/>
        <p:cNvGrpSpPr/>
        <p:nvPr/>
      </p:nvGrpSpPr>
      <p:grpSpPr>
        <a:xfrm>
          <a:off x="0" y="0"/>
          <a:ext cx="0" cy="0"/>
          <a:chOff x="0" y="0"/>
          <a:chExt cx="0" cy="0"/>
        </a:xfrm>
      </p:grpSpPr>
      <p:sp>
        <p:nvSpPr>
          <p:cNvPr id="1799" name="Google Shape;179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0" name="Google Shape;180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relazione alla tripartizione degli outcome così come la declinò </a:t>
            </a:r>
            <a:r>
              <a:rPr b="1" lang="it-IT"/>
              <a:t>Gardner</a:t>
            </a:r>
            <a:r>
              <a:rPr lang="it-IT"/>
              <a:t>: </a:t>
            </a:r>
            <a:r>
              <a:rPr b="1" lang="it-IT"/>
              <a:t>clinici, funzionali e personali …. </a:t>
            </a:r>
            <a:endParaRPr/>
          </a:p>
          <a:p>
            <a:pPr indent="0" lvl="0" marL="0" rtl="0" algn="l">
              <a:spcBef>
                <a:spcPts val="0"/>
              </a:spcBef>
              <a:spcAft>
                <a:spcPts val="0"/>
              </a:spcAft>
              <a:buNone/>
            </a:pPr>
            <a:r>
              <a:rPr b="1" lang="it-IT"/>
              <a:t>Di conseguenza è di grande importanza indagare il «come» indagare il quadro delle preferenze, delle priorità e delle aspettative delle persone </a:t>
            </a:r>
            <a:endParaRPr/>
          </a:p>
        </p:txBody>
      </p:sp>
      <p:sp>
        <p:nvSpPr>
          <p:cNvPr id="1801" name="Google Shape;180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8" name="Google Shape;1808;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relazione alla tripartizione degli outcome così come la declinò </a:t>
            </a:r>
            <a:r>
              <a:rPr b="1" lang="it-IT"/>
              <a:t>Gardner</a:t>
            </a:r>
            <a:r>
              <a:rPr lang="it-IT"/>
              <a:t>: </a:t>
            </a:r>
            <a:r>
              <a:rPr b="1" lang="it-IT"/>
              <a:t>clinici, funzionali e personali …. </a:t>
            </a:r>
            <a:endParaRPr/>
          </a:p>
          <a:p>
            <a:pPr indent="0" lvl="0" marL="0" rtl="0" algn="l">
              <a:spcBef>
                <a:spcPts val="0"/>
              </a:spcBef>
              <a:spcAft>
                <a:spcPts val="0"/>
              </a:spcAft>
              <a:buNone/>
            </a:pPr>
            <a:r>
              <a:rPr b="1" lang="it-IT"/>
              <a:t>Di conseguenza è di grande importanza indagare il «come» indagare il quadro delle preferenze, delle priorità e delle aspettative delle persone </a:t>
            </a:r>
            <a:endParaRPr/>
          </a:p>
        </p:txBody>
      </p:sp>
      <p:sp>
        <p:nvSpPr>
          <p:cNvPr id="1809" name="Google Shape;1809;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5" name="Google Shape;181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relazione alla tripartizione degli outcome così come la declinò </a:t>
            </a:r>
            <a:r>
              <a:rPr b="1" lang="it-IT"/>
              <a:t>Gardner</a:t>
            </a:r>
            <a:r>
              <a:rPr lang="it-IT"/>
              <a:t>: </a:t>
            </a:r>
            <a:r>
              <a:rPr b="1" lang="it-IT"/>
              <a:t>clinici, funzionali e personali …. </a:t>
            </a:r>
            <a:endParaRPr/>
          </a:p>
          <a:p>
            <a:pPr indent="0" lvl="0" marL="0" rtl="0" algn="l">
              <a:spcBef>
                <a:spcPts val="0"/>
              </a:spcBef>
              <a:spcAft>
                <a:spcPts val="0"/>
              </a:spcAft>
              <a:buNone/>
            </a:pPr>
            <a:r>
              <a:rPr b="1" lang="it-IT"/>
              <a:t>Di conseguenza è di grande importanza indagare il «come» indagare il quadro delle preferenze, delle priorità e delle aspettative delle persone </a:t>
            </a:r>
            <a:endParaRPr/>
          </a:p>
        </p:txBody>
      </p:sp>
      <p:sp>
        <p:nvSpPr>
          <p:cNvPr id="1816" name="Google Shape;1816;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5" name="Google Shape;182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relazione alla tripartizione degli outcome così come la declinò </a:t>
            </a:r>
            <a:r>
              <a:rPr b="1" lang="it-IT"/>
              <a:t>Gardner</a:t>
            </a:r>
            <a:r>
              <a:rPr lang="it-IT"/>
              <a:t>: </a:t>
            </a:r>
            <a:r>
              <a:rPr b="1" lang="it-IT"/>
              <a:t>clinici, funzionali e personali …. </a:t>
            </a:r>
            <a:endParaRPr/>
          </a:p>
          <a:p>
            <a:pPr indent="0" lvl="0" marL="0" rtl="0" algn="l">
              <a:spcBef>
                <a:spcPts val="0"/>
              </a:spcBef>
              <a:spcAft>
                <a:spcPts val="0"/>
              </a:spcAft>
              <a:buNone/>
            </a:pPr>
            <a:r>
              <a:rPr b="1" lang="it-IT"/>
              <a:t>Di conseguenza è di grande importanza indagare il «come» indagare il quadro delle preferenze, delle priorità e delle aspettative delle persone </a:t>
            </a:r>
            <a:endParaRPr/>
          </a:p>
        </p:txBody>
      </p:sp>
      <p:sp>
        <p:nvSpPr>
          <p:cNvPr id="1826" name="Google Shape;1826;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it-IT"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1253" name="Google Shape;1253;p5: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254" name="Google Shape;1254;p5: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3" name="Shape 1833"/>
        <p:cNvGrpSpPr/>
        <p:nvPr/>
      </p:nvGrpSpPr>
      <p:grpSpPr>
        <a:xfrm>
          <a:off x="0" y="0"/>
          <a:ext cx="0" cy="0"/>
          <a:chOff x="0" y="0"/>
          <a:chExt cx="0" cy="0"/>
        </a:xfrm>
      </p:grpSpPr>
      <p:sp>
        <p:nvSpPr>
          <p:cNvPr id="1834" name="Google Shape;183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5" name="Google Shape;183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0" name="Shape 1840"/>
        <p:cNvGrpSpPr/>
        <p:nvPr/>
      </p:nvGrpSpPr>
      <p:grpSpPr>
        <a:xfrm>
          <a:off x="0" y="0"/>
          <a:ext cx="0" cy="0"/>
          <a:chOff x="0" y="0"/>
          <a:chExt cx="0" cy="0"/>
        </a:xfrm>
      </p:grpSpPr>
      <p:sp>
        <p:nvSpPr>
          <p:cNvPr id="1841" name="Google Shape;184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2" name="Google Shape;184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6" name="Shape 1846"/>
        <p:cNvGrpSpPr/>
        <p:nvPr/>
      </p:nvGrpSpPr>
      <p:grpSpPr>
        <a:xfrm>
          <a:off x="0" y="0"/>
          <a:ext cx="0" cy="0"/>
          <a:chOff x="0" y="0"/>
          <a:chExt cx="0" cy="0"/>
        </a:xfrm>
      </p:grpSpPr>
      <p:sp>
        <p:nvSpPr>
          <p:cNvPr id="1847" name="Google Shape;1847;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8" name="Google Shape;184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4" name="Google Shape;185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0" name="Google Shape;186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6" name="Google Shape;1866;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2" name="Google Shape;1872;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1" name="Google Shape;188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6" name="Shape 1886"/>
        <p:cNvGrpSpPr/>
        <p:nvPr/>
      </p:nvGrpSpPr>
      <p:grpSpPr>
        <a:xfrm>
          <a:off x="0" y="0"/>
          <a:ext cx="0" cy="0"/>
          <a:chOff x="0" y="0"/>
          <a:chExt cx="0" cy="0"/>
        </a:xfrm>
      </p:grpSpPr>
      <p:sp>
        <p:nvSpPr>
          <p:cNvPr id="1887" name="Google Shape;1887;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8" name="Google Shape;1888;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5" name="Google Shape;189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it-IT"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1262" name="Google Shape;1262;p6: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263" name="Google Shape;1263;p6: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4" name="Google Shape;1904;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0" name="Shape 1910"/>
        <p:cNvGrpSpPr/>
        <p:nvPr/>
      </p:nvGrpSpPr>
      <p:grpSpPr>
        <a:xfrm>
          <a:off x="0" y="0"/>
          <a:ext cx="0" cy="0"/>
          <a:chOff x="0" y="0"/>
          <a:chExt cx="0" cy="0"/>
        </a:xfrm>
      </p:grpSpPr>
      <p:sp>
        <p:nvSpPr>
          <p:cNvPr id="1911" name="Google Shape;1911;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2" name="Google Shape;1912;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9" name="Google Shape;1919;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6" name="Google Shape;192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3" name="Shape 1933"/>
        <p:cNvGrpSpPr/>
        <p:nvPr/>
      </p:nvGrpSpPr>
      <p:grpSpPr>
        <a:xfrm>
          <a:off x="0" y="0"/>
          <a:ext cx="0" cy="0"/>
          <a:chOff x="0" y="0"/>
          <a:chExt cx="0" cy="0"/>
        </a:xfrm>
      </p:grpSpPr>
      <p:sp>
        <p:nvSpPr>
          <p:cNvPr id="1934" name="Google Shape;193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5" name="Google Shape;1935;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ragione del fatto che erano le prime linee guida messe a punto per persone adulte con disturbo dello spettro dell’autismo e non potendo, ovviamente, generare quesiti ab libitum si è cercato di individuare  quesiti, certamente in un numero limitato, che meglio potessero inscrivere i valori guida contenuti nelle premesse… con l’attenzione al fatto che si trattava di persone in un ciclo di vita che è quello della adultità</a:t>
            </a:r>
            <a:endParaRPr/>
          </a:p>
        </p:txBody>
      </p:sp>
      <p:sp>
        <p:nvSpPr>
          <p:cNvPr id="1936" name="Google Shape;1936;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it-IT"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1" name="Google Shape;195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4" name="Shape 1954"/>
        <p:cNvGrpSpPr/>
        <p:nvPr/>
      </p:nvGrpSpPr>
      <p:grpSpPr>
        <a:xfrm>
          <a:off x="0" y="0"/>
          <a:ext cx="0" cy="0"/>
          <a:chOff x="0" y="0"/>
          <a:chExt cx="0" cy="0"/>
        </a:xfrm>
      </p:grpSpPr>
      <p:sp>
        <p:nvSpPr>
          <p:cNvPr id="1955" name="Google Shape;1955;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6" name="Google Shape;195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2" name="Google Shape;12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2" name="Google Shape;128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3" name="Google Shape;129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png"/><Relationship Id="rId3" Type="http://schemas.openxmlformats.org/officeDocument/2006/relationships/image" Target="../media/image4.jpg"/><Relationship Id="rId4" Type="http://schemas.openxmlformats.org/officeDocument/2006/relationships/image" Target="../media/image3.jp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17" name="Shape 17"/>
        <p:cNvGrpSpPr/>
        <p:nvPr/>
      </p:nvGrpSpPr>
      <p:grpSpPr>
        <a:xfrm>
          <a:off x="0" y="0"/>
          <a:ext cx="0" cy="0"/>
          <a:chOff x="0" y="0"/>
          <a:chExt cx="0" cy="0"/>
        </a:xfrm>
      </p:grpSpPr>
      <p:sp>
        <p:nvSpPr>
          <p:cNvPr id="18" name="Google Shape;18;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6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74" name="Shape 74"/>
        <p:cNvGrpSpPr/>
        <p:nvPr/>
      </p:nvGrpSpPr>
      <p:grpSpPr>
        <a:xfrm>
          <a:off x="0" y="0"/>
          <a:ext cx="0" cy="0"/>
          <a:chOff x="0" y="0"/>
          <a:chExt cx="0" cy="0"/>
        </a:xfrm>
      </p:grpSpPr>
      <p:sp>
        <p:nvSpPr>
          <p:cNvPr id="75" name="Google Shape;75;p1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9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652" name="Shape 652"/>
        <p:cNvGrpSpPr/>
        <p:nvPr/>
      </p:nvGrpSpPr>
      <p:grpSpPr>
        <a:xfrm>
          <a:off x="0" y="0"/>
          <a:ext cx="0" cy="0"/>
          <a:chOff x="0" y="0"/>
          <a:chExt cx="0" cy="0"/>
        </a:xfrm>
      </p:grpSpPr>
      <p:sp>
        <p:nvSpPr>
          <p:cNvPr id="653" name="Google Shape;653;p234"/>
          <p:cNvSpPr txBox="1"/>
          <p:nvPr>
            <p:ph type="title"/>
          </p:nvPr>
        </p:nvSpPr>
        <p:spPr>
          <a:xfrm rot="5400000">
            <a:off x="7278892" y="1830579"/>
            <a:ext cx="5855655" cy="274176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54" name="Google Shape;654;p234"/>
          <p:cNvSpPr txBox="1"/>
          <p:nvPr>
            <p:ph idx="1" type="body"/>
          </p:nvPr>
        </p:nvSpPr>
        <p:spPr>
          <a:xfrm rot="5400000">
            <a:off x="1702254" y="-819981"/>
            <a:ext cx="5855655" cy="804288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655" name="Google Shape;655;p234"/>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6" name="Google Shape;656;p234"/>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7" name="Google Shape;657;p234"/>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675" name="Shape 675"/>
        <p:cNvGrpSpPr/>
        <p:nvPr/>
      </p:nvGrpSpPr>
      <p:grpSpPr>
        <a:xfrm>
          <a:off x="0" y="0"/>
          <a:ext cx="0" cy="0"/>
          <a:chOff x="0" y="0"/>
          <a:chExt cx="0" cy="0"/>
        </a:xfrm>
      </p:grpSpPr>
      <p:sp>
        <p:nvSpPr>
          <p:cNvPr id="676" name="Google Shape;676;p87"/>
          <p:cNvSpPr txBox="1"/>
          <p:nvPr>
            <p:ph type="title"/>
          </p:nvPr>
        </p:nvSpPr>
        <p:spPr>
          <a:xfrm>
            <a:off x="677335"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7" name="Google Shape;677;p87"/>
          <p:cNvSpPr txBox="1"/>
          <p:nvPr>
            <p:ph idx="1" type="body"/>
          </p:nvPr>
        </p:nvSpPr>
        <p:spPr>
          <a:xfrm>
            <a:off x="677335" y="2160590"/>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78" name="Google Shape;678;p87"/>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9" name="Google Shape;679;p87"/>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0" name="Google Shape;680;p87"/>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showMasterSp="0" type="title">
  <p:cSld name="TITLE">
    <p:spTree>
      <p:nvGrpSpPr>
        <p:cNvPr id="681" name="Shape 681"/>
        <p:cNvGrpSpPr/>
        <p:nvPr/>
      </p:nvGrpSpPr>
      <p:grpSpPr>
        <a:xfrm>
          <a:off x="0" y="0"/>
          <a:ext cx="0" cy="0"/>
          <a:chOff x="0" y="0"/>
          <a:chExt cx="0" cy="0"/>
        </a:xfrm>
      </p:grpSpPr>
      <p:grpSp>
        <p:nvGrpSpPr>
          <p:cNvPr id="682" name="Google Shape;682;p100"/>
          <p:cNvGrpSpPr/>
          <p:nvPr/>
        </p:nvGrpSpPr>
        <p:grpSpPr>
          <a:xfrm>
            <a:off x="0" y="-8464"/>
            <a:ext cx="12192000" cy="6866467"/>
            <a:chOff x="0" y="-8467"/>
            <a:chExt cx="12192000" cy="6866467"/>
          </a:xfrm>
        </p:grpSpPr>
        <p:cxnSp>
          <p:nvCxnSpPr>
            <p:cNvPr id="683" name="Google Shape;683;p100"/>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684" name="Google Shape;684;p100"/>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685" name="Google Shape;685;p100"/>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0196"/>
              </a:schemeClr>
            </a:solidFill>
            <a:ln>
              <a:noFill/>
            </a:ln>
          </p:spPr>
        </p:sp>
        <p:sp>
          <p:nvSpPr>
            <p:cNvPr id="686" name="Google Shape;686;p100"/>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687" name="Google Shape;687;p100"/>
            <p:cNvSpPr/>
            <p:nvPr/>
          </p:nvSpPr>
          <p:spPr>
            <a:xfrm>
              <a:off x="8932333" y="3048000"/>
              <a:ext cx="3259667" cy="3810000"/>
            </a:xfrm>
            <a:prstGeom prst="triangle">
              <a:avLst>
                <a:gd fmla="val 100000" name="adj"/>
              </a:avLst>
            </a:prstGeom>
            <a:solidFill>
              <a:schemeClr val="accent2">
                <a:alpha val="72156"/>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00"/>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742117">
                <a:alpha val="70196"/>
              </a:srgbClr>
            </a:solidFill>
            <a:ln>
              <a:noFill/>
            </a:ln>
          </p:spPr>
        </p:sp>
        <p:sp>
          <p:nvSpPr>
            <p:cNvPr id="689" name="Google Shape;689;p100"/>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EF8B67">
                <a:alpha val="70196"/>
              </a:srgbClr>
            </a:solidFill>
            <a:ln>
              <a:noFill/>
            </a:ln>
          </p:spPr>
        </p:sp>
        <p:sp>
          <p:nvSpPr>
            <p:cNvPr id="690" name="Google Shape;690;p100"/>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5098"/>
              </a:schemeClr>
            </a:solidFill>
            <a:ln>
              <a:noFill/>
            </a:ln>
          </p:spPr>
        </p:sp>
        <p:sp>
          <p:nvSpPr>
            <p:cNvPr id="691" name="Google Shape;691;p100"/>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00"/>
            <p:cNvSpPr/>
            <p:nvPr/>
          </p:nvSpPr>
          <p:spPr>
            <a:xfrm rot="10800000">
              <a:off x="0" y="0"/>
              <a:ext cx="842596" cy="5666154"/>
            </a:xfrm>
            <a:prstGeom prst="triangle">
              <a:avLst>
                <a:gd fmla="val 100000" name="adj"/>
              </a:avLst>
            </a:prstGeom>
            <a:solidFill>
              <a:schemeClr val="accent1">
                <a:alpha val="85098"/>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3" name="Google Shape;693;p100"/>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4" name="Google Shape;694;p100"/>
          <p:cNvSpPr txBox="1"/>
          <p:nvPr>
            <p:ph idx="1" type="subTitle"/>
          </p:nvPr>
        </p:nvSpPr>
        <p:spPr>
          <a:xfrm>
            <a:off x="1507067" y="4050835"/>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695" name="Google Shape;695;p100"/>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6" name="Google Shape;696;p100"/>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7" name="Google Shape;697;p100"/>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698" name="Shape 698"/>
        <p:cNvGrpSpPr/>
        <p:nvPr/>
      </p:nvGrpSpPr>
      <p:grpSpPr>
        <a:xfrm>
          <a:off x="0" y="0"/>
          <a:ext cx="0" cy="0"/>
          <a:chOff x="0" y="0"/>
          <a:chExt cx="0" cy="0"/>
        </a:xfrm>
      </p:grpSpPr>
      <p:sp>
        <p:nvSpPr>
          <p:cNvPr id="699" name="Google Shape;699;p101"/>
          <p:cNvSpPr txBox="1"/>
          <p:nvPr>
            <p:ph type="title"/>
          </p:nvPr>
        </p:nvSpPr>
        <p:spPr>
          <a:xfrm>
            <a:off x="677335" y="2700871"/>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0" name="Google Shape;700;p101"/>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701" name="Google Shape;701;p101"/>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2" name="Google Shape;702;p101"/>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3" name="Google Shape;703;p101"/>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704" name="Shape 704"/>
        <p:cNvGrpSpPr/>
        <p:nvPr/>
      </p:nvGrpSpPr>
      <p:grpSpPr>
        <a:xfrm>
          <a:off x="0" y="0"/>
          <a:ext cx="0" cy="0"/>
          <a:chOff x="0" y="0"/>
          <a:chExt cx="0" cy="0"/>
        </a:xfrm>
      </p:grpSpPr>
      <p:sp>
        <p:nvSpPr>
          <p:cNvPr id="705" name="Google Shape;705;p102"/>
          <p:cNvSpPr txBox="1"/>
          <p:nvPr>
            <p:ph type="title"/>
          </p:nvPr>
        </p:nvSpPr>
        <p:spPr>
          <a:xfrm>
            <a:off x="677335"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6" name="Google Shape;706;p102"/>
          <p:cNvSpPr txBox="1"/>
          <p:nvPr>
            <p:ph idx="1" type="body"/>
          </p:nvPr>
        </p:nvSpPr>
        <p:spPr>
          <a:xfrm>
            <a:off x="677336"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07" name="Google Shape;707;p102"/>
          <p:cNvSpPr txBox="1"/>
          <p:nvPr>
            <p:ph idx="2" type="body"/>
          </p:nvPr>
        </p:nvSpPr>
        <p:spPr>
          <a:xfrm>
            <a:off x="5089969" y="2160590"/>
            <a:ext cx="4184035"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08" name="Google Shape;708;p102"/>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9" name="Google Shape;709;p102"/>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0" name="Google Shape;710;p102"/>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711" name="Shape 711"/>
        <p:cNvGrpSpPr/>
        <p:nvPr/>
      </p:nvGrpSpPr>
      <p:grpSpPr>
        <a:xfrm>
          <a:off x="0" y="0"/>
          <a:ext cx="0" cy="0"/>
          <a:chOff x="0" y="0"/>
          <a:chExt cx="0" cy="0"/>
        </a:xfrm>
      </p:grpSpPr>
      <p:sp>
        <p:nvSpPr>
          <p:cNvPr id="712" name="Google Shape;712;p103"/>
          <p:cNvSpPr txBox="1"/>
          <p:nvPr>
            <p:ph type="title"/>
          </p:nvPr>
        </p:nvSpPr>
        <p:spPr>
          <a:xfrm>
            <a:off x="677335"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3" name="Google Shape;713;p103"/>
          <p:cNvSpPr txBox="1"/>
          <p:nvPr>
            <p:ph idx="1" type="body"/>
          </p:nvPr>
        </p:nvSpPr>
        <p:spPr>
          <a:xfrm>
            <a:off x="675768"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714" name="Google Shape;714;p103"/>
          <p:cNvSpPr txBox="1"/>
          <p:nvPr>
            <p:ph idx="2" type="body"/>
          </p:nvPr>
        </p:nvSpPr>
        <p:spPr>
          <a:xfrm>
            <a:off x="675768" y="2737253"/>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15" name="Google Shape;715;p103"/>
          <p:cNvSpPr txBox="1"/>
          <p:nvPr>
            <p:ph idx="3" type="body"/>
          </p:nvPr>
        </p:nvSpPr>
        <p:spPr>
          <a:xfrm>
            <a:off x="5088385" y="2160983"/>
            <a:ext cx="4185619"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716" name="Google Shape;716;p103"/>
          <p:cNvSpPr txBox="1"/>
          <p:nvPr>
            <p:ph idx="4" type="body"/>
          </p:nvPr>
        </p:nvSpPr>
        <p:spPr>
          <a:xfrm>
            <a:off x="5088395" y="2737253"/>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17" name="Google Shape;717;p103"/>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8" name="Google Shape;718;p103"/>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9" name="Google Shape;719;p103"/>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720" name="Shape 720"/>
        <p:cNvGrpSpPr/>
        <p:nvPr/>
      </p:nvGrpSpPr>
      <p:grpSpPr>
        <a:xfrm>
          <a:off x="0" y="0"/>
          <a:ext cx="0" cy="0"/>
          <a:chOff x="0" y="0"/>
          <a:chExt cx="0" cy="0"/>
        </a:xfrm>
      </p:grpSpPr>
      <p:sp>
        <p:nvSpPr>
          <p:cNvPr id="721" name="Google Shape;721;p104"/>
          <p:cNvSpPr txBox="1"/>
          <p:nvPr>
            <p:ph type="title"/>
          </p:nvPr>
        </p:nvSpPr>
        <p:spPr>
          <a:xfrm>
            <a:off x="677335"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2" name="Google Shape;722;p104"/>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3" name="Google Shape;723;p104"/>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4" name="Google Shape;724;p104"/>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725" name="Shape 725"/>
        <p:cNvGrpSpPr/>
        <p:nvPr/>
      </p:nvGrpSpPr>
      <p:grpSpPr>
        <a:xfrm>
          <a:off x="0" y="0"/>
          <a:ext cx="0" cy="0"/>
          <a:chOff x="0" y="0"/>
          <a:chExt cx="0" cy="0"/>
        </a:xfrm>
      </p:grpSpPr>
      <p:sp>
        <p:nvSpPr>
          <p:cNvPr id="726" name="Google Shape;726;p105"/>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7" name="Google Shape;727;p105"/>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8" name="Google Shape;728;p105"/>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729" name="Shape 729"/>
        <p:cNvGrpSpPr/>
        <p:nvPr/>
      </p:nvGrpSpPr>
      <p:grpSpPr>
        <a:xfrm>
          <a:off x="0" y="0"/>
          <a:ext cx="0" cy="0"/>
          <a:chOff x="0" y="0"/>
          <a:chExt cx="0" cy="0"/>
        </a:xfrm>
      </p:grpSpPr>
      <p:sp>
        <p:nvSpPr>
          <p:cNvPr id="730" name="Google Shape;730;p106"/>
          <p:cNvSpPr txBox="1"/>
          <p:nvPr>
            <p:ph type="title"/>
          </p:nvPr>
        </p:nvSpPr>
        <p:spPr>
          <a:xfrm>
            <a:off x="677333"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1" name="Google Shape;731;p106"/>
          <p:cNvSpPr txBox="1"/>
          <p:nvPr>
            <p:ph idx="1" type="body"/>
          </p:nvPr>
        </p:nvSpPr>
        <p:spPr>
          <a:xfrm>
            <a:off x="4760464"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32" name="Google Shape;732;p106"/>
          <p:cNvSpPr txBox="1"/>
          <p:nvPr>
            <p:ph idx="2" type="body"/>
          </p:nvPr>
        </p:nvSpPr>
        <p:spPr>
          <a:xfrm>
            <a:off x="677333"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733" name="Google Shape;733;p106"/>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4" name="Google Shape;734;p106"/>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5" name="Google Shape;735;p106"/>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736" name="Shape 736"/>
        <p:cNvGrpSpPr/>
        <p:nvPr/>
      </p:nvGrpSpPr>
      <p:grpSpPr>
        <a:xfrm>
          <a:off x="0" y="0"/>
          <a:ext cx="0" cy="0"/>
          <a:chOff x="0" y="0"/>
          <a:chExt cx="0" cy="0"/>
        </a:xfrm>
      </p:grpSpPr>
      <p:sp>
        <p:nvSpPr>
          <p:cNvPr id="737" name="Google Shape;737;p107"/>
          <p:cNvSpPr txBox="1"/>
          <p:nvPr>
            <p:ph type="title"/>
          </p:nvPr>
        </p:nvSpPr>
        <p:spPr>
          <a:xfrm>
            <a:off x="677336"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8" name="Google Shape;738;p107"/>
          <p:cNvSpPr/>
          <p:nvPr>
            <p:ph idx="2" type="pic"/>
          </p:nvPr>
        </p:nvSpPr>
        <p:spPr>
          <a:xfrm>
            <a:off x="677335" y="609600"/>
            <a:ext cx="8596668" cy="3845718"/>
          </a:xfrm>
          <a:prstGeom prst="rect">
            <a:avLst/>
          </a:prstGeom>
          <a:noFill/>
          <a:ln>
            <a:noFill/>
          </a:ln>
        </p:spPr>
      </p:sp>
      <p:sp>
        <p:nvSpPr>
          <p:cNvPr id="739" name="Google Shape;739;p107"/>
          <p:cNvSpPr txBox="1"/>
          <p:nvPr>
            <p:ph idx="1" type="body"/>
          </p:nvPr>
        </p:nvSpPr>
        <p:spPr>
          <a:xfrm>
            <a:off x="677336"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740" name="Google Shape;740;p107"/>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1" name="Google Shape;741;p107"/>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2" name="Google Shape;742;p107"/>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80" name="Shape 80"/>
        <p:cNvGrpSpPr/>
        <p:nvPr/>
      </p:nvGrpSpPr>
      <p:grpSpPr>
        <a:xfrm>
          <a:off x="0" y="0"/>
          <a:ext cx="0" cy="0"/>
          <a:chOff x="0" y="0"/>
          <a:chExt cx="0" cy="0"/>
        </a:xfrm>
      </p:grpSpPr>
      <p:sp>
        <p:nvSpPr>
          <p:cNvPr id="81" name="Google Shape;81;p19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9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sottotitolo">
  <p:cSld name="Titolo e sottotitolo">
    <p:spTree>
      <p:nvGrpSpPr>
        <p:cNvPr id="743" name="Shape 743"/>
        <p:cNvGrpSpPr/>
        <p:nvPr/>
      </p:nvGrpSpPr>
      <p:grpSpPr>
        <a:xfrm>
          <a:off x="0" y="0"/>
          <a:ext cx="0" cy="0"/>
          <a:chOff x="0" y="0"/>
          <a:chExt cx="0" cy="0"/>
        </a:xfrm>
      </p:grpSpPr>
      <p:sp>
        <p:nvSpPr>
          <p:cNvPr id="744" name="Google Shape;744;p108"/>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5" name="Google Shape;745;p108"/>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746" name="Google Shape;746;p108"/>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7" name="Google Shape;747;p108"/>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8" name="Google Shape;748;p108"/>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zione con didascalia">
  <p:cSld name="Citazione con didascalia">
    <p:spTree>
      <p:nvGrpSpPr>
        <p:cNvPr id="749" name="Shape 749"/>
        <p:cNvGrpSpPr/>
        <p:nvPr/>
      </p:nvGrpSpPr>
      <p:grpSpPr>
        <a:xfrm>
          <a:off x="0" y="0"/>
          <a:ext cx="0" cy="0"/>
          <a:chOff x="0" y="0"/>
          <a:chExt cx="0" cy="0"/>
        </a:xfrm>
      </p:grpSpPr>
      <p:sp>
        <p:nvSpPr>
          <p:cNvPr id="750" name="Google Shape;750;p109"/>
          <p:cNvSpPr txBox="1"/>
          <p:nvPr>
            <p:ph type="title"/>
          </p:nvPr>
        </p:nvSpPr>
        <p:spPr>
          <a:xfrm>
            <a:off x="931352" y="609600"/>
            <a:ext cx="8094135"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1" name="Google Shape;751;p109"/>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52" name="Google Shape;752;p109"/>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753" name="Google Shape;753;p109"/>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4" name="Google Shape;754;p109"/>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5" name="Google Shape;755;p109"/>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
        <p:nvSpPr>
          <p:cNvPr id="756" name="Google Shape;756;p109"/>
          <p:cNvSpPr txBox="1"/>
          <p:nvPr/>
        </p:nvSpPr>
        <p:spPr>
          <a:xfrm>
            <a:off x="541869"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rgbClr val="EF8B67"/>
                </a:solidFill>
                <a:latin typeface="Arial"/>
                <a:ea typeface="Arial"/>
                <a:cs typeface="Arial"/>
                <a:sym typeface="Arial"/>
              </a:rPr>
              <a:t>“</a:t>
            </a:r>
            <a:endParaRPr/>
          </a:p>
        </p:txBody>
      </p:sp>
      <p:sp>
        <p:nvSpPr>
          <p:cNvPr id="757" name="Google Shape;757;p109"/>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rgbClr val="EF8B67"/>
                </a:solidFill>
                <a:latin typeface="Arial"/>
                <a:ea typeface="Arial"/>
                <a:cs typeface="Arial"/>
                <a:sym typeface="Arial"/>
              </a:rPr>
              <a:t>”</a:t>
            </a:r>
            <a:endParaRPr sz="1800">
              <a:solidFill>
                <a:srgbClr val="EF8B67"/>
              </a:solidFill>
              <a:latin typeface="Arial"/>
              <a:ea typeface="Arial"/>
              <a:cs typeface="Arial"/>
              <a:sym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a nome">
  <p:cSld name="Scheda nome">
    <p:spTree>
      <p:nvGrpSpPr>
        <p:cNvPr id="758" name="Shape 758"/>
        <p:cNvGrpSpPr/>
        <p:nvPr/>
      </p:nvGrpSpPr>
      <p:grpSpPr>
        <a:xfrm>
          <a:off x="0" y="0"/>
          <a:ext cx="0" cy="0"/>
          <a:chOff x="0" y="0"/>
          <a:chExt cx="0" cy="0"/>
        </a:xfrm>
      </p:grpSpPr>
      <p:sp>
        <p:nvSpPr>
          <p:cNvPr id="759" name="Google Shape;759;p110"/>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0" name="Google Shape;760;p110"/>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761" name="Google Shape;761;p110"/>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2" name="Google Shape;762;p110"/>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3" name="Google Shape;763;p110"/>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a nome citazione">
  <p:cSld name="Scheda nome citazione">
    <p:spTree>
      <p:nvGrpSpPr>
        <p:cNvPr id="764" name="Shape 764"/>
        <p:cNvGrpSpPr/>
        <p:nvPr/>
      </p:nvGrpSpPr>
      <p:grpSpPr>
        <a:xfrm>
          <a:off x="0" y="0"/>
          <a:ext cx="0" cy="0"/>
          <a:chOff x="0" y="0"/>
          <a:chExt cx="0" cy="0"/>
        </a:xfrm>
      </p:grpSpPr>
      <p:sp>
        <p:nvSpPr>
          <p:cNvPr id="765" name="Google Shape;765;p111"/>
          <p:cNvSpPr txBox="1"/>
          <p:nvPr>
            <p:ph type="title"/>
          </p:nvPr>
        </p:nvSpPr>
        <p:spPr>
          <a:xfrm>
            <a:off x="931352" y="609600"/>
            <a:ext cx="8094135"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6" name="Google Shape;766;p111"/>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67" name="Google Shape;767;p111"/>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768" name="Google Shape;768;p111"/>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9" name="Google Shape;769;p111"/>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0" name="Google Shape;770;p111"/>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
        <p:nvSpPr>
          <p:cNvPr id="771" name="Google Shape;771;p111"/>
          <p:cNvSpPr txBox="1"/>
          <p:nvPr/>
        </p:nvSpPr>
        <p:spPr>
          <a:xfrm>
            <a:off x="541869"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rgbClr val="EF8B67"/>
                </a:solidFill>
                <a:latin typeface="Arial"/>
                <a:ea typeface="Arial"/>
                <a:cs typeface="Arial"/>
                <a:sym typeface="Arial"/>
              </a:rPr>
              <a:t>“</a:t>
            </a:r>
            <a:endParaRPr/>
          </a:p>
        </p:txBody>
      </p:sp>
      <p:sp>
        <p:nvSpPr>
          <p:cNvPr id="772" name="Google Shape;772;p111"/>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rgbClr val="EF8B67"/>
                </a:solidFill>
                <a:latin typeface="Arial"/>
                <a:ea typeface="Arial"/>
                <a:cs typeface="Arial"/>
                <a:sym typeface="Arial"/>
              </a:rPr>
              <a:t>”</a:t>
            </a: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o o falso">
  <p:cSld name="Vero o falso">
    <p:spTree>
      <p:nvGrpSpPr>
        <p:cNvPr id="773" name="Shape 773"/>
        <p:cNvGrpSpPr/>
        <p:nvPr/>
      </p:nvGrpSpPr>
      <p:grpSpPr>
        <a:xfrm>
          <a:off x="0" y="0"/>
          <a:ext cx="0" cy="0"/>
          <a:chOff x="0" y="0"/>
          <a:chExt cx="0" cy="0"/>
        </a:xfrm>
      </p:grpSpPr>
      <p:sp>
        <p:nvSpPr>
          <p:cNvPr id="774" name="Google Shape;774;p112"/>
          <p:cNvSpPr txBox="1"/>
          <p:nvPr>
            <p:ph type="title"/>
          </p:nvPr>
        </p:nvSpPr>
        <p:spPr>
          <a:xfrm>
            <a:off x="685800"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5" name="Google Shape;775;p112"/>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76" name="Google Shape;776;p112"/>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777" name="Google Shape;777;p112"/>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8" name="Google Shape;778;p112"/>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9" name="Google Shape;779;p112"/>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780" name="Shape 780"/>
        <p:cNvGrpSpPr/>
        <p:nvPr/>
      </p:nvGrpSpPr>
      <p:grpSpPr>
        <a:xfrm>
          <a:off x="0" y="0"/>
          <a:ext cx="0" cy="0"/>
          <a:chOff x="0" y="0"/>
          <a:chExt cx="0" cy="0"/>
        </a:xfrm>
      </p:grpSpPr>
      <p:sp>
        <p:nvSpPr>
          <p:cNvPr id="781" name="Google Shape;781;p113"/>
          <p:cNvSpPr txBox="1"/>
          <p:nvPr>
            <p:ph type="title"/>
          </p:nvPr>
        </p:nvSpPr>
        <p:spPr>
          <a:xfrm>
            <a:off x="677335"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2" name="Google Shape;782;p113"/>
          <p:cNvSpPr txBox="1"/>
          <p:nvPr>
            <p:ph idx="1" type="body"/>
          </p:nvPr>
        </p:nvSpPr>
        <p:spPr>
          <a:xfrm rot="5400000">
            <a:off x="3035283" y="-197357"/>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83" name="Google Shape;783;p113"/>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4" name="Google Shape;784;p113"/>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5" name="Google Shape;785;p113"/>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786" name="Shape 786"/>
        <p:cNvGrpSpPr/>
        <p:nvPr/>
      </p:nvGrpSpPr>
      <p:grpSpPr>
        <a:xfrm>
          <a:off x="0" y="0"/>
          <a:ext cx="0" cy="0"/>
          <a:chOff x="0" y="0"/>
          <a:chExt cx="0" cy="0"/>
        </a:xfrm>
      </p:grpSpPr>
      <p:sp>
        <p:nvSpPr>
          <p:cNvPr id="787" name="Google Shape;787;p114"/>
          <p:cNvSpPr txBox="1"/>
          <p:nvPr>
            <p:ph type="title"/>
          </p:nvPr>
        </p:nvSpPr>
        <p:spPr>
          <a:xfrm rot="5400000">
            <a:off x="5994370" y="2582955"/>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8" name="Google Shape;788;p114"/>
          <p:cNvSpPr txBox="1"/>
          <p:nvPr>
            <p:ph idx="1" type="body"/>
          </p:nvPr>
        </p:nvSpPr>
        <p:spPr>
          <a:xfrm rot="5400000">
            <a:off x="1581686" y="-294750"/>
            <a:ext cx="5251450" cy="706015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89" name="Google Shape;789;p114"/>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0" name="Google Shape;790;p114"/>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1" name="Google Shape;791;p114"/>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showMasterSp="0" type="obj">
  <p:cSld name="OBJECT">
    <p:spTree>
      <p:nvGrpSpPr>
        <p:cNvPr id="800" name="Shape 800"/>
        <p:cNvGrpSpPr/>
        <p:nvPr/>
      </p:nvGrpSpPr>
      <p:grpSpPr>
        <a:xfrm>
          <a:off x="0" y="0"/>
          <a:ext cx="0" cy="0"/>
          <a:chOff x="0" y="0"/>
          <a:chExt cx="0" cy="0"/>
        </a:xfrm>
      </p:grpSpPr>
      <p:sp>
        <p:nvSpPr>
          <p:cNvPr id="801" name="Google Shape;801;p89"/>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2" name="Google Shape;802;p89"/>
          <p:cNvSpPr txBox="1"/>
          <p:nvPr>
            <p:ph idx="1" type="body"/>
          </p:nvPr>
        </p:nvSpPr>
        <p:spPr>
          <a:xfrm>
            <a:off x="609600" y="1600201"/>
            <a:ext cx="9948333"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803" name="Google Shape;803;p89"/>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4" name="Google Shape;804;p89"/>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showMasterSp="0" type="title">
  <p:cSld name="TITLE">
    <p:spTree>
      <p:nvGrpSpPr>
        <p:cNvPr id="805" name="Shape 805"/>
        <p:cNvGrpSpPr/>
        <p:nvPr/>
      </p:nvGrpSpPr>
      <p:grpSpPr>
        <a:xfrm>
          <a:off x="0" y="0"/>
          <a:ext cx="0" cy="0"/>
          <a:chOff x="0" y="0"/>
          <a:chExt cx="0" cy="0"/>
        </a:xfrm>
      </p:grpSpPr>
      <p:sp>
        <p:nvSpPr>
          <p:cNvPr id="806" name="Google Shape;806;p235"/>
          <p:cNvSpPr txBox="1"/>
          <p:nvPr>
            <p:ph type="ctrTitle"/>
          </p:nvPr>
        </p:nvSpPr>
        <p:spPr>
          <a:xfrm>
            <a:off x="914400" y="2130562"/>
            <a:ext cx="10363200" cy="14700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7" name="Google Shape;807;p235"/>
          <p:cNvSpPr txBox="1"/>
          <p:nvPr>
            <p:ph idx="1" type="subTitle"/>
          </p:nvPr>
        </p:nvSpPr>
        <p:spPr>
          <a:xfrm>
            <a:off x="1828800" y="3886200"/>
            <a:ext cx="8534400" cy="1752600"/>
          </a:xfrm>
          <a:prstGeom prst="rect">
            <a:avLst/>
          </a:prstGeom>
          <a:noFill/>
          <a:ln>
            <a:noFill/>
          </a:ln>
        </p:spPr>
        <p:txBody>
          <a:bodyPr anchorCtr="0" anchor="t" bIns="46800" lIns="90000" spcFirstLastPara="1" rIns="90000" wrap="square" tIns="46800">
            <a:noAutofit/>
          </a:bodyPr>
          <a:lstStyle>
            <a:lvl1pPr lvl="0" algn="ctr">
              <a:spcBef>
                <a:spcPts val="750"/>
              </a:spcBef>
              <a:spcAft>
                <a:spcPts val="0"/>
              </a:spcAft>
              <a:buSzPts val="3000"/>
              <a:buNone/>
              <a:defRPr/>
            </a:lvl1pPr>
            <a:lvl2pPr lvl="1" algn="ctr">
              <a:spcBef>
                <a:spcPts val="650"/>
              </a:spcBef>
              <a:spcAft>
                <a:spcPts val="0"/>
              </a:spcAft>
              <a:buSzPts val="2600"/>
              <a:buNone/>
              <a:defRPr/>
            </a:lvl2pPr>
            <a:lvl3pPr lvl="2" algn="ctr">
              <a:spcBef>
                <a:spcPts val="600"/>
              </a:spcBef>
              <a:spcAft>
                <a:spcPts val="0"/>
              </a:spcAft>
              <a:buSzPts val="2400"/>
              <a:buNone/>
              <a:defRPr/>
            </a:lvl3pPr>
            <a:lvl4pPr lvl="3" algn="ctr">
              <a:spcBef>
                <a:spcPts val="500"/>
              </a:spcBef>
              <a:spcAft>
                <a:spcPts val="0"/>
              </a:spcAft>
              <a:buSzPts val="2000"/>
              <a:buNone/>
              <a:defRPr/>
            </a:lvl4pPr>
            <a:lvl5pPr lvl="4" algn="ctr">
              <a:spcBef>
                <a:spcPts val="500"/>
              </a:spcBef>
              <a:spcAft>
                <a:spcPts val="0"/>
              </a:spcAft>
              <a:buSzPts val="2000"/>
              <a:buNone/>
              <a:defRPr/>
            </a:lvl5pPr>
            <a:lvl6pPr lvl="5" algn="ctr">
              <a:spcBef>
                <a:spcPts val="500"/>
              </a:spcBef>
              <a:spcAft>
                <a:spcPts val="0"/>
              </a:spcAft>
              <a:buSzPts val="2000"/>
              <a:buNone/>
              <a:defRPr/>
            </a:lvl6pPr>
            <a:lvl7pPr lvl="6" algn="ctr">
              <a:spcBef>
                <a:spcPts val="500"/>
              </a:spcBef>
              <a:spcAft>
                <a:spcPts val="0"/>
              </a:spcAft>
              <a:buSzPts val="2000"/>
              <a:buNone/>
              <a:defRPr/>
            </a:lvl7pPr>
            <a:lvl8pPr lvl="7" algn="ctr">
              <a:spcBef>
                <a:spcPts val="500"/>
              </a:spcBef>
              <a:spcAft>
                <a:spcPts val="0"/>
              </a:spcAft>
              <a:buSzPts val="2000"/>
              <a:buNone/>
              <a:defRPr/>
            </a:lvl8pPr>
            <a:lvl9pPr lvl="8" algn="ctr">
              <a:spcBef>
                <a:spcPts val="500"/>
              </a:spcBef>
              <a:spcAft>
                <a:spcPts val="0"/>
              </a:spcAft>
              <a:buSzPts val="2000"/>
              <a:buNone/>
              <a:defRPr/>
            </a:lvl9pPr>
          </a:lstStyle>
          <a:p/>
        </p:txBody>
      </p:sp>
      <p:sp>
        <p:nvSpPr>
          <p:cNvPr id="808" name="Google Shape;808;p235"/>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9" name="Google Shape;809;p235"/>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showMasterSp="0" type="secHead">
  <p:cSld name="SECTION_HEADER">
    <p:spTree>
      <p:nvGrpSpPr>
        <p:cNvPr id="810" name="Shape 810"/>
        <p:cNvGrpSpPr/>
        <p:nvPr/>
      </p:nvGrpSpPr>
      <p:grpSpPr>
        <a:xfrm>
          <a:off x="0" y="0"/>
          <a:ext cx="0" cy="0"/>
          <a:chOff x="0" y="0"/>
          <a:chExt cx="0" cy="0"/>
        </a:xfrm>
      </p:grpSpPr>
      <p:sp>
        <p:nvSpPr>
          <p:cNvPr id="811" name="Google Shape;811;p236"/>
          <p:cNvSpPr txBox="1"/>
          <p:nvPr>
            <p:ph type="title"/>
          </p:nvPr>
        </p:nvSpPr>
        <p:spPr>
          <a:xfrm>
            <a:off x="963084" y="4407037"/>
            <a:ext cx="10363200" cy="1362075"/>
          </a:xfrm>
          <a:prstGeom prst="rect">
            <a:avLst/>
          </a:prstGeom>
          <a:noFill/>
          <a:ln>
            <a:noFill/>
          </a:ln>
        </p:spPr>
        <p:txBody>
          <a:bodyPr anchorCtr="0" anchor="t" bIns="46800" lIns="45700" spcFirstLastPara="1" rIns="45700" wrap="square" tIns="468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2" name="Google Shape;812;p236"/>
          <p:cNvSpPr txBox="1"/>
          <p:nvPr>
            <p:ph idx="1" type="body"/>
          </p:nvPr>
        </p:nvSpPr>
        <p:spPr>
          <a:xfrm>
            <a:off x="963084" y="2906713"/>
            <a:ext cx="10363200" cy="1500187"/>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000"/>
              <a:buNone/>
              <a:defRPr sz="2000"/>
            </a:lvl1pPr>
            <a:lvl2pPr indent="-228600" lvl="1" marL="914400" algn="l">
              <a:spcBef>
                <a:spcPts val="650"/>
              </a:spcBef>
              <a:spcAft>
                <a:spcPts val="0"/>
              </a:spcAft>
              <a:buSzPts val="1800"/>
              <a:buNone/>
              <a:defRPr sz="1800"/>
            </a:lvl2pPr>
            <a:lvl3pPr indent="-228600" lvl="2" marL="1371600" algn="l">
              <a:spcBef>
                <a:spcPts val="600"/>
              </a:spcBef>
              <a:spcAft>
                <a:spcPts val="0"/>
              </a:spcAft>
              <a:buSzPts val="1600"/>
              <a:buNone/>
              <a:defRPr sz="1600"/>
            </a:lvl3pPr>
            <a:lvl4pPr indent="-228600" lvl="3" marL="1828800" algn="l">
              <a:spcBef>
                <a:spcPts val="500"/>
              </a:spcBef>
              <a:spcAft>
                <a:spcPts val="0"/>
              </a:spcAft>
              <a:buSzPts val="1400"/>
              <a:buNone/>
              <a:defRPr sz="1400"/>
            </a:lvl4pPr>
            <a:lvl5pPr indent="-228600" lvl="4" marL="2286000" algn="l">
              <a:spcBef>
                <a:spcPts val="500"/>
              </a:spcBef>
              <a:spcAft>
                <a:spcPts val="0"/>
              </a:spcAft>
              <a:buSzPts val="1400"/>
              <a:buNone/>
              <a:defRPr sz="1400"/>
            </a:lvl5pPr>
            <a:lvl6pPr indent="-228600" lvl="5" marL="2743200" algn="l">
              <a:spcBef>
                <a:spcPts val="500"/>
              </a:spcBef>
              <a:spcAft>
                <a:spcPts val="0"/>
              </a:spcAft>
              <a:buSzPts val="1400"/>
              <a:buNone/>
              <a:defRPr sz="1400"/>
            </a:lvl6pPr>
            <a:lvl7pPr indent="-228600" lvl="6" marL="3200400" algn="l">
              <a:spcBef>
                <a:spcPts val="500"/>
              </a:spcBef>
              <a:spcAft>
                <a:spcPts val="0"/>
              </a:spcAft>
              <a:buSzPts val="1400"/>
              <a:buNone/>
              <a:defRPr sz="1400"/>
            </a:lvl7pPr>
            <a:lvl8pPr indent="-228600" lvl="7" marL="3657600" algn="l">
              <a:spcBef>
                <a:spcPts val="500"/>
              </a:spcBef>
              <a:spcAft>
                <a:spcPts val="0"/>
              </a:spcAft>
              <a:buSzPts val="1400"/>
              <a:buNone/>
              <a:defRPr sz="1400"/>
            </a:lvl8pPr>
            <a:lvl9pPr indent="-228600" lvl="8" marL="4114800" algn="l">
              <a:spcBef>
                <a:spcPts val="500"/>
              </a:spcBef>
              <a:spcAft>
                <a:spcPts val="0"/>
              </a:spcAft>
              <a:buSzPts val="1400"/>
              <a:buNone/>
              <a:defRPr sz="1400"/>
            </a:lvl9pPr>
          </a:lstStyle>
          <a:p/>
        </p:txBody>
      </p:sp>
      <p:sp>
        <p:nvSpPr>
          <p:cNvPr id="813" name="Google Shape;813;p236"/>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4" name="Google Shape;814;p236"/>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ertina">
  <p:cSld name="Copertina">
    <p:spTree>
      <p:nvGrpSpPr>
        <p:cNvPr id="86" name="Shape 86"/>
        <p:cNvGrpSpPr/>
        <p:nvPr/>
      </p:nvGrpSpPr>
      <p:grpSpPr>
        <a:xfrm>
          <a:off x="0" y="0"/>
          <a:ext cx="0" cy="0"/>
          <a:chOff x="0" y="0"/>
          <a:chExt cx="0" cy="0"/>
        </a:xfrm>
      </p:grpSpPr>
      <p:sp>
        <p:nvSpPr>
          <p:cNvPr id="87" name="Google Shape;87;p194"/>
          <p:cNvSpPr/>
          <p:nvPr/>
        </p:nvSpPr>
        <p:spPr>
          <a:xfrm>
            <a:off x="0" y="3429000"/>
            <a:ext cx="12192000" cy="3429000"/>
          </a:xfrm>
          <a:prstGeom prst="rect">
            <a:avLst/>
          </a:prstGeom>
          <a:solidFill>
            <a:srgbClr val="FCF3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 name="Google Shape;88;p194"/>
          <p:cNvSpPr/>
          <p:nvPr/>
        </p:nvSpPr>
        <p:spPr>
          <a:xfrm>
            <a:off x="2051539" y="295264"/>
            <a:ext cx="8088923" cy="439265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 name="Google Shape;89;p194"/>
          <p:cNvSpPr/>
          <p:nvPr/>
        </p:nvSpPr>
        <p:spPr>
          <a:xfrm>
            <a:off x="0" y="1819564"/>
            <a:ext cx="267855" cy="3220846"/>
          </a:xfrm>
          <a:prstGeom prst="rect">
            <a:avLst/>
          </a:prstGeom>
          <a:solidFill>
            <a:srgbClr val="52808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 name="Google Shape;90;p194"/>
          <p:cNvSpPr/>
          <p:nvPr/>
        </p:nvSpPr>
        <p:spPr>
          <a:xfrm>
            <a:off x="11924146" y="1819564"/>
            <a:ext cx="267855" cy="3220846"/>
          </a:xfrm>
          <a:prstGeom prst="rect">
            <a:avLst/>
          </a:prstGeom>
          <a:solidFill>
            <a:srgbClr val="52808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 name="Google Shape;91;p194"/>
          <p:cNvSpPr txBox="1"/>
          <p:nvPr>
            <p:ph type="title"/>
          </p:nvPr>
        </p:nvSpPr>
        <p:spPr>
          <a:xfrm>
            <a:off x="838200" y="4845674"/>
            <a:ext cx="10515600" cy="99062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94"/>
          <p:cNvSpPr txBox="1"/>
          <p:nvPr>
            <p:ph idx="1" type="body"/>
          </p:nvPr>
        </p:nvSpPr>
        <p:spPr>
          <a:xfrm>
            <a:off x="838200" y="5937261"/>
            <a:ext cx="10515600" cy="36009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2600"/>
              <a:buNone/>
              <a:defRPr sz="2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3" name="Google Shape;93;p194"/>
          <p:cNvPicPr preferRelativeResize="0"/>
          <p:nvPr/>
        </p:nvPicPr>
        <p:blipFill rotWithShape="1">
          <a:blip r:embed="rId2">
            <a:alphaModFix/>
          </a:blip>
          <a:srcRect b="0" l="0" r="0" t="0"/>
          <a:stretch/>
        </p:blipFill>
        <p:spPr>
          <a:xfrm>
            <a:off x="2191431" y="441691"/>
            <a:ext cx="7809138" cy="409979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showMasterSp="0" type="twoObj">
  <p:cSld name="TWO_OBJECTS">
    <p:spTree>
      <p:nvGrpSpPr>
        <p:cNvPr id="815" name="Shape 815"/>
        <p:cNvGrpSpPr/>
        <p:nvPr/>
      </p:nvGrpSpPr>
      <p:grpSpPr>
        <a:xfrm>
          <a:off x="0" y="0"/>
          <a:ext cx="0" cy="0"/>
          <a:chOff x="0" y="0"/>
          <a:chExt cx="0" cy="0"/>
        </a:xfrm>
      </p:grpSpPr>
      <p:sp>
        <p:nvSpPr>
          <p:cNvPr id="816" name="Google Shape;816;p237"/>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7" name="Google Shape;817;p237"/>
          <p:cNvSpPr txBox="1"/>
          <p:nvPr>
            <p:ph idx="1" type="body"/>
          </p:nvPr>
        </p:nvSpPr>
        <p:spPr>
          <a:xfrm>
            <a:off x="609632" y="1600201"/>
            <a:ext cx="4872567"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800"/>
            </a:lvl1pPr>
            <a:lvl2pPr indent="-228600" lvl="1" marL="914400" algn="l">
              <a:spcBef>
                <a:spcPts val="650"/>
              </a:spcBef>
              <a:spcAft>
                <a:spcPts val="0"/>
              </a:spcAft>
              <a:buSzPts val="1400"/>
              <a:buNone/>
              <a:defRPr sz="2400"/>
            </a:lvl2pPr>
            <a:lvl3pPr indent="-228600" lvl="2" marL="1371600" algn="l">
              <a:spcBef>
                <a:spcPts val="600"/>
              </a:spcBef>
              <a:spcAft>
                <a:spcPts val="0"/>
              </a:spcAft>
              <a:buSzPts val="1400"/>
              <a:buNone/>
              <a:defRPr sz="2000"/>
            </a:lvl3pPr>
            <a:lvl4pPr indent="-228600" lvl="3" marL="1828800" algn="l">
              <a:spcBef>
                <a:spcPts val="500"/>
              </a:spcBef>
              <a:spcAft>
                <a:spcPts val="0"/>
              </a:spcAft>
              <a:buSzPts val="1400"/>
              <a:buNone/>
              <a:defRPr sz="1800"/>
            </a:lvl4pPr>
            <a:lvl5pPr indent="-228600" lvl="4" marL="2286000" algn="l">
              <a:spcBef>
                <a:spcPts val="500"/>
              </a:spcBef>
              <a:spcAft>
                <a:spcPts val="0"/>
              </a:spcAft>
              <a:buSzPts val="1400"/>
              <a:buNone/>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818" name="Google Shape;818;p237"/>
          <p:cNvSpPr txBox="1"/>
          <p:nvPr>
            <p:ph idx="2" type="body"/>
          </p:nvPr>
        </p:nvSpPr>
        <p:spPr>
          <a:xfrm>
            <a:off x="5685404" y="1600201"/>
            <a:ext cx="4872567"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800"/>
            </a:lvl1pPr>
            <a:lvl2pPr indent="-228600" lvl="1" marL="914400" algn="l">
              <a:spcBef>
                <a:spcPts val="650"/>
              </a:spcBef>
              <a:spcAft>
                <a:spcPts val="0"/>
              </a:spcAft>
              <a:buSzPts val="1400"/>
              <a:buNone/>
              <a:defRPr sz="2400"/>
            </a:lvl2pPr>
            <a:lvl3pPr indent="-228600" lvl="2" marL="1371600" algn="l">
              <a:spcBef>
                <a:spcPts val="600"/>
              </a:spcBef>
              <a:spcAft>
                <a:spcPts val="0"/>
              </a:spcAft>
              <a:buSzPts val="1400"/>
              <a:buNone/>
              <a:defRPr sz="2000"/>
            </a:lvl3pPr>
            <a:lvl4pPr indent="-228600" lvl="3" marL="1828800" algn="l">
              <a:spcBef>
                <a:spcPts val="500"/>
              </a:spcBef>
              <a:spcAft>
                <a:spcPts val="0"/>
              </a:spcAft>
              <a:buSzPts val="1400"/>
              <a:buNone/>
              <a:defRPr sz="1800"/>
            </a:lvl4pPr>
            <a:lvl5pPr indent="-228600" lvl="4" marL="2286000" algn="l">
              <a:spcBef>
                <a:spcPts val="500"/>
              </a:spcBef>
              <a:spcAft>
                <a:spcPts val="0"/>
              </a:spcAft>
              <a:buSzPts val="1400"/>
              <a:buNone/>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819" name="Google Shape;819;p237"/>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0" name="Google Shape;820;p237"/>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showMasterSp="0" type="twoTxTwoObj">
  <p:cSld name="TWO_OBJECTS_WITH_TEXT">
    <p:spTree>
      <p:nvGrpSpPr>
        <p:cNvPr id="821" name="Shape 821"/>
        <p:cNvGrpSpPr/>
        <p:nvPr/>
      </p:nvGrpSpPr>
      <p:grpSpPr>
        <a:xfrm>
          <a:off x="0" y="0"/>
          <a:ext cx="0" cy="0"/>
          <a:chOff x="0" y="0"/>
          <a:chExt cx="0" cy="0"/>
        </a:xfrm>
      </p:grpSpPr>
      <p:sp>
        <p:nvSpPr>
          <p:cNvPr id="822" name="Google Shape;822;p238"/>
          <p:cNvSpPr txBox="1"/>
          <p:nvPr>
            <p:ph type="title"/>
          </p:nvPr>
        </p:nvSpPr>
        <p:spPr>
          <a:xfrm>
            <a:off x="609600" y="274638"/>
            <a:ext cx="10972800" cy="1143000"/>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3" name="Google Shape;823;p238"/>
          <p:cNvSpPr txBox="1"/>
          <p:nvPr>
            <p:ph idx="1" type="body"/>
          </p:nvPr>
        </p:nvSpPr>
        <p:spPr>
          <a:xfrm>
            <a:off x="609600" y="1535113"/>
            <a:ext cx="5386917" cy="639762"/>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824" name="Google Shape;824;p238"/>
          <p:cNvSpPr txBox="1"/>
          <p:nvPr>
            <p:ph idx="2" type="body"/>
          </p:nvPr>
        </p:nvSpPr>
        <p:spPr>
          <a:xfrm>
            <a:off x="609600" y="2174875"/>
            <a:ext cx="5386917" cy="3951288"/>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400"/>
            </a:lvl1pPr>
            <a:lvl2pPr indent="-228600" lvl="1" marL="914400" algn="l">
              <a:spcBef>
                <a:spcPts val="650"/>
              </a:spcBef>
              <a:spcAft>
                <a:spcPts val="0"/>
              </a:spcAft>
              <a:buSzPts val="1400"/>
              <a:buNone/>
              <a:defRPr sz="2000"/>
            </a:lvl2pPr>
            <a:lvl3pPr indent="-228600" lvl="2" marL="1371600" algn="l">
              <a:spcBef>
                <a:spcPts val="600"/>
              </a:spcBef>
              <a:spcAft>
                <a:spcPts val="0"/>
              </a:spcAft>
              <a:buSzPts val="1400"/>
              <a:buNone/>
              <a:defRPr sz="1800"/>
            </a:lvl3pPr>
            <a:lvl4pPr indent="-228600" lvl="3" marL="1828800" algn="l">
              <a:spcBef>
                <a:spcPts val="500"/>
              </a:spcBef>
              <a:spcAft>
                <a:spcPts val="0"/>
              </a:spcAft>
              <a:buSzPts val="1400"/>
              <a:buNone/>
              <a:defRPr sz="1600"/>
            </a:lvl4pPr>
            <a:lvl5pPr indent="-228600" lvl="4" marL="2286000" algn="l">
              <a:spcBef>
                <a:spcPts val="500"/>
              </a:spcBef>
              <a:spcAft>
                <a:spcPts val="0"/>
              </a:spcAft>
              <a:buSzPts val="1400"/>
              <a:buNone/>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825" name="Google Shape;825;p238"/>
          <p:cNvSpPr txBox="1"/>
          <p:nvPr>
            <p:ph idx="3" type="body"/>
          </p:nvPr>
        </p:nvSpPr>
        <p:spPr>
          <a:xfrm>
            <a:off x="6193458" y="1535113"/>
            <a:ext cx="5389033" cy="639762"/>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826" name="Google Shape;826;p238"/>
          <p:cNvSpPr txBox="1"/>
          <p:nvPr>
            <p:ph idx="4" type="body"/>
          </p:nvPr>
        </p:nvSpPr>
        <p:spPr>
          <a:xfrm>
            <a:off x="6193458" y="2174875"/>
            <a:ext cx="5389033" cy="3951288"/>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400"/>
            </a:lvl1pPr>
            <a:lvl2pPr indent="-228600" lvl="1" marL="914400" algn="l">
              <a:spcBef>
                <a:spcPts val="650"/>
              </a:spcBef>
              <a:spcAft>
                <a:spcPts val="0"/>
              </a:spcAft>
              <a:buSzPts val="1400"/>
              <a:buNone/>
              <a:defRPr sz="2000"/>
            </a:lvl2pPr>
            <a:lvl3pPr indent="-228600" lvl="2" marL="1371600" algn="l">
              <a:spcBef>
                <a:spcPts val="600"/>
              </a:spcBef>
              <a:spcAft>
                <a:spcPts val="0"/>
              </a:spcAft>
              <a:buSzPts val="1400"/>
              <a:buNone/>
              <a:defRPr sz="1800"/>
            </a:lvl3pPr>
            <a:lvl4pPr indent="-228600" lvl="3" marL="1828800" algn="l">
              <a:spcBef>
                <a:spcPts val="500"/>
              </a:spcBef>
              <a:spcAft>
                <a:spcPts val="0"/>
              </a:spcAft>
              <a:buSzPts val="1400"/>
              <a:buNone/>
              <a:defRPr sz="1600"/>
            </a:lvl4pPr>
            <a:lvl5pPr indent="-228600" lvl="4" marL="2286000" algn="l">
              <a:spcBef>
                <a:spcPts val="500"/>
              </a:spcBef>
              <a:spcAft>
                <a:spcPts val="0"/>
              </a:spcAft>
              <a:buSzPts val="1400"/>
              <a:buNone/>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827" name="Google Shape;827;p238"/>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8" name="Google Shape;828;p238"/>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showMasterSp="0" type="titleOnly">
  <p:cSld name="TITLE_ONLY">
    <p:spTree>
      <p:nvGrpSpPr>
        <p:cNvPr id="829" name="Shape 829"/>
        <p:cNvGrpSpPr/>
        <p:nvPr/>
      </p:nvGrpSpPr>
      <p:grpSpPr>
        <a:xfrm>
          <a:off x="0" y="0"/>
          <a:ext cx="0" cy="0"/>
          <a:chOff x="0" y="0"/>
          <a:chExt cx="0" cy="0"/>
        </a:xfrm>
      </p:grpSpPr>
      <p:sp>
        <p:nvSpPr>
          <p:cNvPr id="830" name="Google Shape;830;p239"/>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1" name="Google Shape;831;p239"/>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2" name="Google Shape;832;p239"/>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showMasterSp="0" type="blank">
  <p:cSld name="BLANK">
    <p:spTree>
      <p:nvGrpSpPr>
        <p:cNvPr id="833" name="Shape 833"/>
        <p:cNvGrpSpPr/>
        <p:nvPr/>
      </p:nvGrpSpPr>
      <p:grpSpPr>
        <a:xfrm>
          <a:off x="0" y="0"/>
          <a:ext cx="0" cy="0"/>
          <a:chOff x="0" y="0"/>
          <a:chExt cx="0" cy="0"/>
        </a:xfrm>
      </p:grpSpPr>
      <p:sp>
        <p:nvSpPr>
          <p:cNvPr id="834" name="Google Shape;834;p240"/>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5" name="Google Shape;835;p240"/>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showMasterSp="0" type="objTx">
  <p:cSld name="OBJECT_WITH_CAPTION_TEXT">
    <p:spTree>
      <p:nvGrpSpPr>
        <p:cNvPr id="836" name="Shape 836"/>
        <p:cNvGrpSpPr/>
        <p:nvPr/>
      </p:nvGrpSpPr>
      <p:grpSpPr>
        <a:xfrm>
          <a:off x="0" y="0"/>
          <a:ext cx="0" cy="0"/>
          <a:chOff x="0" y="0"/>
          <a:chExt cx="0" cy="0"/>
        </a:xfrm>
      </p:grpSpPr>
      <p:sp>
        <p:nvSpPr>
          <p:cNvPr id="837" name="Google Shape;837;p241"/>
          <p:cNvSpPr txBox="1"/>
          <p:nvPr>
            <p:ph type="title"/>
          </p:nvPr>
        </p:nvSpPr>
        <p:spPr>
          <a:xfrm>
            <a:off x="609603" y="273050"/>
            <a:ext cx="4011084" cy="1162050"/>
          </a:xfrm>
          <a:prstGeom prst="rect">
            <a:avLst/>
          </a:prstGeom>
          <a:noFill/>
          <a:ln>
            <a:noFill/>
          </a:ln>
        </p:spPr>
        <p:txBody>
          <a:bodyPr anchorCtr="0" anchor="b" bIns="46800" lIns="45700" spcFirstLastPara="1" rIns="45700" wrap="square" tIns="468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8" name="Google Shape;838;p241"/>
          <p:cNvSpPr txBox="1"/>
          <p:nvPr>
            <p:ph idx="1" type="body"/>
          </p:nvPr>
        </p:nvSpPr>
        <p:spPr>
          <a:xfrm>
            <a:off x="4766733" y="273052"/>
            <a:ext cx="6815667" cy="58531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3200"/>
            </a:lvl1pPr>
            <a:lvl2pPr indent="-228600" lvl="1" marL="914400" algn="l">
              <a:spcBef>
                <a:spcPts val="650"/>
              </a:spcBef>
              <a:spcAft>
                <a:spcPts val="0"/>
              </a:spcAft>
              <a:buSzPts val="1400"/>
              <a:buNone/>
              <a:defRPr sz="2800"/>
            </a:lvl2pPr>
            <a:lvl3pPr indent="-228600" lvl="2" marL="1371600" algn="l">
              <a:spcBef>
                <a:spcPts val="600"/>
              </a:spcBef>
              <a:spcAft>
                <a:spcPts val="0"/>
              </a:spcAft>
              <a:buSzPts val="1400"/>
              <a:buNone/>
              <a:defRPr sz="2400"/>
            </a:lvl3pPr>
            <a:lvl4pPr indent="-228600" lvl="3" marL="1828800" algn="l">
              <a:spcBef>
                <a:spcPts val="500"/>
              </a:spcBef>
              <a:spcAft>
                <a:spcPts val="0"/>
              </a:spcAft>
              <a:buSzPts val="1400"/>
              <a:buNone/>
              <a:defRPr sz="2000"/>
            </a:lvl4pPr>
            <a:lvl5pPr indent="-228600" lvl="4" marL="2286000" algn="l">
              <a:spcBef>
                <a:spcPts val="500"/>
              </a:spcBef>
              <a:spcAft>
                <a:spcPts val="0"/>
              </a:spcAft>
              <a:buSzPts val="1400"/>
              <a:buNone/>
              <a:defRPr sz="2000"/>
            </a:lvl5pPr>
            <a:lvl6pPr indent="-228600" lvl="5" marL="2743200" algn="l">
              <a:spcBef>
                <a:spcPts val="500"/>
              </a:spcBef>
              <a:spcAft>
                <a:spcPts val="0"/>
              </a:spcAft>
              <a:buSzPts val="1400"/>
              <a:buNone/>
              <a:defRPr sz="2000"/>
            </a:lvl6pPr>
            <a:lvl7pPr indent="-228600" lvl="6" marL="3200400" algn="l">
              <a:spcBef>
                <a:spcPts val="500"/>
              </a:spcBef>
              <a:spcAft>
                <a:spcPts val="0"/>
              </a:spcAft>
              <a:buSzPts val="1400"/>
              <a:buNone/>
              <a:defRPr sz="2000"/>
            </a:lvl7pPr>
            <a:lvl8pPr indent="-228600" lvl="7" marL="3657600" algn="l">
              <a:spcBef>
                <a:spcPts val="500"/>
              </a:spcBef>
              <a:spcAft>
                <a:spcPts val="0"/>
              </a:spcAft>
              <a:buSzPts val="1400"/>
              <a:buNone/>
              <a:defRPr sz="2000"/>
            </a:lvl8pPr>
            <a:lvl9pPr indent="-228600" lvl="8" marL="4114800" algn="l">
              <a:spcBef>
                <a:spcPts val="500"/>
              </a:spcBef>
              <a:spcAft>
                <a:spcPts val="0"/>
              </a:spcAft>
              <a:buSzPts val="1400"/>
              <a:buNone/>
              <a:defRPr sz="2000"/>
            </a:lvl9pPr>
          </a:lstStyle>
          <a:p/>
        </p:txBody>
      </p:sp>
      <p:sp>
        <p:nvSpPr>
          <p:cNvPr id="839" name="Google Shape;839;p241"/>
          <p:cNvSpPr txBox="1"/>
          <p:nvPr>
            <p:ph idx="2" type="body"/>
          </p:nvPr>
        </p:nvSpPr>
        <p:spPr>
          <a:xfrm>
            <a:off x="609603" y="1435102"/>
            <a:ext cx="4011084" cy="469106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1400"/>
            </a:lvl1pPr>
            <a:lvl2pPr indent="-228600" lvl="1" marL="914400" algn="l">
              <a:spcBef>
                <a:spcPts val="65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840" name="Google Shape;840;p241"/>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1" name="Google Shape;841;p241"/>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showMasterSp="0" type="picTx">
  <p:cSld name="PICTURE_WITH_CAPTION_TEXT">
    <p:spTree>
      <p:nvGrpSpPr>
        <p:cNvPr id="842" name="Shape 842"/>
        <p:cNvGrpSpPr/>
        <p:nvPr/>
      </p:nvGrpSpPr>
      <p:grpSpPr>
        <a:xfrm>
          <a:off x="0" y="0"/>
          <a:ext cx="0" cy="0"/>
          <a:chOff x="0" y="0"/>
          <a:chExt cx="0" cy="0"/>
        </a:xfrm>
      </p:grpSpPr>
      <p:sp>
        <p:nvSpPr>
          <p:cNvPr id="843" name="Google Shape;843;p242"/>
          <p:cNvSpPr txBox="1"/>
          <p:nvPr>
            <p:ph type="title"/>
          </p:nvPr>
        </p:nvSpPr>
        <p:spPr>
          <a:xfrm>
            <a:off x="2389717" y="4800600"/>
            <a:ext cx="7315200" cy="566738"/>
          </a:xfrm>
          <a:prstGeom prst="rect">
            <a:avLst/>
          </a:prstGeom>
          <a:noFill/>
          <a:ln>
            <a:noFill/>
          </a:ln>
        </p:spPr>
        <p:txBody>
          <a:bodyPr anchorCtr="0" anchor="b" bIns="46800" lIns="45700" spcFirstLastPara="1" rIns="45700" wrap="square" tIns="468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4" name="Google Shape;844;p242"/>
          <p:cNvSpPr/>
          <p:nvPr>
            <p:ph idx="2" type="pic"/>
          </p:nvPr>
        </p:nvSpPr>
        <p:spPr>
          <a:xfrm>
            <a:off x="2389717" y="612775"/>
            <a:ext cx="7315200" cy="4114800"/>
          </a:xfrm>
          <a:prstGeom prst="rect">
            <a:avLst/>
          </a:prstGeom>
          <a:noFill/>
          <a:ln>
            <a:noFill/>
          </a:ln>
        </p:spPr>
      </p:sp>
      <p:sp>
        <p:nvSpPr>
          <p:cNvPr id="845" name="Google Shape;845;p242"/>
          <p:cNvSpPr txBox="1"/>
          <p:nvPr>
            <p:ph idx="1" type="body"/>
          </p:nvPr>
        </p:nvSpPr>
        <p:spPr>
          <a:xfrm>
            <a:off x="2389717" y="5367338"/>
            <a:ext cx="7315200" cy="804862"/>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1400"/>
            </a:lvl1pPr>
            <a:lvl2pPr indent="-228600" lvl="1" marL="914400" algn="l">
              <a:spcBef>
                <a:spcPts val="65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846" name="Google Shape;846;p242"/>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7" name="Google Shape;847;p242"/>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showMasterSp="0" type="vertTx">
  <p:cSld name="VERTICAL_TEXT">
    <p:spTree>
      <p:nvGrpSpPr>
        <p:cNvPr id="848" name="Shape 848"/>
        <p:cNvGrpSpPr/>
        <p:nvPr/>
      </p:nvGrpSpPr>
      <p:grpSpPr>
        <a:xfrm>
          <a:off x="0" y="0"/>
          <a:ext cx="0" cy="0"/>
          <a:chOff x="0" y="0"/>
          <a:chExt cx="0" cy="0"/>
        </a:xfrm>
      </p:grpSpPr>
      <p:sp>
        <p:nvSpPr>
          <p:cNvPr id="849" name="Google Shape;849;p243"/>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0" name="Google Shape;850;p243"/>
          <p:cNvSpPr txBox="1"/>
          <p:nvPr>
            <p:ph idx="1" type="body"/>
          </p:nvPr>
        </p:nvSpPr>
        <p:spPr>
          <a:xfrm rot="5400000">
            <a:off x="3323960" y="-1114159"/>
            <a:ext cx="4519613" cy="994833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851" name="Google Shape;851;p243"/>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2" name="Google Shape;852;p243"/>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showMasterSp="0" type="vertTitleAndTx">
  <p:cSld name="VERTICAL_TITLE_AND_VERTICAL_TEXT">
    <p:spTree>
      <p:nvGrpSpPr>
        <p:cNvPr id="853" name="Shape 853"/>
        <p:cNvGrpSpPr/>
        <p:nvPr/>
      </p:nvGrpSpPr>
      <p:grpSpPr>
        <a:xfrm>
          <a:off x="0" y="0"/>
          <a:ext cx="0" cy="0"/>
          <a:chOff x="0" y="0"/>
          <a:chExt cx="0" cy="0"/>
        </a:xfrm>
      </p:grpSpPr>
      <p:sp>
        <p:nvSpPr>
          <p:cNvPr id="854" name="Google Shape;854;p244"/>
          <p:cNvSpPr txBox="1"/>
          <p:nvPr>
            <p:ph type="title"/>
          </p:nvPr>
        </p:nvSpPr>
        <p:spPr>
          <a:xfrm rot="5400000">
            <a:off x="6127488" y="1689365"/>
            <a:ext cx="6373813" cy="2487083"/>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5" name="Google Shape;855;p244"/>
          <p:cNvSpPr txBox="1"/>
          <p:nvPr>
            <p:ph idx="1" type="body"/>
          </p:nvPr>
        </p:nvSpPr>
        <p:spPr>
          <a:xfrm rot="5400000">
            <a:off x="1051720" y="-696119"/>
            <a:ext cx="6373813" cy="7258051"/>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856" name="Google Shape;856;p244"/>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7" name="Google Shape;857;p244"/>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864" name="Shape 864"/>
        <p:cNvGrpSpPr/>
        <p:nvPr/>
      </p:nvGrpSpPr>
      <p:grpSpPr>
        <a:xfrm>
          <a:off x="0" y="0"/>
          <a:ext cx="0" cy="0"/>
          <a:chOff x="0" y="0"/>
          <a:chExt cx="0" cy="0"/>
        </a:xfrm>
      </p:grpSpPr>
      <p:sp>
        <p:nvSpPr>
          <p:cNvPr id="865" name="Google Shape;865;p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6" name="Google Shape;866;p91"/>
          <p:cNvSpPr txBox="1"/>
          <p:nvPr>
            <p:ph idx="1" type="body"/>
          </p:nvPr>
        </p:nvSpPr>
        <p:spPr>
          <a:xfrm>
            <a:off x="609600" y="1600204"/>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67" name="Google Shape;867;p91"/>
          <p:cNvSpPr txBox="1"/>
          <p:nvPr>
            <p:ph idx="10" type="dt"/>
          </p:nvPr>
        </p:nvSpPr>
        <p:spPr>
          <a:xfrm>
            <a:off x="609600" y="6356487"/>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8" name="Google Shape;868;p91"/>
          <p:cNvSpPr txBox="1"/>
          <p:nvPr>
            <p:ph idx="11" type="ftr"/>
          </p:nvPr>
        </p:nvSpPr>
        <p:spPr>
          <a:xfrm>
            <a:off x="4165600" y="6356487"/>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9" name="Google Shape;869;p91"/>
          <p:cNvSpPr txBox="1"/>
          <p:nvPr>
            <p:ph idx="12" type="sldNum"/>
          </p:nvPr>
        </p:nvSpPr>
        <p:spPr>
          <a:xfrm>
            <a:off x="8737600" y="6356487"/>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870" name="Shape 870"/>
        <p:cNvGrpSpPr/>
        <p:nvPr/>
      </p:nvGrpSpPr>
      <p:grpSpPr>
        <a:xfrm>
          <a:off x="0" y="0"/>
          <a:ext cx="0" cy="0"/>
          <a:chOff x="0" y="0"/>
          <a:chExt cx="0" cy="0"/>
        </a:xfrm>
      </p:grpSpPr>
      <p:sp>
        <p:nvSpPr>
          <p:cNvPr id="871" name="Google Shape;871;p115"/>
          <p:cNvSpPr txBox="1"/>
          <p:nvPr>
            <p:ph type="ctrTitle"/>
          </p:nvPr>
        </p:nvSpPr>
        <p:spPr>
          <a:xfrm>
            <a:off x="914400" y="2130562"/>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2" name="Google Shape;872;p115"/>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873" name="Google Shape;873;p115"/>
          <p:cNvSpPr txBox="1"/>
          <p:nvPr>
            <p:ph idx="10" type="dt"/>
          </p:nvPr>
        </p:nvSpPr>
        <p:spPr>
          <a:xfrm>
            <a:off x="609600" y="6356487"/>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4" name="Google Shape;874;p115"/>
          <p:cNvSpPr txBox="1"/>
          <p:nvPr>
            <p:ph idx="11" type="ftr"/>
          </p:nvPr>
        </p:nvSpPr>
        <p:spPr>
          <a:xfrm>
            <a:off x="4165600" y="6356487"/>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5" name="Google Shape;875;p115"/>
          <p:cNvSpPr txBox="1"/>
          <p:nvPr>
            <p:ph idx="12" type="sldNum"/>
          </p:nvPr>
        </p:nvSpPr>
        <p:spPr>
          <a:xfrm>
            <a:off x="8737600" y="6356487"/>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showMasterSp="0" type="obj">
  <p:cSld name="OBJECT">
    <p:spTree>
      <p:nvGrpSpPr>
        <p:cNvPr id="102" name="Shape 102"/>
        <p:cNvGrpSpPr/>
        <p:nvPr/>
      </p:nvGrpSpPr>
      <p:grpSpPr>
        <a:xfrm>
          <a:off x="0" y="0"/>
          <a:ext cx="0" cy="0"/>
          <a:chOff x="0" y="0"/>
          <a:chExt cx="0" cy="0"/>
        </a:xfrm>
      </p:grpSpPr>
      <p:sp>
        <p:nvSpPr>
          <p:cNvPr id="103" name="Google Shape;103;p70"/>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70"/>
          <p:cNvSpPr txBox="1"/>
          <p:nvPr>
            <p:ph idx="1" type="body"/>
          </p:nvPr>
        </p:nvSpPr>
        <p:spPr>
          <a:xfrm>
            <a:off x="609600" y="1600201"/>
            <a:ext cx="9948333"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105" name="Google Shape;105;p70"/>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70"/>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876" name="Shape 876"/>
        <p:cNvGrpSpPr/>
        <p:nvPr/>
      </p:nvGrpSpPr>
      <p:grpSpPr>
        <a:xfrm>
          <a:off x="0" y="0"/>
          <a:ext cx="0" cy="0"/>
          <a:chOff x="0" y="0"/>
          <a:chExt cx="0" cy="0"/>
        </a:xfrm>
      </p:grpSpPr>
      <p:sp>
        <p:nvSpPr>
          <p:cNvPr id="877" name="Google Shape;877;p116"/>
          <p:cNvSpPr txBox="1"/>
          <p:nvPr>
            <p:ph type="title"/>
          </p:nvPr>
        </p:nvSpPr>
        <p:spPr>
          <a:xfrm>
            <a:off x="963084" y="4407037"/>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8" name="Google Shape;878;p116"/>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879" name="Google Shape;879;p116"/>
          <p:cNvSpPr txBox="1"/>
          <p:nvPr>
            <p:ph idx="10" type="dt"/>
          </p:nvPr>
        </p:nvSpPr>
        <p:spPr>
          <a:xfrm>
            <a:off x="609600" y="6356487"/>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0" name="Google Shape;880;p116"/>
          <p:cNvSpPr txBox="1"/>
          <p:nvPr>
            <p:ph idx="11" type="ftr"/>
          </p:nvPr>
        </p:nvSpPr>
        <p:spPr>
          <a:xfrm>
            <a:off x="4165600" y="6356487"/>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1" name="Google Shape;881;p116"/>
          <p:cNvSpPr txBox="1"/>
          <p:nvPr>
            <p:ph idx="12" type="sldNum"/>
          </p:nvPr>
        </p:nvSpPr>
        <p:spPr>
          <a:xfrm>
            <a:off x="8737600" y="6356487"/>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882" name="Shape 882"/>
        <p:cNvGrpSpPr/>
        <p:nvPr/>
      </p:nvGrpSpPr>
      <p:grpSpPr>
        <a:xfrm>
          <a:off x="0" y="0"/>
          <a:ext cx="0" cy="0"/>
          <a:chOff x="0" y="0"/>
          <a:chExt cx="0" cy="0"/>
        </a:xfrm>
      </p:grpSpPr>
      <p:sp>
        <p:nvSpPr>
          <p:cNvPr id="883" name="Google Shape;883;p1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4" name="Google Shape;884;p117"/>
          <p:cNvSpPr txBox="1"/>
          <p:nvPr>
            <p:ph idx="1" type="body"/>
          </p:nvPr>
        </p:nvSpPr>
        <p:spPr>
          <a:xfrm>
            <a:off x="609600" y="1600204"/>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885" name="Google Shape;885;p117"/>
          <p:cNvSpPr txBox="1"/>
          <p:nvPr>
            <p:ph idx="2" type="body"/>
          </p:nvPr>
        </p:nvSpPr>
        <p:spPr>
          <a:xfrm>
            <a:off x="6197600" y="1600204"/>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886" name="Google Shape;886;p117"/>
          <p:cNvSpPr txBox="1"/>
          <p:nvPr>
            <p:ph idx="10" type="dt"/>
          </p:nvPr>
        </p:nvSpPr>
        <p:spPr>
          <a:xfrm>
            <a:off x="609600" y="6356487"/>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7" name="Google Shape;887;p117"/>
          <p:cNvSpPr txBox="1"/>
          <p:nvPr>
            <p:ph idx="11" type="ftr"/>
          </p:nvPr>
        </p:nvSpPr>
        <p:spPr>
          <a:xfrm>
            <a:off x="4165600" y="6356487"/>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8" name="Google Shape;888;p117"/>
          <p:cNvSpPr txBox="1"/>
          <p:nvPr>
            <p:ph idx="12" type="sldNum"/>
          </p:nvPr>
        </p:nvSpPr>
        <p:spPr>
          <a:xfrm>
            <a:off x="8737600" y="6356487"/>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889" name="Shape 889"/>
        <p:cNvGrpSpPr/>
        <p:nvPr/>
      </p:nvGrpSpPr>
      <p:grpSpPr>
        <a:xfrm>
          <a:off x="0" y="0"/>
          <a:ext cx="0" cy="0"/>
          <a:chOff x="0" y="0"/>
          <a:chExt cx="0" cy="0"/>
        </a:xfrm>
      </p:grpSpPr>
      <p:sp>
        <p:nvSpPr>
          <p:cNvPr id="890" name="Google Shape;890;p1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1" name="Google Shape;891;p118"/>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92" name="Google Shape;892;p118"/>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93" name="Google Shape;893;p118"/>
          <p:cNvSpPr txBox="1"/>
          <p:nvPr>
            <p:ph idx="3" type="body"/>
          </p:nvPr>
        </p:nvSpPr>
        <p:spPr>
          <a:xfrm>
            <a:off x="619345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94" name="Google Shape;894;p118"/>
          <p:cNvSpPr txBox="1"/>
          <p:nvPr>
            <p:ph idx="4" type="body"/>
          </p:nvPr>
        </p:nvSpPr>
        <p:spPr>
          <a:xfrm>
            <a:off x="619345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95" name="Google Shape;895;p118"/>
          <p:cNvSpPr txBox="1"/>
          <p:nvPr>
            <p:ph idx="10" type="dt"/>
          </p:nvPr>
        </p:nvSpPr>
        <p:spPr>
          <a:xfrm>
            <a:off x="609600" y="6356487"/>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6" name="Google Shape;896;p118"/>
          <p:cNvSpPr txBox="1"/>
          <p:nvPr>
            <p:ph idx="11" type="ftr"/>
          </p:nvPr>
        </p:nvSpPr>
        <p:spPr>
          <a:xfrm>
            <a:off x="4165600" y="6356487"/>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7" name="Google Shape;897;p118"/>
          <p:cNvSpPr txBox="1"/>
          <p:nvPr>
            <p:ph idx="12" type="sldNum"/>
          </p:nvPr>
        </p:nvSpPr>
        <p:spPr>
          <a:xfrm>
            <a:off x="8737600" y="6356487"/>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898" name="Shape 898"/>
        <p:cNvGrpSpPr/>
        <p:nvPr/>
      </p:nvGrpSpPr>
      <p:grpSpPr>
        <a:xfrm>
          <a:off x="0" y="0"/>
          <a:ext cx="0" cy="0"/>
          <a:chOff x="0" y="0"/>
          <a:chExt cx="0" cy="0"/>
        </a:xfrm>
      </p:grpSpPr>
      <p:sp>
        <p:nvSpPr>
          <p:cNvPr id="899" name="Google Shape;899;p1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0" name="Google Shape;900;p119"/>
          <p:cNvSpPr txBox="1"/>
          <p:nvPr>
            <p:ph idx="10" type="dt"/>
          </p:nvPr>
        </p:nvSpPr>
        <p:spPr>
          <a:xfrm>
            <a:off x="609600" y="6356487"/>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1" name="Google Shape;901;p119"/>
          <p:cNvSpPr txBox="1"/>
          <p:nvPr>
            <p:ph idx="11" type="ftr"/>
          </p:nvPr>
        </p:nvSpPr>
        <p:spPr>
          <a:xfrm>
            <a:off x="4165600" y="6356487"/>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2" name="Google Shape;902;p119"/>
          <p:cNvSpPr txBox="1"/>
          <p:nvPr>
            <p:ph idx="12" type="sldNum"/>
          </p:nvPr>
        </p:nvSpPr>
        <p:spPr>
          <a:xfrm>
            <a:off x="8737600" y="6356487"/>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903" name="Shape 903"/>
        <p:cNvGrpSpPr/>
        <p:nvPr/>
      </p:nvGrpSpPr>
      <p:grpSpPr>
        <a:xfrm>
          <a:off x="0" y="0"/>
          <a:ext cx="0" cy="0"/>
          <a:chOff x="0" y="0"/>
          <a:chExt cx="0" cy="0"/>
        </a:xfrm>
      </p:grpSpPr>
      <p:sp>
        <p:nvSpPr>
          <p:cNvPr id="904" name="Google Shape;904;p120"/>
          <p:cNvSpPr txBox="1"/>
          <p:nvPr>
            <p:ph idx="10" type="dt"/>
          </p:nvPr>
        </p:nvSpPr>
        <p:spPr>
          <a:xfrm>
            <a:off x="609600" y="6356487"/>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5" name="Google Shape;905;p120"/>
          <p:cNvSpPr txBox="1"/>
          <p:nvPr>
            <p:ph idx="11" type="ftr"/>
          </p:nvPr>
        </p:nvSpPr>
        <p:spPr>
          <a:xfrm>
            <a:off x="4165600" y="6356487"/>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6" name="Google Shape;906;p120"/>
          <p:cNvSpPr txBox="1"/>
          <p:nvPr>
            <p:ph idx="12" type="sldNum"/>
          </p:nvPr>
        </p:nvSpPr>
        <p:spPr>
          <a:xfrm>
            <a:off x="8737600" y="6356487"/>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907" name="Shape 907"/>
        <p:cNvGrpSpPr/>
        <p:nvPr/>
      </p:nvGrpSpPr>
      <p:grpSpPr>
        <a:xfrm>
          <a:off x="0" y="0"/>
          <a:ext cx="0" cy="0"/>
          <a:chOff x="0" y="0"/>
          <a:chExt cx="0" cy="0"/>
        </a:xfrm>
      </p:grpSpPr>
      <p:sp>
        <p:nvSpPr>
          <p:cNvPr id="908" name="Google Shape;908;p121"/>
          <p:cNvSpPr txBox="1"/>
          <p:nvPr>
            <p:ph type="title"/>
          </p:nvPr>
        </p:nvSpPr>
        <p:spPr>
          <a:xfrm>
            <a:off x="609603"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9" name="Google Shape;909;p121"/>
          <p:cNvSpPr txBox="1"/>
          <p:nvPr>
            <p:ph idx="1" type="body"/>
          </p:nvPr>
        </p:nvSpPr>
        <p:spPr>
          <a:xfrm>
            <a:off x="4766733" y="273052"/>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910" name="Google Shape;910;p121"/>
          <p:cNvSpPr txBox="1"/>
          <p:nvPr>
            <p:ph idx="2" type="body"/>
          </p:nvPr>
        </p:nvSpPr>
        <p:spPr>
          <a:xfrm>
            <a:off x="609603" y="1435102"/>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911" name="Google Shape;911;p121"/>
          <p:cNvSpPr txBox="1"/>
          <p:nvPr>
            <p:ph idx="10" type="dt"/>
          </p:nvPr>
        </p:nvSpPr>
        <p:spPr>
          <a:xfrm>
            <a:off x="609600" y="6356487"/>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2" name="Google Shape;912;p121"/>
          <p:cNvSpPr txBox="1"/>
          <p:nvPr>
            <p:ph idx="11" type="ftr"/>
          </p:nvPr>
        </p:nvSpPr>
        <p:spPr>
          <a:xfrm>
            <a:off x="4165600" y="6356487"/>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3" name="Google Shape;913;p121"/>
          <p:cNvSpPr txBox="1"/>
          <p:nvPr>
            <p:ph idx="12" type="sldNum"/>
          </p:nvPr>
        </p:nvSpPr>
        <p:spPr>
          <a:xfrm>
            <a:off x="8737600" y="6356487"/>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914" name="Shape 914"/>
        <p:cNvGrpSpPr/>
        <p:nvPr/>
      </p:nvGrpSpPr>
      <p:grpSpPr>
        <a:xfrm>
          <a:off x="0" y="0"/>
          <a:ext cx="0" cy="0"/>
          <a:chOff x="0" y="0"/>
          <a:chExt cx="0" cy="0"/>
        </a:xfrm>
      </p:grpSpPr>
      <p:sp>
        <p:nvSpPr>
          <p:cNvPr id="915" name="Google Shape;915;p122"/>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6" name="Google Shape;916;p122"/>
          <p:cNvSpPr/>
          <p:nvPr>
            <p:ph idx="2" type="pic"/>
          </p:nvPr>
        </p:nvSpPr>
        <p:spPr>
          <a:xfrm>
            <a:off x="2389717" y="612775"/>
            <a:ext cx="7315200" cy="4114800"/>
          </a:xfrm>
          <a:prstGeom prst="rect">
            <a:avLst/>
          </a:prstGeom>
          <a:noFill/>
          <a:ln>
            <a:noFill/>
          </a:ln>
        </p:spPr>
      </p:sp>
      <p:sp>
        <p:nvSpPr>
          <p:cNvPr id="917" name="Google Shape;917;p122"/>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918" name="Google Shape;918;p122"/>
          <p:cNvSpPr txBox="1"/>
          <p:nvPr>
            <p:ph idx="10" type="dt"/>
          </p:nvPr>
        </p:nvSpPr>
        <p:spPr>
          <a:xfrm>
            <a:off x="609600" y="6356487"/>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9" name="Google Shape;919;p122"/>
          <p:cNvSpPr txBox="1"/>
          <p:nvPr>
            <p:ph idx="11" type="ftr"/>
          </p:nvPr>
        </p:nvSpPr>
        <p:spPr>
          <a:xfrm>
            <a:off x="4165600" y="6356487"/>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0" name="Google Shape;920;p122"/>
          <p:cNvSpPr txBox="1"/>
          <p:nvPr>
            <p:ph idx="12" type="sldNum"/>
          </p:nvPr>
        </p:nvSpPr>
        <p:spPr>
          <a:xfrm>
            <a:off x="8737600" y="6356487"/>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921" name="Shape 921"/>
        <p:cNvGrpSpPr/>
        <p:nvPr/>
      </p:nvGrpSpPr>
      <p:grpSpPr>
        <a:xfrm>
          <a:off x="0" y="0"/>
          <a:ext cx="0" cy="0"/>
          <a:chOff x="0" y="0"/>
          <a:chExt cx="0" cy="0"/>
        </a:xfrm>
      </p:grpSpPr>
      <p:sp>
        <p:nvSpPr>
          <p:cNvPr id="922" name="Google Shape;922;p12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3" name="Google Shape;923;p123"/>
          <p:cNvSpPr txBox="1"/>
          <p:nvPr>
            <p:ph idx="1" type="body"/>
          </p:nvPr>
        </p:nvSpPr>
        <p:spPr>
          <a:xfrm rot="5400000">
            <a:off x="3833019" y="-1623215"/>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24" name="Google Shape;924;p123"/>
          <p:cNvSpPr txBox="1"/>
          <p:nvPr>
            <p:ph idx="10" type="dt"/>
          </p:nvPr>
        </p:nvSpPr>
        <p:spPr>
          <a:xfrm>
            <a:off x="609600" y="6356487"/>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5" name="Google Shape;925;p123"/>
          <p:cNvSpPr txBox="1"/>
          <p:nvPr>
            <p:ph idx="11" type="ftr"/>
          </p:nvPr>
        </p:nvSpPr>
        <p:spPr>
          <a:xfrm>
            <a:off x="4165600" y="6356487"/>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6" name="Google Shape;926;p123"/>
          <p:cNvSpPr txBox="1"/>
          <p:nvPr>
            <p:ph idx="12" type="sldNum"/>
          </p:nvPr>
        </p:nvSpPr>
        <p:spPr>
          <a:xfrm>
            <a:off x="8737600" y="6356487"/>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927" name="Shape 927"/>
        <p:cNvGrpSpPr/>
        <p:nvPr/>
      </p:nvGrpSpPr>
      <p:grpSpPr>
        <a:xfrm>
          <a:off x="0" y="0"/>
          <a:ext cx="0" cy="0"/>
          <a:chOff x="0" y="0"/>
          <a:chExt cx="0" cy="0"/>
        </a:xfrm>
      </p:grpSpPr>
      <p:sp>
        <p:nvSpPr>
          <p:cNvPr id="928" name="Google Shape;928;p124"/>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9" name="Google Shape;929;p124"/>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30" name="Google Shape;930;p124"/>
          <p:cNvSpPr txBox="1"/>
          <p:nvPr>
            <p:ph idx="10" type="dt"/>
          </p:nvPr>
        </p:nvSpPr>
        <p:spPr>
          <a:xfrm>
            <a:off x="609600" y="6356487"/>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1" name="Google Shape;931;p124"/>
          <p:cNvSpPr txBox="1"/>
          <p:nvPr>
            <p:ph idx="11" type="ftr"/>
          </p:nvPr>
        </p:nvSpPr>
        <p:spPr>
          <a:xfrm>
            <a:off x="4165600" y="6356487"/>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2" name="Google Shape;932;p124"/>
          <p:cNvSpPr txBox="1"/>
          <p:nvPr>
            <p:ph idx="12" type="sldNum"/>
          </p:nvPr>
        </p:nvSpPr>
        <p:spPr>
          <a:xfrm>
            <a:off x="8737600" y="6356487"/>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939" name="Shape 939"/>
        <p:cNvGrpSpPr/>
        <p:nvPr/>
      </p:nvGrpSpPr>
      <p:grpSpPr>
        <a:xfrm>
          <a:off x="0" y="0"/>
          <a:ext cx="0" cy="0"/>
          <a:chOff x="0" y="0"/>
          <a:chExt cx="0" cy="0"/>
        </a:xfrm>
      </p:grpSpPr>
      <p:sp>
        <p:nvSpPr>
          <p:cNvPr id="940" name="Google Shape;940;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1" name="Google Shape;941;p9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2" name="Google Shape;942;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3" name="Google Shape;943;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4" name="Google Shape;944;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showMasterSp="0" type="blank">
  <p:cSld name="BLANK">
    <p:spTree>
      <p:nvGrpSpPr>
        <p:cNvPr id="107" name="Shape 107"/>
        <p:cNvGrpSpPr/>
        <p:nvPr/>
      </p:nvGrpSpPr>
      <p:grpSpPr>
        <a:xfrm>
          <a:off x="0" y="0"/>
          <a:ext cx="0" cy="0"/>
          <a:chOff x="0" y="0"/>
          <a:chExt cx="0" cy="0"/>
        </a:xfrm>
      </p:grpSpPr>
      <p:sp>
        <p:nvSpPr>
          <p:cNvPr id="108" name="Google Shape;108;p83"/>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83"/>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945" name="Shape 945"/>
        <p:cNvGrpSpPr/>
        <p:nvPr/>
      </p:nvGrpSpPr>
      <p:grpSpPr>
        <a:xfrm>
          <a:off x="0" y="0"/>
          <a:ext cx="0" cy="0"/>
          <a:chOff x="0" y="0"/>
          <a:chExt cx="0" cy="0"/>
        </a:xfrm>
      </p:grpSpPr>
      <p:sp>
        <p:nvSpPr>
          <p:cNvPr id="946" name="Google Shape;946;p25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7" name="Google Shape;947;p25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48" name="Google Shape;948;p2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9" name="Google Shape;949;p2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0" name="Google Shape;950;p2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951" name="Shape 951"/>
        <p:cNvGrpSpPr/>
        <p:nvPr/>
      </p:nvGrpSpPr>
      <p:grpSpPr>
        <a:xfrm>
          <a:off x="0" y="0"/>
          <a:ext cx="0" cy="0"/>
          <a:chOff x="0" y="0"/>
          <a:chExt cx="0" cy="0"/>
        </a:xfrm>
      </p:grpSpPr>
      <p:sp>
        <p:nvSpPr>
          <p:cNvPr id="952" name="Google Shape;952;p25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3" name="Google Shape;953;p25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954" name="Google Shape;954;p2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5" name="Google Shape;955;p2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6" name="Google Shape;956;p2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957" name="Shape 957"/>
        <p:cNvGrpSpPr/>
        <p:nvPr/>
      </p:nvGrpSpPr>
      <p:grpSpPr>
        <a:xfrm>
          <a:off x="0" y="0"/>
          <a:ext cx="0" cy="0"/>
          <a:chOff x="0" y="0"/>
          <a:chExt cx="0" cy="0"/>
        </a:xfrm>
      </p:grpSpPr>
      <p:sp>
        <p:nvSpPr>
          <p:cNvPr id="958" name="Google Shape;958;p2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9" name="Google Shape;959;p25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0" name="Google Shape;960;p25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1" name="Google Shape;961;p2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2" name="Google Shape;962;p2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3" name="Google Shape;963;p2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964" name="Shape 964"/>
        <p:cNvGrpSpPr/>
        <p:nvPr/>
      </p:nvGrpSpPr>
      <p:grpSpPr>
        <a:xfrm>
          <a:off x="0" y="0"/>
          <a:ext cx="0" cy="0"/>
          <a:chOff x="0" y="0"/>
          <a:chExt cx="0" cy="0"/>
        </a:xfrm>
      </p:grpSpPr>
      <p:sp>
        <p:nvSpPr>
          <p:cNvPr id="965" name="Google Shape;965;p25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6" name="Google Shape;966;p25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67" name="Google Shape;967;p25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8" name="Google Shape;968;p25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69" name="Google Shape;969;p25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0" name="Google Shape;970;p2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1" name="Google Shape;971;p2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2" name="Google Shape;972;p2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973" name="Shape 973"/>
        <p:cNvGrpSpPr/>
        <p:nvPr/>
      </p:nvGrpSpPr>
      <p:grpSpPr>
        <a:xfrm>
          <a:off x="0" y="0"/>
          <a:ext cx="0" cy="0"/>
          <a:chOff x="0" y="0"/>
          <a:chExt cx="0" cy="0"/>
        </a:xfrm>
      </p:grpSpPr>
      <p:sp>
        <p:nvSpPr>
          <p:cNvPr id="974" name="Google Shape;974;p2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5" name="Google Shape;975;p2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6" name="Google Shape;976;p2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7" name="Google Shape;977;p2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978" name="Shape 978"/>
        <p:cNvGrpSpPr/>
        <p:nvPr/>
      </p:nvGrpSpPr>
      <p:grpSpPr>
        <a:xfrm>
          <a:off x="0" y="0"/>
          <a:ext cx="0" cy="0"/>
          <a:chOff x="0" y="0"/>
          <a:chExt cx="0" cy="0"/>
        </a:xfrm>
      </p:grpSpPr>
      <p:sp>
        <p:nvSpPr>
          <p:cNvPr id="979" name="Google Shape;979;p2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0" name="Google Shape;980;p2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1" name="Google Shape;981;p2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982" name="Shape 982"/>
        <p:cNvGrpSpPr/>
        <p:nvPr/>
      </p:nvGrpSpPr>
      <p:grpSpPr>
        <a:xfrm>
          <a:off x="0" y="0"/>
          <a:ext cx="0" cy="0"/>
          <a:chOff x="0" y="0"/>
          <a:chExt cx="0" cy="0"/>
        </a:xfrm>
      </p:grpSpPr>
      <p:sp>
        <p:nvSpPr>
          <p:cNvPr id="983" name="Google Shape;983;p26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4" name="Google Shape;984;p26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85" name="Google Shape;985;p26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6" name="Google Shape;986;p2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7" name="Google Shape;987;p2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8" name="Google Shape;988;p2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989" name="Shape 989"/>
        <p:cNvGrpSpPr/>
        <p:nvPr/>
      </p:nvGrpSpPr>
      <p:grpSpPr>
        <a:xfrm>
          <a:off x="0" y="0"/>
          <a:ext cx="0" cy="0"/>
          <a:chOff x="0" y="0"/>
          <a:chExt cx="0" cy="0"/>
        </a:xfrm>
      </p:grpSpPr>
      <p:sp>
        <p:nvSpPr>
          <p:cNvPr id="990" name="Google Shape;990;p26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1" name="Google Shape;991;p262"/>
          <p:cNvSpPr/>
          <p:nvPr>
            <p:ph idx="2" type="pic"/>
          </p:nvPr>
        </p:nvSpPr>
        <p:spPr>
          <a:xfrm>
            <a:off x="5183188" y="987425"/>
            <a:ext cx="6172200" cy="4873625"/>
          </a:xfrm>
          <a:prstGeom prst="rect">
            <a:avLst/>
          </a:prstGeom>
          <a:noFill/>
          <a:ln>
            <a:noFill/>
          </a:ln>
        </p:spPr>
      </p:sp>
      <p:sp>
        <p:nvSpPr>
          <p:cNvPr id="992" name="Google Shape;992;p26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93" name="Google Shape;993;p2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4" name="Google Shape;994;p2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5" name="Google Shape;995;p2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996" name="Shape 996"/>
        <p:cNvGrpSpPr/>
        <p:nvPr/>
      </p:nvGrpSpPr>
      <p:grpSpPr>
        <a:xfrm>
          <a:off x="0" y="0"/>
          <a:ext cx="0" cy="0"/>
          <a:chOff x="0" y="0"/>
          <a:chExt cx="0" cy="0"/>
        </a:xfrm>
      </p:grpSpPr>
      <p:sp>
        <p:nvSpPr>
          <p:cNvPr id="997" name="Google Shape;997;p2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8" name="Google Shape;998;p26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9" name="Google Shape;999;p2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0" name="Google Shape;1000;p2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1" name="Google Shape;1001;p2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002" name="Shape 1002"/>
        <p:cNvGrpSpPr/>
        <p:nvPr/>
      </p:nvGrpSpPr>
      <p:grpSpPr>
        <a:xfrm>
          <a:off x="0" y="0"/>
          <a:ext cx="0" cy="0"/>
          <a:chOff x="0" y="0"/>
          <a:chExt cx="0" cy="0"/>
        </a:xfrm>
      </p:grpSpPr>
      <p:sp>
        <p:nvSpPr>
          <p:cNvPr id="1003" name="Google Shape;1003;p26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4" name="Google Shape;1004;p26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5" name="Google Shape;1005;p2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6" name="Google Shape;1006;p2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7" name="Google Shape;1007;p2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showMasterSp="0" type="title">
  <p:cSld name="TITLE">
    <p:spTree>
      <p:nvGrpSpPr>
        <p:cNvPr id="110" name="Shape 110"/>
        <p:cNvGrpSpPr/>
        <p:nvPr/>
      </p:nvGrpSpPr>
      <p:grpSpPr>
        <a:xfrm>
          <a:off x="0" y="0"/>
          <a:ext cx="0" cy="0"/>
          <a:chOff x="0" y="0"/>
          <a:chExt cx="0" cy="0"/>
        </a:xfrm>
      </p:grpSpPr>
      <p:sp>
        <p:nvSpPr>
          <p:cNvPr id="111" name="Google Shape;111;p125"/>
          <p:cNvSpPr txBox="1"/>
          <p:nvPr>
            <p:ph type="ctrTitle"/>
          </p:nvPr>
        </p:nvSpPr>
        <p:spPr>
          <a:xfrm>
            <a:off x="914400" y="2130562"/>
            <a:ext cx="10363200" cy="14700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25"/>
          <p:cNvSpPr txBox="1"/>
          <p:nvPr>
            <p:ph idx="1" type="subTitle"/>
          </p:nvPr>
        </p:nvSpPr>
        <p:spPr>
          <a:xfrm>
            <a:off x="1828800" y="3886200"/>
            <a:ext cx="8534400" cy="1752600"/>
          </a:xfrm>
          <a:prstGeom prst="rect">
            <a:avLst/>
          </a:prstGeom>
          <a:noFill/>
          <a:ln>
            <a:noFill/>
          </a:ln>
        </p:spPr>
        <p:txBody>
          <a:bodyPr anchorCtr="0" anchor="t" bIns="46800" lIns="90000" spcFirstLastPara="1" rIns="90000" wrap="square" tIns="46800">
            <a:noAutofit/>
          </a:bodyPr>
          <a:lstStyle>
            <a:lvl1pPr lvl="0" algn="ctr">
              <a:spcBef>
                <a:spcPts val="750"/>
              </a:spcBef>
              <a:spcAft>
                <a:spcPts val="0"/>
              </a:spcAft>
              <a:buSzPts val="3000"/>
              <a:buNone/>
              <a:defRPr/>
            </a:lvl1pPr>
            <a:lvl2pPr lvl="1" algn="ctr">
              <a:spcBef>
                <a:spcPts val="650"/>
              </a:spcBef>
              <a:spcAft>
                <a:spcPts val="0"/>
              </a:spcAft>
              <a:buSzPts val="2600"/>
              <a:buNone/>
              <a:defRPr/>
            </a:lvl2pPr>
            <a:lvl3pPr lvl="2" algn="ctr">
              <a:spcBef>
                <a:spcPts val="600"/>
              </a:spcBef>
              <a:spcAft>
                <a:spcPts val="0"/>
              </a:spcAft>
              <a:buSzPts val="2400"/>
              <a:buNone/>
              <a:defRPr/>
            </a:lvl3pPr>
            <a:lvl4pPr lvl="3" algn="ctr">
              <a:spcBef>
                <a:spcPts val="500"/>
              </a:spcBef>
              <a:spcAft>
                <a:spcPts val="0"/>
              </a:spcAft>
              <a:buSzPts val="2000"/>
              <a:buNone/>
              <a:defRPr/>
            </a:lvl4pPr>
            <a:lvl5pPr lvl="4" algn="ctr">
              <a:spcBef>
                <a:spcPts val="500"/>
              </a:spcBef>
              <a:spcAft>
                <a:spcPts val="0"/>
              </a:spcAft>
              <a:buSzPts val="2000"/>
              <a:buNone/>
              <a:defRPr/>
            </a:lvl5pPr>
            <a:lvl6pPr lvl="5" algn="ctr">
              <a:spcBef>
                <a:spcPts val="500"/>
              </a:spcBef>
              <a:spcAft>
                <a:spcPts val="0"/>
              </a:spcAft>
              <a:buSzPts val="2000"/>
              <a:buNone/>
              <a:defRPr/>
            </a:lvl6pPr>
            <a:lvl7pPr lvl="6" algn="ctr">
              <a:spcBef>
                <a:spcPts val="500"/>
              </a:spcBef>
              <a:spcAft>
                <a:spcPts val="0"/>
              </a:spcAft>
              <a:buSzPts val="2000"/>
              <a:buNone/>
              <a:defRPr/>
            </a:lvl7pPr>
            <a:lvl8pPr lvl="7" algn="ctr">
              <a:spcBef>
                <a:spcPts val="500"/>
              </a:spcBef>
              <a:spcAft>
                <a:spcPts val="0"/>
              </a:spcAft>
              <a:buSzPts val="2000"/>
              <a:buNone/>
              <a:defRPr/>
            </a:lvl8pPr>
            <a:lvl9pPr lvl="8" algn="ctr">
              <a:spcBef>
                <a:spcPts val="500"/>
              </a:spcBef>
              <a:spcAft>
                <a:spcPts val="0"/>
              </a:spcAft>
              <a:buSzPts val="2000"/>
              <a:buNone/>
              <a:defRPr/>
            </a:lvl9pPr>
          </a:lstStyle>
          <a:p/>
        </p:txBody>
      </p:sp>
      <p:sp>
        <p:nvSpPr>
          <p:cNvPr id="113" name="Google Shape;113;p125"/>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25"/>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1016" name="Shape 1016"/>
        <p:cNvGrpSpPr/>
        <p:nvPr/>
      </p:nvGrpSpPr>
      <p:grpSpPr>
        <a:xfrm>
          <a:off x="0" y="0"/>
          <a:ext cx="0" cy="0"/>
          <a:chOff x="0" y="0"/>
          <a:chExt cx="0" cy="0"/>
        </a:xfrm>
      </p:grpSpPr>
      <p:sp>
        <p:nvSpPr>
          <p:cNvPr id="1017" name="Google Shape;1017;p95"/>
          <p:cNvSpPr txBox="1"/>
          <p:nvPr>
            <p:ph idx="10" type="dt"/>
          </p:nvPr>
        </p:nvSpPr>
        <p:spPr>
          <a:xfrm>
            <a:off x="609635" y="6002338"/>
            <a:ext cx="2834217" cy="774700"/>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8" name="Google Shape;1018;p95"/>
          <p:cNvSpPr txBox="1"/>
          <p:nvPr>
            <p:ph idx="12" type="sldNum"/>
          </p:nvPr>
        </p:nvSpPr>
        <p:spPr>
          <a:xfrm>
            <a:off x="10871292" y="6413500"/>
            <a:ext cx="1005417" cy="363538"/>
          </a:xfrm>
          <a:prstGeom prst="rect">
            <a:avLst/>
          </a:prstGeom>
          <a:noFill/>
          <a:ln>
            <a:noFill/>
          </a:ln>
        </p:spPr>
        <p:txBody>
          <a:bodyPr anchorCtr="0" anchor="b" bIns="0" lIns="0" spcFirstLastPara="1" rIns="0" wrap="square" tIns="0">
            <a:noAutofit/>
          </a:bodyPr>
          <a:lstStyle>
            <a:lvl1pPr indent="0" lvl="0"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1pPr>
            <a:lvl2pPr indent="0" lvl="1"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2pPr>
            <a:lvl3pPr indent="0" lvl="2"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3pPr>
            <a:lvl4pPr indent="0" lvl="3"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4pPr>
            <a:lvl5pPr indent="0" lvl="4"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5pPr>
            <a:lvl6pPr indent="0" lvl="5"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6pPr>
            <a:lvl7pPr indent="0" lvl="6"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7pPr>
            <a:lvl8pPr indent="0" lvl="7"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8pPr>
            <a:lvl9pPr indent="0" lvl="8"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019" name="Shape 1019"/>
        <p:cNvGrpSpPr/>
        <p:nvPr/>
      </p:nvGrpSpPr>
      <p:grpSpPr>
        <a:xfrm>
          <a:off x="0" y="0"/>
          <a:ext cx="0" cy="0"/>
          <a:chOff x="0" y="0"/>
          <a:chExt cx="0" cy="0"/>
        </a:xfrm>
      </p:grpSpPr>
      <p:sp>
        <p:nvSpPr>
          <p:cNvPr id="1020" name="Google Shape;1020;p154"/>
          <p:cNvSpPr txBox="1"/>
          <p:nvPr>
            <p:ph type="ctrTitle"/>
          </p:nvPr>
        </p:nvSpPr>
        <p:spPr>
          <a:xfrm>
            <a:off x="1524000" y="1122363"/>
            <a:ext cx="9144000" cy="2387600"/>
          </a:xfrm>
          <a:prstGeom prst="rect">
            <a:avLst/>
          </a:prstGeom>
          <a:noFill/>
          <a:ln>
            <a:noFill/>
          </a:ln>
        </p:spPr>
        <p:txBody>
          <a:bodyPr anchorCtr="0" anchor="b" bIns="46800" lIns="45700" spcFirstLastPara="1" rIns="45700" wrap="square" tIns="46800">
            <a:noAutofit/>
          </a:bodyPr>
          <a:lstStyle>
            <a:lvl1pPr lvl="0" algn="ctr">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1" name="Google Shape;1021;p154"/>
          <p:cNvSpPr txBox="1"/>
          <p:nvPr>
            <p:ph idx="1" type="subTitle"/>
          </p:nvPr>
        </p:nvSpPr>
        <p:spPr>
          <a:xfrm>
            <a:off x="1524000" y="3602038"/>
            <a:ext cx="9144000" cy="1655762"/>
          </a:xfrm>
          <a:prstGeom prst="rect">
            <a:avLst/>
          </a:prstGeom>
          <a:noFill/>
          <a:ln>
            <a:noFill/>
          </a:ln>
        </p:spPr>
        <p:txBody>
          <a:bodyPr anchorCtr="0" anchor="t" bIns="46800" lIns="89625" spcFirstLastPara="1" rIns="89625" wrap="square" tIns="46800">
            <a:noAutofit/>
          </a:bodyPr>
          <a:lstStyle>
            <a:lvl1pPr lvl="0" algn="ctr">
              <a:spcBef>
                <a:spcPts val="750"/>
              </a:spcBef>
              <a:spcAft>
                <a:spcPts val="0"/>
              </a:spcAft>
              <a:buSzPts val="2400"/>
              <a:buNone/>
              <a:defRPr sz="2400"/>
            </a:lvl1pPr>
            <a:lvl2pPr lvl="1" algn="ctr">
              <a:spcBef>
                <a:spcPts val="650"/>
              </a:spcBef>
              <a:spcAft>
                <a:spcPts val="0"/>
              </a:spcAft>
              <a:buSzPts val="2000"/>
              <a:buNone/>
              <a:defRPr sz="2000"/>
            </a:lvl2pPr>
            <a:lvl3pPr lvl="2" algn="ctr">
              <a:spcBef>
                <a:spcPts val="600"/>
              </a:spcBef>
              <a:spcAft>
                <a:spcPts val="0"/>
              </a:spcAft>
              <a:buSzPts val="1800"/>
              <a:buNone/>
              <a:defRPr sz="1800"/>
            </a:lvl3pPr>
            <a:lvl4pPr lvl="3" algn="ctr">
              <a:spcBef>
                <a:spcPts val="500"/>
              </a:spcBef>
              <a:spcAft>
                <a:spcPts val="0"/>
              </a:spcAft>
              <a:buSzPts val="1600"/>
              <a:buNone/>
              <a:defRPr sz="1600"/>
            </a:lvl4pPr>
            <a:lvl5pPr lvl="4" algn="ctr">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22" name="Google Shape;1022;p154"/>
          <p:cNvSpPr txBox="1"/>
          <p:nvPr>
            <p:ph idx="10" type="dt"/>
          </p:nvPr>
        </p:nvSpPr>
        <p:spPr>
          <a:xfrm>
            <a:off x="609635" y="6002338"/>
            <a:ext cx="2834217" cy="774700"/>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3" name="Google Shape;1023;p154"/>
          <p:cNvSpPr txBox="1"/>
          <p:nvPr>
            <p:ph idx="12" type="sldNum"/>
          </p:nvPr>
        </p:nvSpPr>
        <p:spPr>
          <a:xfrm>
            <a:off x="10871292" y="6413500"/>
            <a:ext cx="1005417" cy="363538"/>
          </a:xfrm>
          <a:prstGeom prst="rect">
            <a:avLst/>
          </a:prstGeom>
          <a:noFill/>
          <a:ln>
            <a:noFill/>
          </a:ln>
        </p:spPr>
        <p:txBody>
          <a:bodyPr anchorCtr="0" anchor="b" bIns="0" lIns="0" spcFirstLastPara="1" rIns="0" wrap="square" tIns="0">
            <a:noAutofit/>
          </a:bodyPr>
          <a:lstStyle>
            <a:lvl1pPr indent="0" lvl="0"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1pPr>
            <a:lvl2pPr indent="0" lvl="1"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2pPr>
            <a:lvl3pPr indent="0" lvl="2"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3pPr>
            <a:lvl4pPr indent="0" lvl="3"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4pPr>
            <a:lvl5pPr indent="0" lvl="4"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5pPr>
            <a:lvl6pPr indent="0" lvl="5"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6pPr>
            <a:lvl7pPr indent="0" lvl="6"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7pPr>
            <a:lvl8pPr indent="0" lvl="7"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8pPr>
            <a:lvl9pPr indent="0" lvl="8"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1024" name="Shape 1024"/>
        <p:cNvGrpSpPr/>
        <p:nvPr/>
      </p:nvGrpSpPr>
      <p:grpSpPr>
        <a:xfrm>
          <a:off x="0" y="0"/>
          <a:ext cx="0" cy="0"/>
          <a:chOff x="0" y="0"/>
          <a:chExt cx="0" cy="0"/>
        </a:xfrm>
      </p:grpSpPr>
      <p:sp>
        <p:nvSpPr>
          <p:cNvPr id="1025" name="Google Shape;1025;p155"/>
          <p:cNvSpPr txBox="1"/>
          <p:nvPr>
            <p:ph type="title"/>
          </p:nvPr>
        </p:nvSpPr>
        <p:spPr>
          <a:xfrm>
            <a:off x="609607" y="96838"/>
            <a:ext cx="9946217" cy="1492250"/>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6" name="Google Shape;1026;p155"/>
          <p:cNvSpPr txBox="1"/>
          <p:nvPr>
            <p:ph idx="1" type="body"/>
          </p:nvPr>
        </p:nvSpPr>
        <p:spPr>
          <a:xfrm>
            <a:off x="609607" y="1600200"/>
            <a:ext cx="9946217" cy="4518025"/>
          </a:xfrm>
          <a:prstGeom prst="rect">
            <a:avLst/>
          </a:prstGeom>
          <a:noFill/>
          <a:ln>
            <a:noFill/>
          </a:ln>
        </p:spPr>
        <p:txBody>
          <a:bodyPr anchorCtr="0" anchor="t" bIns="46800" lIns="89625" spcFirstLastPara="1" rIns="89625"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7" name="Google Shape;1027;p155"/>
          <p:cNvSpPr txBox="1"/>
          <p:nvPr>
            <p:ph idx="10" type="dt"/>
          </p:nvPr>
        </p:nvSpPr>
        <p:spPr>
          <a:xfrm>
            <a:off x="609635" y="6002338"/>
            <a:ext cx="2834217" cy="774700"/>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8" name="Google Shape;1028;p155"/>
          <p:cNvSpPr txBox="1"/>
          <p:nvPr>
            <p:ph idx="12" type="sldNum"/>
          </p:nvPr>
        </p:nvSpPr>
        <p:spPr>
          <a:xfrm>
            <a:off x="10871292" y="6413500"/>
            <a:ext cx="1005417" cy="363538"/>
          </a:xfrm>
          <a:prstGeom prst="rect">
            <a:avLst/>
          </a:prstGeom>
          <a:noFill/>
          <a:ln>
            <a:noFill/>
          </a:ln>
        </p:spPr>
        <p:txBody>
          <a:bodyPr anchorCtr="0" anchor="b" bIns="0" lIns="0" spcFirstLastPara="1" rIns="0" wrap="square" tIns="0">
            <a:noAutofit/>
          </a:bodyPr>
          <a:lstStyle>
            <a:lvl1pPr indent="0" lvl="0"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1pPr>
            <a:lvl2pPr indent="0" lvl="1"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2pPr>
            <a:lvl3pPr indent="0" lvl="2"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3pPr>
            <a:lvl4pPr indent="0" lvl="3"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4pPr>
            <a:lvl5pPr indent="0" lvl="4"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5pPr>
            <a:lvl6pPr indent="0" lvl="5"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6pPr>
            <a:lvl7pPr indent="0" lvl="6"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7pPr>
            <a:lvl8pPr indent="0" lvl="7"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8pPr>
            <a:lvl9pPr indent="0" lvl="8"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1029" name="Shape 1029"/>
        <p:cNvGrpSpPr/>
        <p:nvPr/>
      </p:nvGrpSpPr>
      <p:grpSpPr>
        <a:xfrm>
          <a:off x="0" y="0"/>
          <a:ext cx="0" cy="0"/>
          <a:chOff x="0" y="0"/>
          <a:chExt cx="0" cy="0"/>
        </a:xfrm>
      </p:grpSpPr>
      <p:sp>
        <p:nvSpPr>
          <p:cNvPr id="1030" name="Google Shape;1030;p156"/>
          <p:cNvSpPr txBox="1"/>
          <p:nvPr>
            <p:ph type="title"/>
          </p:nvPr>
        </p:nvSpPr>
        <p:spPr>
          <a:xfrm>
            <a:off x="831851" y="1709743"/>
            <a:ext cx="10515600" cy="2852737"/>
          </a:xfrm>
          <a:prstGeom prst="rect">
            <a:avLst/>
          </a:prstGeom>
          <a:noFill/>
          <a:ln>
            <a:noFill/>
          </a:ln>
        </p:spPr>
        <p:txBody>
          <a:bodyPr anchorCtr="0" anchor="b" bIns="46800" lIns="45700" spcFirstLastPara="1" rIns="45700" wrap="square" tIns="4680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1" name="Google Shape;1031;p156"/>
          <p:cNvSpPr txBox="1"/>
          <p:nvPr>
            <p:ph idx="1" type="body"/>
          </p:nvPr>
        </p:nvSpPr>
        <p:spPr>
          <a:xfrm>
            <a:off x="831851" y="4589600"/>
            <a:ext cx="10515600" cy="1500187"/>
          </a:xfrm>
          <a:prstGeom prst="rect">
            <a:avLst/>
          </a:prstGeom>
          <a:noFill/>
          <a:ln>
            <a:noFill/>
          </a:ln>
        </p:spPr>
        <p:txBody>
          <a:bodyPr anchorCtr="0" anchor="t" bIns="46800" lIns="89625" spcFirstLastPara="1" rIns="89625" wrap="square" tIns="46800">
            <a:noAutofit/>
          </a:bodyPr>
          <a:lstStyle>
            <a:lvl1pPr indent="-228600" lvl="0" marL="457200" algn="l">
              <a:spcBef>
                <a:spcPts val="750"/>
              </a:spcBef>
              <a:spcAft>
                <a:spcPts val="0"/>
              </a:spcAft>
              <a:buSzPts val="2400"/>
              <a:buNone/>
              <a:defRPr sz="2400"/>
            </a:lvl1pPr>
            <a:lvl2pPr indent="-228600" lvl="1" marL="914400" algn="l">
              <a:spcBef>
                <a:spcPts val="650"/>
              </a:spcBef>
              <a:spcAft>
                <a:spcPts val="0"/>
              </a:spcAft>
              <a:buSzPts val="2000"/>
              <a:buNone/>
              <a:defRPr sz="2000"/>
            </a:lvl2pPr>
            <a:lvl3pPr indent="-228600" lvl="2" marL="1371600" algn="l">
              <a:spcBef>
                <a:spcPts val="600"/>
              </a:spcBef>
              <a:spcAft>
                <a:spcPts val="0"/>
              </a:spcAft>
              <a:buSzPts val="1800"/>
              <a:buNone/>
              <a:defRPr sz="1800"/>
            </a:lvl3pPr>
            <a:lvl4pPr indent="-228600" lvl="3" marL="1828800" algn="l">
              <a:spcBef>
                <a:spcPts val="500"/>
              </a:spcBef>
              <a:spcAft>
                <a:spcPts val="0"/>
              </a:spcAft>
              <a:buSzPts val="1600"/>
              <a:buNone/>
              <a:defRPr sz="1600"/>
            </a:lvl4pPr>
            <a:lvl5pPr indent="-228600" lvl="4" marL="2286000" algn="l">
              <a:spcBef>
                <a:spcPts val="500"/>
              </a:spcBef>
              <a:spcAft>
                <a:spcPts val="0"/>
              </a:spcAft>
              <a:buSzPts val="1600"/>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1032" name="Google Shape;1032;p156"/>
          <p:cNvSpPr txBox="1"/>
          <p:nvPr>
            <p:ph idx="10" type="dt"/>
          </p:nvPr>
        </p:nvSpPr>
        <p:spPr>
          <a:xfrm>
            <a:off x="609635" y="6002338"/>
            <a:ext cx="2834217" cy="774700"/>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3" name="Google Shape;1033;p156"/>
          <p:cNvSpPr txBox="1"/>
          <p:nvPr>
            <p:ph idx="12" type="sldNum"/>
          </p:nvPr>
        </p:nvSpPr>
        <p:spPr>
          <a:xfrm>
            <a:off x="10871292" y="6413500"/>
            <a:ext cx="1005417" cy="363538"/>
          </a:xfrm>
          <a:prstGeom prst="rect">
            <a:avLst/>
          </a:prstGeom>
          <a:noFill/>
          <a:ln>
            <a:noFill/>
          </a:ln>
        </p:spPr>
        <p:txBody>
          <a:bodyPr anchorCtr="0" anchor="b" bIns="0" lIns="0" spcFirstLastPara="1" rIns="0" wrap="square" tIns="0">
            <a:noAutofit/>
          </a:bodyPr>
          <a:lstStyle>
            <a:lvl1pPr indent="0" lvl="0"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1pPr>
            <a:lvl2pPr indent="0" lvl="1"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2pPr>
            <a:lvl3pPr indent="0" lvl="2"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3pPr>
            <a:lvl4pPr indent="0" lvl="3"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4pPr>
            <a:lvl5pPr indent="0" lvl="4"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5pPr>
            <a:lvl6pPr indent="0" lvl="5"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6pPr>
            <a:lvl7pPr indent="0" lvl="6"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7pPr>
            <a:lvl8pPr indent="0" lvl="7"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8pPr>
            <a:lvl9pPr indent="0" lvl="8"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1034" name="Shape 1034"/>
        <p:cNvGrpSpPr/>
        <p:nvPr/>
      </p:nvGrpSpPr>
      <p:grpSpPr>
        <a:xfrm>
          <a:off x="0" y="0"/>
          <a:ext cx="0" cy="0"/>
          <a:chOff x="0" y="0"/>
          <a:chExt cx="0" cy="0"/>
        </a:xfrm>
      </p:grpSpPr>
      <p:sp>
        <p:nvSpPr>
          <p:cNvPr id="1035" name="Google Shape;1035;p157"/>
          <p:cNvSpPr txBox="1"/>
          <p:nvPr>
            <p:ph type="title"/>
          </p:nvPr>
        </p:nvSpPr>
        <p:spPr>
          <a:xfrm>
            <a:off x="609607" y="96838"/>
            <a:ext cx="9946217" cy="1492250"/>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6" name="Google Shape;1036;p157"/>
          <p:cNvSpPr txBox="1"/>
          <p:nvPr>
            <p:ph idx="1" type="body"/>
          </p:nvPr>
        </p:nvSpPr>
        <p:spPr>
          <a:xfrm>
            <a:off x="609600" y="1600200"/>
            <a:ext cx="4870451" cy="4518025"/>
          </a:xfrm>
          <a:prstGeom prst="rect">
            <a:avLst/>
          </a:prstGeom>
          <a:noFill/>
          <a:ln>
            <a:noFill/>
          </a:ln>
        </p:spPr>
        <p:txBody>
          <a:bodyPr anchorCtr="0" anchor="t" bIns="46800" lIns="89625" spcFirstLastPara="1" rIns="89625"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7" name="Google Shape;1037;p157"/>
          <p:cNvSpPr txBox="1"/>
          <p:nvPr>
            <p:ph idx="2" type="body"/>
          </p:nvPr>
        </p:nvSpPr>
        <p:spPr>
          <a:xfrm>
            <a:off x="5683252" y="1600200"/>
            <a:ext cx="4872567" cy="4518025"/>
          </a:xfrm>
          <a:prstGeom prst="rect">
            <a:avLst/>
          </a:prstGeom>
          <a:noFill/>
          <a:ln>
            <a:noFill/>
          </a:ln>
        </p:spPr>
        <p:txBody>
          <a:bodyPr anchorCtr="0" anchor="t" bIns="46800" lIns="89625" spcFirstLastPara="1" rIns="89625"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8" name="Google Shape;1038;p157"/>
          <p:cNvSpPr txBox="1"/>
          <p:nvPr>
            <p:ph idx="10" type="dt"/>
          </p:nvPr>
        </p:nvSpPr>
        <p:spPr>
          <a:xfrm>
            <a:off x="609635" y="6002338"/>
            <a:ext cx="2834217" cy="774700"/>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9" name="Google Shape;1039;p157"/>
          <p:cNvSpPr txBox="1"/>
          <p:nvPr>
            <p:ph idx="12" type="sldNum"/>
          </p:nvPr>
        </p:nvSpPr>
        <p:spPr>
          <a:xfrm>
            <a:off x="10871292" y="6413500"/>
            <a:ext cx="1005417" cy="363538"/>
          </a:xfrm>
          <a:prstGeom prst="rect">
            <a:avLst/>
          </a:prstGeom>
          <a:noFill/>
          <a:ln>
            <a:noFill/>
          </a:ln>
        </p:spPr>
        <p:txBody>
          <a:bodyPr anchorCtr="0" anchor="b" bIns="0" lIns="0" spcFirstLastPara="1" rIns="0" wrap="square" tIns="0">
            <a:noAutofit/>
          </a:bodyPr>
          <a:lstStyle>
            <a:lvl1pPr indent="0" lvl="0"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1pPr>
            <a:lvl2pPr indent="0" lvl="1"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2pPr>
            <a:lvl3pPr indent="0" lvl="2"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3pPr>
            <a:lvl4pPr indent="0" lvl="3"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4pPr>
            <a:lvl5pPr indent="0" lvl="4"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5pPr>
            <a:lvl6pPr indent="0" lvl="5"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6pPr>
            <a:lvl7pPr indent="0" lvl="6"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7pPr>
            <a:lvl8pPr indent="0" lvl="7"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8pPr>
            <a:lvl9pPr indent="0" lvl="8"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1040" name="Shape 1040"/>
        <p:cNvGrpSpPr/>
        <p:nvPr/>
      </p:nvGrpSpPr>
      <p:grpSpPr>
        <a:xfrm>
          <a:off x="0" y="0"/>
          <a:ext cx="0" cy="0"/>
          <a:chOff x="0" y="0"/>
          <a:chExt cx="0" cy="0"/>
        </a:xfrm>
      </p:grpSpPr>
      <p:sp>
        <p:nvSpPr>
          <p:cNvPr id="1041" name="Google Shape;1041;p158"/>
          <p:cNvSpPr txBox="1"/>
          <p:nvPr>
            <p:ph type="title"/>
          </p:nvPr>
        </p:nvSpPr>
        <p:spPr>
          <a:xfrm>
            <a:off x="840317" y="365126"/>
            <a:ext cx="10515600" cy="1325563"/>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2" name="Google Shape;1042;p158"/>
          <p:cNvSpPr txBox="1"/>
          <p:nvPr>
            <p:ph idx="1" type="body"/>
          </p:nvPr>
        </p:nvSpPr>
        <p:spPr>
          <a:xfrm>
            <a:off x="840319" y="1681163"/>
            <a:ext cx="5158316" cy="823912"/>
          </a:xfrm>
          <a:prstGeom prst="rect">
            <a:avLst/>
          </a:prstGeom>
          <a:noFill/>
          <a:ln>
            <a:noFill/>
          </a:ln>
        </p:spPr>
        <p:txBody>
          <a:bodyPr anchorCtr="0" anchor="b" bIns="46800" lIns="89625" spcFirstLastPara="1" rIns="89625" wrap="square" tIns="46800">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43" name="Google Shape;1043;p158"/>
          <p:cNvSpPr txBox="1"/>
          <p:nvPr>
            <p:ph idx="2" type="body"/>
          </p:nvPr>
        </p:nvSpPr>
        <p:spPr>
          <a:xfrm>
            <a:off x="840319" y="2505075"/>
            <a:ext cx="5158316" cy="3684588"/>
          </a:xfrm>
          <a:prstGeom prst="rect">
            <a:avLst/>
          </a:prstGeom>
          <a:noFill/>
          <a:ln>
            <a:noFill/>
          </a:ln>
        </p:spPr>
        <p:txBody>
          <a:bodyPr anchorCtr="0" anchor="t" bIns="46800" lIns="89625" spcFirstLastPara="1" rIns="89625"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4" name="Google Shape;1044;p158"/>
          <p:cNvSpPr txBox="1"/>
          <p:nvPr>
            <p:ph idx="3" type="body"/>
          </p:nvPr>
        </p:nvSpPr>
        <p:spPr>
          <a:xfrm>
            <a:off x="6172200" y="1681163"/>
            <a:ext cx="5183717" cy="823912"/>
          </a:xfrm>
          <a:prstGeom prst="rect">
            <a:avLst/>
          </a:prstGeom>
          <a:noFill/>
          <a:ln>
            <a:noFill/>
          </a:ln>
        </p:spPr>
        <p:txBody>
          <a:bodyPr anchorCtr="0" anchor="b" bIns="46800" lIns="89625" spcFirstLastPara="1" rIns="89625" wrap="square" tIns="46800">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45" name="Google Shape;1045;p158"/>
          <p:cNvSpPr txBox="1"/>
          <p:nvPr>
            <p:ph idx="4" type="body"/>
          </p:nvPr>
        </p:nvSpPr>
        <p:spPr>
          <a:xfrm>
            <a:off x="6172200" y="2505075"/>
            <a:ext cx="5183717" cy="3684588"/>
          </a:xfrm>
          <a:prstGeom prst="rect">
            <a:avLst/>
          </a:prstGeom>
          <a:noFill/>
          <a:ln>
            <a:noFill/>
          </a:ln>
        </p:spPr>
        <p:txBody>
          <a:bodyPr anchorCtr="0" anchor="t" bIns="46800" lIns="89625" spcFirstLastPara="1" rIns="89625"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6" name="Google Shape;1046;p158"/>
          <p:cNvSpPr txBox="1"/>
          <p:nvPr>
            <p:ph idx="10" type="dt"/>
          </p:nvPr>
        </p:nvSpPr>
        <p:spPr>
          <a:xfrm>
            <a:off x="609635" y="6002338"/>
            <a:ext cx="2834217" cy="774700"/>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7" name="Google Shape;1047;p158"/>
          <p:cNvSpPr txBox="1"/>
          <p:nvPr>
            <p:ph idx="12" type="sldNum"/>
          </p:nvPr>
        </p:nvSpPr>
        <p:spPr>
          <a:xfrm>
            <a:off x="10871292" y="6413500"/>
            <a:ext cx="1005417" cy="363538"/>
          </a:xfrm>
          <a:prstGeom prst="rect">
            <a:avLst/>
          </a:prstGeom>
          <a:noFill/>
          <a:ln>
            <a:noFill/>
          </a:ln>
        </p:spPr>
        <p:txBody>
          <a:bodyPr anchorCtr="0" anchor="b" bIns="0" lIns="0" spcFirstLastPara="1" rIns="0" wrap="square" tIns="0">
            <a:noAutofit/>
          </a:bodyPr>
          <a:lstStyle>
            <a:lvl1pPr indent="0" lvl="0"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1pPr>
            <a:lvl2pPr indent="0" lvl="1"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2pPr>
            <a:lvl3pPr indent="0" lvl="2"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3pPr>
            <a:lvl4pPr indent="0" lvl="3"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4pPr>
            <a:lvl5pPr indent="0" lvl="4"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5pPr>
            <a:lvl6pPr indent="0" lvl="5"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6pPr>
            <a:lvl7pPr indent="0" lvl="6"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7pPr>
            <a:lvl8pPr indent="0" lvl="7"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8pPr>
            <a:lvl9pPr indent="0" lvl="8"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1048" name="Shape 1048"/>
        <p:cNvGrpSpPr/>
        <p:nvPr/>
      </p:nvGrpSpPr>
      <p:grpSpPr>
        <a:xfrm>
          <a:off x="0" y="0"/>
          <a:ext cx="0" cy="0"/>
          <a:chOff x="0" y="0"/>
          <a:chExt cx="0" cy="0"/>
        </a:xfrm>
      </p:grpSpPr>
      <p:sp>
        <p:nvSpPr>
          <p:cNvPr id="1049" name="Google Shape;1049;p159"/>
          <p:cNvSpPr txBox="1"/>
          <p:nvPr>
            <p:ph type="title"/>
          </p:nvPr>
        </p:nvSpPr>
        <p:spPr>
          <a:xfrm>
            <a:off x="609607" y="96838"/>
            <a:ext cx="9946217" cy="1492250"/>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0" name="Google Shape;1050;p159"/>
          <p:cNvSpPr txBox="1"/>
          <p:nvPr>
            <p:ph idx="10" type="dt"/>
          </p:nvPr>
        </p:nvSpPr>
        <p:spPr>
          <a:xfrm>
            <a:off x="609635" y="6002338"/>
            <a:ext cx="2834217" cy="774700"/>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1" name="Google Shape;1051;p159"/>
          <p:cNvSpPr txBox="1"/>
          <p:nvPr>
            <p:ph idx="12" type="sldNum"/>
          </p:nvPr>
        </p:nvSpPr>
        <p:spPr>
          <a:xfrm>
            <a:off x="10871292" y="6413500"/>
            <a:ext cx="1005417" cy="363538"/>
          </a:xfrm>
          <a:prstGeom prst="rect">
            <a:avLst/>
          </a:prstGeom>
          <a:noFill/>
          <a:ln>
            <a:noFill/>
          </a:ln>
        </p:spPr>
        <p:txBody>
          <a:bodyPr anchorCtr="0" anchor="b" bIns="0" lIns="0" spcFirstLastPara="1" rIns="0" wrap="square" tIns="0">
            <a:noAutofit/>
          </a:bodyPr>
          <a:lstStyle>
            <a:lvl1pPr indent="0" lvl="0"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1pPr>
            <a:lvl2pPr indent="0" lvl="1"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2pPr>
            <a:lvl3pPr indent="0" lvl="2"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3pPr>
            <a:lvl4pPr indent="0" lvl="3"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4pPr>
            <a:lvl5pPr indent="0" lvl="4"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5pPr>
            <a:lvl6pPr indent="0" lvl="5"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6pPr>
            <a:lvl7pPr indent="0" lvl="6"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7pPr>
            <a:lvl8pPr indent="0" lvl="7"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8pPr>
            <a:lvl9pPr indent="0" lvl="8"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1052" name="Shape 1052"/>
        <p:cNvGrpSpPr/>
        <p:nvPr/>
      </p:nvGrpSpPr>
      <p:grpSpPr>
        <a:xfrm>
          <a:off x="0" y="0"/>
          <a:ext cx="0" cy="0"/>
          <a:chOff x="0" y="0"/>
          <a:chExt cx="0" cy="0"/>
        </a:xfrm>
      </p:grpSpPr>
      <p:sp>
        <p:nvSpPr>
          <p:cNvPr id="1053" name="Google Shape;1053;p160"/>
          <p:cNvSpPr txBox="1"/>
          <p:nvPr>
            <p:ph type="title"/>
          </p:nvPr>
        </p:nvSpPr>
        <p:spPr>
          <a:xfrm>
            <a:off x="840320" y="457200"/>
            <a:ext cx="3932767" cy="1600200"/>
          </a:xfrm>
          <a:prstGeom prst="rect">
            <a:avLst/>
          </a:prstGeom>
          <a:noFill/>
          <a:ln>
            <a:noFill/>
          </a:ln>
        </p:spPr>
        <p:txBody>
          <a:bodyPr anchorCtr="0" anchor="b" bIns="46800" lIns="45700" spcFirstLastPara="1" rIns="45700" wrap="square" tIns="4680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4" name="Google Shape;1054;p160"/>
          <p:cNvSpPr txBox="1"/>
          <p:nvPr>
            <p:ph idx="1" type="body"/>
          </p:nvPr>
        </p:nvSpPr>
        <p:spPr>
          <a:xfrm>
            <a:off x="5183717" y="987426"/>
            <a:ext cx="6172200" cy="4873625"/>
          </a:xfrm>
          <a:prstGeom prst="rect">
            <a:avLst/>
          </a:prstGeom>
          <a:noFill/>
          <a:ln>
            <a:noFill/>
          </a:ln>
        </p:spPr>
        <p:txBody>
          <a:bodyPr anchorCtr="0" anchor="t" bIns="46800" lIns="89625" spcFirstLastPara="1" rIns="89625" wrap="square" tIns="46800">
            <a:noAutofit/>
          </a:bodyPr>
          <a:lstStyle>
            <a:lvl1pPr indent="-228600" lvl="0" marL="457200" algn="l">
              <a:spcBef>
                <a:spcPts val="750"/>
              </a:spcBef>
              <a:spcAft>
                <a:spcPts val="0"/>
              </a:spcAft>
              <a:buSzPts val="1400"/>
              <a:buNone/>
              <a:defRPr sz="3200"/>
            </a:lvl1pPr>
            <a:lvl2pPr indent="-228600" lvl="1" marL="914400" algn="l">
              <a:spcBef>
                <a:spcPts val="650"/>
              </a:spcBef>
              <a:spcAft>
                <a:spcPts val="0"/>
              </a:spcAft>
              <a:buSzPts val="1400"/>
              <a:buNone/>
              <a:defRPr sz="2800"/>
            </a:lvl2pPr>
            <a:lvl3pPr indent="-228600" lvl="2" marL="1371600" algn="l">
              <a:spcBef>
                <a:spcPts val="600"/>
              </a:spcBef>
              <a:spcAft>
                <a:spcPts val="0"/>
              </a:spcAft>
              <a:buSzPts val="1400"/>
              <a:buNone/>
              <a:defRPr sz="2400"/>
            </a:lvl3pPr>
            <a:lvl4pPr indent="-228600" lvl="3" marL="1828800" algn="l">
              <a:spcBef>
                <a:spcPts val="500"/>
              </a:spcBef>
              <a:spcAft>
                <a:spcPts val="0"/>
              </a:spcAft>
              <a:buSzPts val="1400"/>
              <a:buNone/>
              <a:defRPr sz="2000"/>
            </a:lvl4pPr>
            <a:lvl5pPr indent="-228600" lvl="4" marL="2286000" algn="l">
              <a:spcBef>
                <a:spcPts val="500"/>
              </a:spcBef>
              <a:spcAft>
                <a:spcPts val="0"/>
              </a:spcAft>
              <a:buSzPts val="1400"/>
              <a:buNone/>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55" name="Google Shape;1055;p160"/>
          <p:cNvSpPr txBox="1"/>
          <p:nvPr>
            <p:ph idx="2" type="body"/>
          </p:nvPr>
        </p:nvSpPr>
        <p:spPr>
          <a:xfrm>
            <a:off x="840320" y="2057400"/>
            <a:ext cx="3932767" cy="3811588"/>
          </a:xfrm>
          <a:prstGeom prst="rect">
            <a:avLst/>
          </a:prstGeom>
          <a:noFill/>
          <a:ln>
            <a:noFill/>
          </a:ln>
        </p:spPr>
        <p:txBody>
          <a:bodyPr anchorCtr="0" anchor="t" bIns="46800" lIns="89625" spcFirstLastPara="1" rIns="89625" wrap="square" tIns="46800">
            <a:noAutofit/>
          </a:bodyPr>
          <a:lstStyle>
            <a:lvl1pPr indent="-228600" lvl="0" marL="457200" algn="l">
              <a:spcBef>
                <a:spcPts val="750"/>
              </a:spcBef>
              <a:spcAft>
                <a:spcPts val="0"/>
              </a:spcAft>
              <a:buSzPts val="1600"/>
              <a:buNone/>
              <a:defRPr sz="1600"/>
            </a:lvl1pPr>
            <a:lvl2pPr indent="-228600" lvl="1" marL="914400" algn="l">
              <a:spcBef>
                <a:spcPts val="650"/>
              </a:spcBef>
              <a:spcAft>
                <a:spcPts val="0"/>
              </a:spcAft>
              <a:buSzPts val="1400"/>
              <a:buNone/>
              <a:defRPr sz="1400"/>
            </a:lvl2pPr>
            <a:lvl3pPr indent="-228600" lvl="2" marL="1371600" algn="l">
              <a:spcBef>
                <a:spcPts val="600"/>
              </a:spcBef>
              <a:spcAft>
                <a:spcPts val="0"/>
              </a:spcAft>
              <a:buSzPts val="1200"/>
              <a:buNone/>
              <a:defRPr sz="1200"/>
            </a:lvl3pPr>
            <a:lvl4pPr indent="-228600" lvl="3" marL="1828800" algn="l">
              <a:spcBef>
                <a:spcPts val="500"/>
              </a:spcBef>
              <a:spcAft>
                <a:spcPts val="0"/>
              </a:spcAft>
              <a:buSzPts val="1000"/>
              <a:buNone/>
              <a:defRPr sz="1000"/>
            </a:lvl4pPr>
            <a:lvl5pPr indent="-228600" lvl="4" marL="2286000" algn="l">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56" name="Google Shape;1056;p160"/>
          <p:cNvSpPr txBox="1"/>
          <p:nvPr>
            <p:ph idx="10" type="dt"/>
          </p:nvPr>
        </p:nvSpPr>
        <p:spPr>
          <a:xfrm>
            <a:off x="609635" y="6002338"/>
            <a:ext cx="2834217" cy="774700"/>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7" name="Google Shape;1057;p160"/>
          <p:cNvSpPr txBox="1"/>
          <p:nvPr>
            <p:ph idx="12" type="sldNum"/>
          </p:nvPr>
        </p:nvSpPr>
        <p:spPr>
          <a:xfrm>
            <a:off x="10871292" y="6413500"/>
            <a:ext cx="1005417" cy="363538"/>
          </a:xfrm>
          <a:prstGeom prst="rect">
            <a:avLst/>
          </a:prstGeom>
          <a:noFill/>
          <a:ln>
            <a:noFill/>
          </a:ln>
        </p:spPr>
        <p:txBody>
          <a:bodyPr anchorCtr="0" anchor="b" bIns="0" lIns="0" spcFirstLastPara="1" rIns="0" wrap="square" tIns="0">
            <a:noAutofit/>
          </a:bodyPr>
          <a:lstStyle>
            <a:lvl1pPr indent="0" lvl="0"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1pPr>
            <a:lvl2pPr indent="0" lvl="1"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2pPr>
            <a:lvl3pPr indent="0" lvl="2"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3pPr>
            <a:lvl4pPr indent="0" lvl="3"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4pPr>
            <a:lvl5pPr indent="0" lvl="4"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5pPr>
            <a:lvl6pPr indent="0" lvl="5"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6pPr>
            <a:lvl7pPr indent="0" lvl="6"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7pPr>
            <a:lvl8pPr indent="0" lvl="7"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8pPr>
            <a:lvl9pPr indent="0" lvl="8"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1058" name="Shape 1058"/>
        <p:cNvGrpSpPr/>
        <p:nvPr/>
      </p:nvGrpSpPr>
      <p:grpSpPr>
        <a:xfrm>
          <a:off x="0" y="0"/>
          <a:ext cx="0" cy="0"/>
          <a:chOff x="0" y="0"/>
          <a:chExt cx="0" cy="0"/>
        </a:xfrm>
      </p:grpSpPr>
      <p:sp>
        <p:nvSpPr>
          <p:cNvPr id="1059" name="Google Shape;1059;p161"/>
          <p:cNvSpPr txBox="1"/>
          <p:nvPr>
            <p:ph type="title"/>
          </p:nvPr>
        </p:nvSpPr>
        <p:spPr>
          <a:xfrm>
            <a:off x="840320" y="457200"/>
            <a:ext cx="3932767" cy="1600200"/>
          </a:xfrm>
          <a:prstGeom prst="rect">
            <a:avLst/>
          </a:prstGeom>
          <a:noFill/>
          <a:ln>
            <a:noFill/>
          </a:ln>
        </p:spPr>
        <p:txBody>
          <a:bodyPr anchorCtr="0" anchor="b" bIns="46800" lIns="45700" spcFirstLastPara="1" rIns="45700" wrap="square" tIns="4680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0" name="Google Shape;1060;p161"/>
          <p:cNvSpPr/>
          <p:nvPr>
            <p:ph idx="2" type="pic"/>
          </p:nvPr>
        </p:nvSpPr>
        <p:spPr>
          <a:xfrm>
            <a:off x="5183717" y="987426"/>
            <a:ext cx="6172200" cy="4873625"/>
          </a:xfrm>
          <a:prstGeom prst="rect">
            <a:avLst/>
          </a:prstGeom>
          <a:noFill/>
          <a:ln>
            <a:noFill/>
          </a:ln>
        </p:spPr>
      </p:sp>
      <p:sp>
        <p:nvSpPr>
          <p:cNvPr id="1061" name="Google Shape;1061;p161"/>
          <p:cNvSpPr txBox="1"/>
          <p:nvPr>
            <p:ph idx="1" type="body"/>
          </p:nvPr>
        </p:nvSpPr>
        <p:spPr>
          <a:xfrm>
            <a:off x="840320" y="2057400"/>
            <a:ext cx="3932767" cy="3811588"/>
          </a:xfrm>
          <a:prstGeom prst="rect">
            <a:avLst/>
          </a:prstGeom>
          <a:noFill/>
          <a:ln>
            <a:noFill/>
          </a:ln>
        </p:spPr>
        <p:txBody>
          <a:bodyPr anchorCtr="0" anchor="t" bIns="46800" lIns="89625" spcFirstLastPara="1" rIns="89625" wrap="square" tIns="46800">
            <a:noAutofit/>
          </a:bodyPr>
          <a:lstStyle>
            <a:lvl1pPr indent="-228600" lvl="0" marL="457200" algn="l">
              <a:spcBef>
                <a:spcPts val="750"/>
              </a:spcBef>
              <a:spcAft>
                <a:spcPts val="0"/>
              </a:spcAft>
              <a:buSzPts val="1600"/>
              <a:buNone/>
              <a:defRPr sz="1600"/>
            </a:lvl1pPr>
            <a:lvl2pPr indent="-228600" lvl="1" marL="914400" algn="l">
              <a:spcBef>
                <a:spcPts val="650"/>
              </a:spcBef>
              <a:spcAft>
                <a:spcPts val="0"/>
              </a:spcAft>
              <a:buSzPts val="1400"/>
              <a:buNone/>
              <a:defRPr sz="1400"/>
            </a:lvl2pPr>
            <a:lvl3pPr indent="-228600" lvl="2" marL="1371600" algn="l">
              <a:spcBef>
                <a:spcPts val="600"/>
              </a:spcBef>
              <a:spcAft>
                <a:spcPts val="0"/>
              </a:spcAft>
              <a:buSzPts val="1200"/>
              <a:buNone/>
              <a:defRPr sz="1200"/>
            </a:lvl3pPr>
            <a:lvl4pPr indent="-228600" lvl="3" marL="1828800" algn="l">
              <a:spcBef>
                <a:spcPts val="500"/>
              </a:spcBef>
              <a:spcAft>
                <a:spcPts val="0"/>
              </a:spcAft>
              <a:buSzPts val="1000"/>
              <a:buNone/>
              <a:defRPr sz="1000"/>
            </a:lvl4pPr>
            <a:lvl5pPr indent="-228600" lvl="4" marL="2286000" algn="l">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62" name="Google Shape;1062;p161"/>
          <p:cNvSpPr txBox="1"/>
          <p:nvPr>
            <p:ph idx="10" type="dt"/>
          </p:nvPr>
        </p:nvSpPr>
        <p:spPr>
          <a:xfrm>
            <a:off x="609635" y="6002338"/>
            <a:ext cx="2834217" cy="774700"/>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3" name="Google Shape;1063;p161"/>
          <p:cNvSpPr txBox="1"/>
          <p:nvPr>
            <p:ph idx="12" type="sldNum"/>
          </p:nvPr>
        </p:nvSpPr>
        <p:spPr>
          <a:xfrm>
            <a:off x="10871292" y="6413500"/>
            <a:ext cx="1005417" cy="363538"/>
          </a:xfrm>
          <a:prstGeom prst="rect">
            <a:avLst/>
          </a:prstGeom>
          <a:noFill/>
          <a:ln>
            <a:noFill/>
          </a:ln>
        </p:spPr>
        <p:txBody>
          <a:bodyPr anchorCtr="0" anchor="b" bIns="0" lIns="0" spcFirstLastPara="1" rIns="0" wrap="square" tIns="0">
            <a:noAutofit/>
          </a:bodyPr>
          <a:lstStyle>
            <a:lvl1pPr indent="0" lvl="0"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1pPr>
            <a:lvl2pPr indent="0" lvl="1"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2pPr>
            <a:lvl3pPr indent="0" lvl="2"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3pPr>
            <a:lvl4pPr indent="0" lvl="3"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4pPr>
            <a:lvl5pPr indent="0" lvl="4"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5pPr>
            <a:lvl6pPr indent="0" lvl="5"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6pPr>
            <a:lvl7pPr indent="0" lvl="6"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7pPr>
            <a:lvl8pPr indent="0" lvl="7"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8pPr>
            <a:lvl9pPr indent="0" lvl="8"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064" name="Shape 1064"/>
        <p:cNvGrpSpPr/>
        <p:nvPr/>
      </p:nvGrpSpPr>
      <p:grpSpPr>
        <a:xfrm>
          <a:off x="0" y="0"/>
          <a:ext cx="0" cy="0"/>
          <a:chOff x="0" y="0"/>
          <a:chExt cx="0" cy="0"/>
        </a:xfrm>
      </p:grpSpPr>
      <p:sp>
        <p:nvSpPr>
          <p:cNvPr id="1065" name="Google Shape;1065;p162"/>
          <p:cNvSpPr txBox="1"/>
          <p:nvPr>
            <p:ph type="title"/>
          </p:nvPr>
        </p:nvSpPr>
        <p:spPr>
          <a:xfrm>
            <a:off x="609607" y="96838"/>
            <a:ext cx="9946217" cy="1492250"/>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6" name="Google Shape;1066;p162"/>
          <p:cNvSpPr txBox="1"/>
          <p:nvPr>
            <p:ph idx="1" type="body"/>
          </p:nvPr>
        </p:nvSpPr>
        <p:spPr>
          <a:xfrm rot="5400000">
            <a:off x="3323703" y="-1113896"/>
            <a:ext cx="4518025" cy="9946217"/>
          </a:xfrm>
          <a:prstGeom prst="rect">
            <a:avLst/>
          </a:prstGeom>
          <a:noFill/>
          <a:ln>
            <a:noFill/>
          </a:ln>
        </p:spPr>
        <p:txBody>
          <a:bodyPr anchorCtr="0" anchor="t" bIns="46800" lIns="89625" spcFirstLastPara="1" rIns="89625"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7" name="Google Shape;1067;p162"/>
          <p:cNvSpPr txBox="1"/>
          <p:nvPr>
            <p:ph idx="10" type="dt"/>
          </p:nvPr>
        </p:nvSpPr>
        <p:spPr>
          <a:xfrm>
            <a:off x="609635" y="6002338"/>
            <a:ext cx="2834217" cy="774700"/>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8" name="Google Shape;1068;p162"/>
          <p:cNvSpPr txBox="1"/>
          <p:nvPr>
            <p:ph idx="12" type="sldNum"/>
          </p:nvPr>
        </p:nvSpPr>
        <p:spPr>
          <a:xfrm>
            <a:off x="10871292" y="6413500"/>
            <a:ext cx="1005417" cy="363538"/>
          </a:xfrm>
          <a:prstGeom prst="rect">
            <a:avLst/>
          </a:prstGeom>
          <a:noFill/>
          <a:ln>
            <a:noFill/>
          </a:ln>
        </p:spPr>
        <p:txBody>
          <a:bodyPr anchorCtr="0" anchor="b" bIns="0" lIns="0" spcFirstLastPara="1" rIns="0" wrap="square" tIns="0">
            <a:noAutofit/>
          </a:bodyPr>
          <a:lstStyle>
            <a:lvl1pPr indent="0" lvl="0"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1pPr>
            <a:lvl2pPr indent="0" lvl="1"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2pPr>
            <a:lvl3pPr indent="0" lvl="2"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3pPr>
            <a:lvl4pPr indent="0" lvl="3"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4pPr>
            <a:lvl5pPr indent="0" lvl="4"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5pPr>
            <a:lvl6pPr indent="0" lvl="5"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6pPr>
            <a:lvl7pPr indent="0" lvl="6"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7pPr>
            <a:lvl8pPr indent="0" lvl="7"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8pPr>
            <a:lvl9pPr indent="0" lvl="8"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showMasterSp="0" type="secHead">
  <p:cSld name="SECTION_HEADER">
    <p:spTree>
      <p:nvGrpSpPr>
        <p:cNvPr id="115" name="Shape 115"/>
        <p:cNvGrpSpPr/>
        <p:nvPr/>
      </p:nvGrpSpPr>
      <p:grpSpPr>
        <a:xfrm>
          <a:off x="0" y="0"/>
          <a:ext cx="0" cy="0"/>
          <a:chOff x="0" y="0"/>
          <a:chExt cx="0" cy="0"/>
        </a:xfrm>
      </p:grpSpPr>
      <p:sp>
        <p:nvSpPr>
          <p:cNvPr id="116" name="Google Shape;116;p126"/>
          <p:cNvSpPr txBox="1"/>
          <p:nvPr>
            <p:ph type="title"/>
          </p:nvPr>
        </p:nvSpPr>
        <p:spPr>
          <a:xfrm>
            <a:off x="963084" y="4407037"/>
            <a:ext cx="10363200" cy="1362075"/>
          </a:xfrm>
          <a:prstGeom prst="rect">
            <a:avLst/>
          </a:prstGeom>
          <a:noFill/>
          <a:ln>
            <a:noFill/>
          </a:ln>
        </p:spPr>
        <p:txBody>
          <a:bodyPr anchorCtr="0" anchor="t" bIns="46800" lIns="45700" spcFirstLastPara="1" rIns="45700" wrap="square" tIns="468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26"/>
          <p:cNvSpPr txBox="1"/>
          <p:nvPr>
            <p:ph idx="1" type="body"/>
          </p:nvPr>
        </p:nvSpPr>
        <p:spPr>
          <a:xfrm>
            <a:off x="963084" y="2906713"/>
            <a:ext cx="10363200" cy="1500187"/>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000"/>
              <a:buNone/>
              <a:defRPr sz="2000"/>
            </a:lvl1pPr>
            <a:lvl2pPr indent="-228600" lvl="1" marL="914400" algn="l">
              <a:spcBef>
                <a:spcPts val="650"/>
              </a:spcBef>
              <a:spcAft>
                <a:spcPts val="0"/>
              </a:spcAft>
              <a:buSzPts val="1800"/>
              <a:buNone/>
              <a:defRPr sz="1800"/>
            </a:lvl2pPr>
            <a:lvl3pPr indent="-228600" lvl="2" marL="1371600" algn="l">
              <a:spcBef>
                <a:spcPts val="600"/>
              </a:spcBef>
              <a:spcAft>
                <a:spcPts val="0"/>
              </a:spcAft>
              <a:buSzPts val="1600"/>
              <a:buNone/>
              <a:defRPr sz="1600"/>
            </a:lvl3pPr>
            <a:lvl4pPr indent="-228600" lvl="3" marL="1828800" algn="l">
              <a:spcBef>
                <a:spcPts val="500"/>
              </a:spcBef>
              <a:spcAft>
                <a:spcPts val="0"/>
              </a:spcAft>
              <a:buSzPts val="1400"/>
              <a:buNone/>
              <a:defRPr sz="1400"/>
            </a:lvl4pPr>
            <a:lvl5pPr indent="-228600" lvl="4" marL="2286000" algn="l">
              <a:spcBef>
                <a:spcPts val="500"/>
              </a:spcBef>
              <a:spcAft>
                <a:spcPts val="0"/>
              </a:spcAft>
              <a:buSzPts val="1400"/>
              <a:buNone/>
              <a:defRPr sz="1400"/>
            </a:lvl5pPr>
            <a:lvl6pPr indent="-228600" lvl="5" marL="2743200" algn="l">
              <a:spcBef>
                <a:spcPts val="500"/>
              </a:spcBef>
              <a:spcAft>
                <a:spcPts val="0"/>
              </a:spcAft>
              <a:buSzPts val="1400"/>
              <a:buNone/>
              <a:defRPr sz="1400"/>
            </a:lvl6pPr>
            <a:lvl7pPr indent="-228600" lvl="6" marL="3200400" algn="l">
              <a:spcBef>
                <a:spcPts val="500"/>
              </a:spcBef>
              <a:spcAft>
                <a:spcPts val="0"/>
              </a:spcAft>
              <a:buSzPts val="1400"/>
              <a:buNone/>
              <a:defRPr sz="1400"/>
            </a:lvl7pPr>
            <a:lvl8pPr indent="-228600" lvl="7" marL="3657600" algn="l">
              <a:spcBef>
                <a:spcPts val="500"/>
              </a:spcBef>
              <a:spcAft>
                <a:spcPts val="0"/>
              </a:spcAft>
              <a:buSzPts val="1400"/>
              <a:buNone/>
              <a:defRPr sz="1400"/>
            </a:lvl8pPr>
            <a:lvl9pPr indent="-228600" lvl="8" marL="4114800" algn="l">
              <a:spcBef>
                <a:spcPts val="500"/>
              </a:spcBef>
              <a:spcAft>
                <a:spcPts val="0"/>
              </a:spcAft>
              <a:buSzPts val="1400"/>
              <a:buNone/>
              <a:defRPr sz="1400"/>
            </a:lvl9pPr>
          </a:lstStyle>
          <a:p/>
        </p:txBody>
      </p:sp>
      <p:sp>
        <p:nvSpPr>
          <p:cNvPr id="118" name="Google Shape;118;p126"/>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26"/>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069" name="Shape 1069"/>
        <p:cNvGrpSpPr/>
        <p:nvPr/>
      </p:nvGrpSpPr>
      <p:grpSpPr>
        <a:xfrm>
          <a:off x="0" y="0"/>
          <a:ext cx="0" cy="0"/>
          <a:chOff x="0" y="0"/>
          <a:chExt cx="0" cy="0"/>
        </a:xfrm>
      </p:grpSpPr>
      <p:sp>
        <p:nvSpPr>
          <p:cNvPr id="1070" name="Google Shape;1070;p163"/>
          <p:cNvSpPr txBox="1"/>
          <p:nvPr>
            <p:ph type="title"/>
          </p:nvPr>
        </p:nvSpPr>
        <p:spPr>
          <a:xfrm rot="5400000">
            <a:off x="6302732" y="1865049"/>
            <a:ext cx="6021387" cy="2484967"/>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1" name="Google Shape;1071;p163"/>
          <p:cNvSpPr txBox="1"/>
          <p:nvPr>
            <p:ph idx="1" type="body"/>
          </p:nvPr>
        </p:nvSpPr>
        <p:spPr>
          <a:xfrm rot="5400000">
            <a:off x="1227933" y="-521493"/>
            <a:ext cx="6021387" cy="7258051"/>
          </a:xfrm>
          <a:prstGeom prst="rect">
            <a:avLst/>
          </a:prstGeom>
          <a:noFill/>
          <a:ln>
            <a:noFill/>
          </a:ln>
        </p:spPr>
        <p:txBody>
          <a:bodyPr anchorCtr="0" anchor="t" bIns="46800" lIns="89625" spcFirstLastPara="1" rIns="89625"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2" name="Google Shape;1072;p163"/>
          <p:cNvSpPr txBox="1"/>
          <p:nvPr>
            <p:ph idx="10" type="dt"/>
          </p:nvPr>
        </p:nvSpPr>
        <p:spPr>
          <a:xfrm>
            <a:off x="609635" y="6002338"/>
            <a:ext cx="2834217" cy="774700"/>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3" name="Google Shape;1073;p163"/>
          <p:cNvSpPr txBox="1"/>
          <p:nvPr>
            <p:ph idx="12" type="sldNum"/>
          </p:nvPr>
        </p:nvSpPr>
        <p:spPr>
          <a:xfrm>
            <a:off x="10871292" y="6413500"/>
            <a:ext cx="1005417" cy="363538"/>
          </a:xfrm>
          <a:prstGeom prst="rect">
            <a:avLst/>
          </a:prstGeom>
          <a:noFill/>
          <a:ln>
            <a:noFill/>
          </a:ln>
        </p:spPr>
        <p:txBody>
          <a:bodyPr anchorCtr="0" anchor="b" bIns="0" lIns="0" spcFirstLastPara="1" rIns="0" wrap="square" tIns="0">
            <a:noAutofit/>
          </a:bodyPr>
          <a:lstStyle>
            <a:lvl1pPr indent="0" lvl="0"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1pPr>
            <a:lvl2pPr indent="0" lvl="1"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2pPr>
            <a:lvl3pPr indent="0" lvl="2"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3pPr>
            <a:lvl4pPr indent="0" lvl="3"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4pPr>
            <a:lvl5pPr indent="0" lvl="4"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5pPr>
            <a:lvl6pPr indent="0" lvl="5"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6pPr>
            <a:lvl7pPr indent="0" lvl="6"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7pPr>
            <a:lvl8pPr indent="0" lvl="7"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8pPr>
            <a:lvl9pPr indent="0" lvl="8" marL="0" marR="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1080" name="Shape 1080"/>
        <p:cNvGrpSpPr/>
        <p:nvPr/>
      </p:nvGrpSpPr>
      <p:grpSpPr>
        <a:xfrm>
          <a:off x="0" y="0"/>
          <a:ext cx="0" cy="0"/>
          <a:chOff x="0" y="0"/>
          <a:chExt cx="0" cy="0"/>
        </a:xfrm>
      </p:grpSpPr>
      <p:sp>
        <p:nvSpPr>
          <p:cNvPr id="1081" name="Google Shape;1081;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C00000"/>
              </a:buClr>
              <a:buSzPts val="4400"/>
              <a:buFont typeface="Calibri"/>
              <a:buNone/>
              <a:defRPr b="1">
                <a:solidFill>
                  <a:srgbClr val="C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2" name="Google Shape;1082;p9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3" name="Google Shape;1083;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4" name="Google Shape;1084;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5" name="Google Shape;1085;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086" name="Shape 1086"/>
        <p:cNvGrpSpPr/>
        <p:nvPr/>
      </p:nvGrpSpPr>
      <p:grpSpPr>
        <a:xfrm>
          <a:off x="0" y="0"/>
          <a:ext cx="0" cy="0"/>
          <a:chOff x="0" y="0"/>
          <a:chExt cx="0" cy="0"/>
        </a:xfrm>
      </p:grpSpPr>
      <p:sp>
        <p:nvSpPr>
          <p:cNvPr id="1087" name="Google Shape;1087;p20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C0000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8" name="Google Shape;1088;p20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089" name="Google Shape;1089;p205"/>
          <p:cNvPicPr preferRelativeResize="0"/>
          <p:nvPr/>
        </p:nvPicPr>
        <p:blipFill rotWithShape="1">
          <a:blip r:embed="rId2">
            <a:alphaModFix/>
          </a:blip>
          <a:srcRect b="0" l="0" r="0" t="47834"/>
          <a:stretch/>
        </p:blipFill>
        <p:spPr>
          <a:xfrm>
            <a:off x="169140" y="23813"/>
            <a:ext cx="2518641" cy="1313872"/>
          </a:xfrm>
          <a:prstGeom prst="rect">
            <a:avLst/>
          </a:prstGeom>
          <a:noFill/>
          <a:ln>
            <a:noFill/>
          </a:ln>
        </p:spPr>
      </p:pic>
      <p:pic>
        <p:nvPicPr>
          <p:cNvPr id="1090" name="Google Shape;1090;p205"/>
          <p:cNvPicPr preferRelativeResize="0"/>
          <p:nvPr/>
        </p:nvPicPr>
        <p:blipFill rotWithShape="1">
          <a:blip r:embed="rId3">
            <a:alphaModFix/>
          </a:blip>
          <a:srcRect b="0" l="0" r="0" t="0"/>
          <a:stretch/>
        </p:blipFill>
        <p:spPr>
          <a:xfrm>
            <a:off x="7452360" y="59149"/>
            <a:ext cx="4716780" cy="475667"/>
          </a:xfrm>
          <a:prstGeom prst="rect">
            <a:avLst/>
          </a:prstGeom>
          <a:noFill/>
          <a:ln>
            <a:noFill/>
          </a:ln>
        </p:spPr>
      </p:pic>
      <p:pic>
        <p:nvPicPr>
          <p:cNvPr id="1091" name="Google Shape;1091;p205"/>
          <p:cNvPicPr preferRelativeResize="0"/>
          <p:nvPr/>
        </p:nvPicPr>
        <p:blipFill rotWithShape="1">
          <a:blip r:embed="rId4">
            <a:alphaModFix/>
          </a:blip>
          <a:srcRect b="0" l="0" r="0" t="0"/>
          <a:stretch/>
        </p:blipFill>
        <p:spPr>
          <a:xfrm>
            <a:off x="7475220" y="493884"/>
            <a:ext cx="4716780" cy="362282"/>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1092" name="Shape 1092"/>
        <p:cNvGrpSpPr/>
        <p:nvPr/>
      </p:nvGrpSpPr>
      <p:grpSpPr>
        <a:xfrm>
          <a:off x="0" y="0"/>
          <a:ext cx="0" cy="0"/>
          <a:chOff x="0" y="0"/>
          <a:chExt cx="0" cy="0"/>
        </a:xfrm>
      </p:grpSpPr>
      <p:sp>
        <p:nvSpPr>
          <p:cNvPr id="1093" name="Google Shape;1093;p20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C00000"/>
              </a:buClr>
              <a:buSzPts val="6000"/>
              <a:buFont typeface="Calibri"/>
              <a:buNone/>
              <a:defRPr b="1" sz="6000">
                <a:solidFill>
                  <a:srgbClr val="C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4" name="Google Shape;1094;p20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95" name="Google Shape;1095;p2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6" name="Google Shape;1096;p2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7" name="Google Shape;1097;p2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1098" name="Shape 1098"/>
        <p:cNvGrpSpPr/>
        <p:nvPr/>
      </p:nvGrpSpPr>
      <p:grpSpPr>
        <a:xfrm>
          <a:off x="0" y="0"/>
          <a:ext cx="0" cy="0"/>
          <a:chOff x="0" y="0"/>
          <a:chExt cx="0" cy="0"/>
        </a:xfrm>
      </p:grpSpPr>
      <p:sp>
        <p:nvSpPr>
          <p:cNvPr id="1099" name="Google Shape;1099;p2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C00000"/>
              </a:buClr>
              <a:buSzPts val="4400"/>
              <a:buFont typeface="Calibri"/>
              <a:buNone/>
              <a:defRPr b="1" sz="4400">
                <a:solidFill>
                  <a:srgbClr val="C0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0" name="Google Shape;1100;p20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1" name="Google Shape;1101;p20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2" name="Google Shape;1102;p2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3" name="Google Shape;1103;p2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4" name="Google Shape;1104;p2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1105" name="Shape 1105"/>
        <p:cNvGrpSpPr/>
        <p:nvPr/>
      </p:nvGrpSpPr>
      <p:grpSpPr>
        <a:xfrm>
          <a:off x="0" y="0"/>
          <a:ext cx="0" cy="0"/>
          <a:chOff x="0" y="0"/>
          <a:chExt cx="0" cy="0"/>
        </a:xfrm>
      </p:grpSpPr>
      <p:sp>
        <p:nvSpPr>
          <p:cNvPr id="1106" name="Google Shape;1106;p20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C00000"/>
              </a:buClr>
              <a:buSzPts val="4400"/>
              <a:buFont typeface="Calibri"/>
              <a:buNone/>
              <a:defRPr b="1" sz="4400">
                <a:solidFill>
                  <a:srgbClr val="C0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7" name="Google Shape;1107;p20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08" name="Google Shape;1108;p20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9" name="Google Shape;1109;p20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10" name="Google Shape;1110;p20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1" name="Google Shape;1111;p2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2" name="Google Shape;1112;p2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3" name="Google Shape;1113;p2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1114" name="Shape 1114"/>
        <p:cNvGrpSpPr/>
        <p:nvPr/>
      </p:nvGrpSpPr>
      <p:grpSpPr>
        <a:xfrm>
          <a:off x="0" y="0"/>
          <a:ext cx="0" cy="0"/>
          <a:chOff x="0" y="0"/>
          <a:chExt cx="0" cy="0"/>
        </a:xfrm>
      </p:grpSpPr>
      <p:sp>
        <p:nvSpPr>
          <p:cNvPr id="1115" name="Google Shape;1115;p20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C00000"/>
              </a:buClr>
              <a:buSzPts val="4400"/>
              <a:buFont typeface="Calibri"/>
              <a:buNone/>
              <a:defRPr b="1" sz="4400">
                <a:solidFill>
                  <a:srgbClr val="C0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6" name="Google Shape;1116;p2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7" name="Google Shape;1117;p2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8" name="Google Shape;1118;p2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1119" name="Shape 1119"/>
        <p:cNvGrpSpPr/>
        <p:nvPr/>
      </p:nvGrpSpPr>
      <p:grpSpPr>
        <a:xfrm>
          <a:off x="0" y="0"/>
          <a:ext cx="0" cy="0"/>
          <a:chOff x="0" y="0"/>
          <a:chExt cx="0" cy="0"/>
        </a:xfrm>
      </p:grpSpPr>
      <p:sp>
        <p:nvSpPr>
          <p:cNvPr id="1120" name="Google Shape;1120;p2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1" name="Google Shape;1121;p2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2" name="Google Shape;1122;p2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1123" name="Shape 1123"/>
        <p:cNvGrpSpPr/>
        <p:nvPr/>
      </p:nvGrpSpPr>
      <p:grpSpPr>
        <a:xfrm>
          <a:off x="0" y="0"/>
          <a:ext cx="0" cy="0"/>
          <a:chOff x="0" y="0"/>
          <a:chExt cx="0" cy="0"/>
        </a:xfrm>
      </p:grpSpPr>
      <p:sp>
        <p:nvSpPr>
          <p:cNvPr id="1124" name="Google Shape;1124;p2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C0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5" name="Google Shape;1125;p2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126" name="Google Shape;1126;p2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27" name="Google Shape;1127;p2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8" name="Google Shape;1128;p2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9" name="Google Shape;1129;p2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1130" name="Shape 1130"/>
        <p:cNvGrpSpPr/>
        <p:nvPr/>
      </p:nvGrpSpPr>
      <p:grpSpPr>
        <a:xfrm>
          <a:off x="0" y="0"/>
          <a:ext cx="0" cy="0"/>
          <a:chOff x="0" y="0"/>
          <a:chExt cx="0" cy="0"/>
        </a:xfrm>
      </p:grpSpPr>
      <p:sp>
        <p:nvSpPr>
          <p:cNvPr id="1131" name="Google Shape;1131;p2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C0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2" name="Google Shape;1132;p212"/>
          <p:cNvSpPr/>
          <p:nvPr>
            <p:ph idx="2" type="pic"/>
          </p:nvPr>
        </p:nvSpPr>
        <p:spPr>
          <a:xfrm>
            <a:off x="5183188" y="987425"/>
            <a:ext cx="6172200" cy="4873625"/>
          </a:xfrm>
          <a:prstGeom prst="rect">
            <a:avLst/>
          </a:prstGeom>
          <a:noFill/>
          <a:ln>
            <a:noFill/>
          </a:ln>
        </p:spPr>
      </p:sp>
      <p:sp>
        <p:nvSpPr>
          <p:cNvPr id="1133" name="Google Shape;1133;p2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34" name="Google Shape;1134;p2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5" name="Google Shape;1135;p2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6" name="Google Shape;1136;p2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showMasterSp="0" type="twoObj">
  <p:cSld name="TWO_OBJECTS">
    <p:spTree>
      <p:nvGrpSpPr>
        <p:cNvPr id="120" name="Shape 120"/>
        <p:cNvGrpSpPr/>
        <p:nvPr/>
      </p:nvGrpSpPr>
      <p:grpSpPr>
        <a:xfrm>
          <a:off x="0" y="0"/>
          <a:ext cx="0" cy="0"/>
          <a:chOff x="0" y="0"/>
          <a:chExt cx="0" cy="0"/>
        </a:xfrm>
      </p:grpSpPr>
      <p:sp>
        <p:nvSpPr>
          <p:cNvPr id="121" name="Google Shape;121;p127"/>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27"/>
          <p:cNvSpPr txBox="1"/>
          <p:nvPr>
            <p:ph idx="1" type="body"/>
          </p:nvPr>
        </p:nvSpPr>
        <p:spPr>
          <a:xfrm>
            <a:off x="609632" y="1600201"/>
            <a:ext cx="4872567"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800"/>
            </a:lvl1pPr>
            <a:lvl2pPr indent="-228600" lvl="1" marL="914400" algn="l">
              <a:spcBef>
                <a:spcPts val="650"/>
              </a:spcBef>
              <a:spcAft>
                <a:spcPts val="0"/>
              </a:spcAft>
              <a:buSzPts val="1400"/>
              <a:buNone/>
              <a:defRPr sz="2400"/>
            </a:lvl2pPr>
            <a:lvl3pPr indent="-228600" lvl="2" marL="1371600" algn="l">
              <a:spcBef>
                <a:spcPts val="600"/>
              </a:spcBef>
              <a:spcAft>
                <a:spcPts val="0"/>
              </a:spcAft>
              <a:buSzPts val="1400"/>
              <a:buNone/>
              <a:defRPr sz="2000"/>
            </a:lvl3pPr>
            <a:lvl4pPr indent="-228600" lvl="3" marL="1828800" algn="l">
              <a:spcBef>
                <a:spcPts val="500"/>
              </a:spcBef>
              <a:spcAft>
                <a:spcPts val="0"/>
              </a:spcAft>
              <a:buSzPts val="1400"/>
              <a:buNone/>
              <a:defRPr sz="1800"/>
            </a:lvl4pPr>
            <a:lvl5pPr indent="-228600" lvl="4" marL="2286000" algn="l">
              <a:spcBef>
                <a:spcPts val="500"/>
              </a:spcBef>
              <a:spcAft>
                <a:spcPts val="0"/>
              </a:spcAft>
              <a:buSzPts val="1400"/>
              <a:buNone/>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123" name="Google Shape;123;p127"/>
          <p:cNvSpPr txBox="1"/>
          <p:nvPr>
            <p:ph idx="2" type="body"/>
          </p:nvPr>
        </p:nvSpPr>
        <p:spPr>
          <a:xfrm>
            <a:off x="5685404" y="1600201"/>
            <a:ext cx="4872567"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800"/>
            </a:lvl1pPr>
            <a:lvl2pPr indent="-228600" lvl="1" marL="914400" algn="l">
              <a:spcBef>
                <a:spcPts val="650"/>
              </a:spcBef>
              <a:spcAft>
                <a:spcPts val="0"/>
              </a:spcAft>
              <a:buSzPts val="1400"/>
              <a:buNone/>
              <a:defRPr sz="2400"/>
            </a:lvl2pPr>
            <a:lvl3pPr indent="-228600" lvl="2" marL="1371600" algn="l">
              <a:spcBef>
                <a:spcPts val="600"/>
              </a:spcBef>
              <a:spcAft>
                <a:spcPts val="0"/>
              </a:spcAft>
              <a:buSzPts val="1400"/>
              <a:buNone/>
              <a:defRPr sz="2000"/>
            </a:lvl3pPr>
            <a:lvl4pPr indent="-228600" lvl="3" marL="1828800" algn="l">
              <a:spcBef>
                <a:spcPts val="500"/>
              </a:spcBef>
              <a:spcAft>
                <a:spcPts val="0"/>
              </a:spcAft>
              <a:buSzPts val="1400"/>
              <a:buNone/>
              <a:defRPr sz="1800"/>
            </a:lvl4pPr>
            <a:lvl5pPr indent="-228600" lvl="4" marL="2286000" algn="l">
              <a:spcBef>
                <a:spcPts val="500"/>
              </a:spcBef>
              <a:spcAft>
                <a:spcPts val="0"/>
              </a:spcAft>
              <a:buSzPts val="1400"/>
              <a:buNone/>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124" name="Google Shape;124;p127"/>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27"/>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137" name="Shape 1137"/>
        <p:cNvGrpSpPr/>
        <p:nvPr/>
      </p:nvGrpSpPr>
      <p:grpSpPr>
        <a:xfrm>
          <a:off x="0" y="0"/>
          <a:ext cx="0" cy="0"/>
          <a:chOff x="0" y="0"/>
          <a:chExt cx="0" cy="0"/>
        </a:xfrm>
      </p:grpSpPr>
      <p:sp>
        <p:nvSpPr>
          <p:cNvPr id="1138" name="Google Shape;1138;p2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C00000"/>
              </a:buClr>
              <a:buSzPts val="4400"/>
              <a:buFont typeface="Calibri"/>
              <a:buNone/>
              <a:defRPr b="1" sz="4400">
                <a:solidFill>
                  <a:srgbClr val="C0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9" name="Google Shape;1139;p2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0" name="Google Shape;1140;p2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1" name="Google Shape;1141;p2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2" name="Google Shape;1142;p2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143" name="Shape 1143"/>
        <p:cNvGrpSpPr/>
        <p:nvPr/>
      </p:nvGrpSpPr>
      <p:grpSpPr>
        <a:xfrm>
          <a:off x="0" y="0"/>
          <a:ext cx="0" cy="0"/>
          <a:chOff x="0" y="0"/>
          <a:chExt cx="0" cy="0"/>
        </a:xfrm>
      </p:grpSpPr>
      <p:sp>
        <p:nvSpPr>
          <p:cNvPr id="1144" name="Google Shape;1144;p2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C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5" name="Google Shape;1145;p2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6" name="Google Shape;1146;p2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7" name="Google Shape;1147;p2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8" name="Google Shape;1148;p2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1157" name="Shape 1157"/>
        <p:cNvGrpSpPr/>
        <p:nvPr/>
      </p:nvGrpSpPr>
      <p:grpSpPr>
        <a:xfrm>
          <a:off x="0" y="0"/>
          <a:ext cx="0" cy="0"/>
          <a:chOff x="0" y="0"/>
          <a:chExt cx="0" cy="0"/>
        </a:xfrm>
      </p:grpSpPr>
      <p:sp>
        <p:nvSpPr>
          <p:cNvPr id="1158" name="Google Shape;1158;p99"/>
          <p:cNvSpPr txBox="1"/>
          <p:nvPr>
            <p:ph idx="10" type="dt"/>
          </p:nvPr>
        </p:nvSpPr>
        <p:spPr>
          <a:xfrm>
            <a:off x="609600" y="6002475"/>
            <a:ext cx="2836333" cy="776287"/>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9" name="Google Shape;1159;p99"/>
          <p:cNvSpPr txBox="1"/>
          <p:nvPr>
            <p:ph idx="12" type="sldNum"/>
          </p:nvPr>
        </p:nvSpPr>
        <p:spPr>
          <a:xfrm>
            <a:off x="10871200" y="6413637"/>
            <a:ext cx="1007533" cy="36512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FFFFFF"/>
                </a:solidFill>
                <a:latin typeface="Arial"/>
                <a:ea typeface="Arial"/>
                <a:cs typeface="Arial"/>
                <a:sym typeface="Arial"/>
              </a:defRPr>
            </a:lvl1pPr>
            <a:lvl2pPr indent="0" lvl="1" marL="0" marR="0" algn="l">
              <a:spcBef>
                <a:spcPts val="0"/>
              </a:spcBef>
              <a:buNone/>
              <a:defRPr sz="1800">
                <a:solidFill>
                  <a:srgbClr val="FFFFFF"/>
                </a:solidFill>
                <a:latin typeface="Arial"/>
                <a:ea typeface="Arial"/>
                <a:cs typeface="Arial"/>
                <a:sym typeface="Arial"/>
              </a:defRPr>
            </a:lvl2pPr>
            <a:lvl3pPr indent="0" lvl="2" marL="0" marR="0" algn="l">
              <a:spcBef>
                <a:spcPts val="0"/>
              </a:spcBef>
              <a:buNone/>
              <a:defRPr sz="1800">
                <a:solidFill>
                  <a:srgbClr val="FFFFFF"/>
                </a:solidFill>
                <a:latin typeface="Arial"/>
                <a:ea typeface="Arial"/>
                <a:cs typeface="Arial"/>
                <a:sym typeface="Arial"/>
              </a:defRPr>
            </a:lvl3pPr>
            <a:lvl4pPr indent="0" lvl="3" marL="0" marR="0" algn="l">
              <a:spcBef>
                <a:spcPts val="0"/>
              </a:spcBef>
              <a:buNone/>
              <a:defRPr sz="1800">
                <a:solidFill>
                  <a:srgbClr val="FFFFFF"/>
                </a:solidFill>
                <a:latin typeface="Arial"/>
                <a:ea typeface="Arial"/>
                <a:cs typeface="Arial"/>
                <a:sym typeface="Arial"/>
              </a:defRPr>
            </a:lvl4pPr>
            <a:lvl5pPr indent="0" lvl="4" marL="0" marR="0" algn="l">
              <a:spcBef>
                <a:spcPts val="0"/>
              </a:spcBef>
              <a:buNone/>
              <a:defRPr sz="1800">
                <a:solidFill>
                  <a:srgbClr val="FFFFFF"/>
                </a:solidFill>
                <a:latin typeface="Arial"/>
                <a:ea typeface="Arial"/>
                <a:cs typeface="Arial"/>
                <a:sym typeface="Arial"/>
              </a:defRPr>
            </a:lvl5pPr>
            <a:lvl6pPr indent="0" lvl="5" marL="0" marR="0" algn="l">
              <a:spcBef>
                <a:spcPts val="0"/>
              </a:spcBef>
              <a:buNone/>
              <a:defRPr sz="1800">
                <a:solidFill>
                  <a:srgbClr val="FFFFFF"/>
                </a:solidFill>
                <a:latin typeface="Arial"/>
                <a:ea typeface="Arial"/>
                <a:cs typeface="Arial"/>
                <a:sym typeface="Arial"/>
              </a:defRPr>
            </a:lvl6pPr>
            <a:lvl7pPr indent="0" lvl="6" marL="0" marR="0" algn="l">
              <a:spcBef>
                <a:spcPts val="0"/>
              </a:spcBef>
              <a:buNone/>
              <a:defRPr sz="1800">
                <a:solidFill>
                  <a:srgbClr val="FFFFFF"/>
                </a:solidFill>
                <a:latin typeface="Arial"/>
                <a:ea typeface="Arial"/>
                <a:cs typeface="Arial"/>
                <a:sym typeface="Arial"/>
              </a:defRPr>
            </a:lvl7pPr>
            <a:lvl8pPr indent="0" lvl="7" marL="0" marR="0" algn="l">
              <a:spcBef>
                <a:spcPts val="0"/>
              </a:spcBef>
              <a:buNone/>
              <a:defRPr sz="1800">
                <a:solidFill>
                  <a:srgbClr val="FFFFFF"/>
                </a:solidFill>
                <a:latin typeface="Arial"/>
                <a:ea typeface="Arial"/>
                <a:cs typeface="Arial"/>
                <a:sym typeface="Arial"/>
              </a:defRPr>
            </a:lvl8pPr>
            <a:lvl9pPr indent="0" lvl="8" marL="0" marR="0" algn="l">
              <a:spcBef>
                <a:spcPts val="0"/>
              </a:spcBef>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160" name="Shape 1160"/>
        <p:cNvGrpSpPr/>
        <p:nvPr/>
      </p:nvGrpSpPr>
      <p:grpSpPr>
        <a:xfrm>
          <a:off x="0" y="0"/>
          <a:ext cx="0" cy="0"/>
          <a:chOff x="0" y="0"/>
          <a:chExt cx="0" cy="0"/>
        </a:xfrm>
      </p:grpSpPr>
      <p:sp>
        <p:nvSpPr>
          <p:cNvPr id="1161" name="Google Shape;1161;p245"/>
          <p:cNvSpPr txBox="1"/>
          <p:nvPr>
            <p:ph type="ctrTitle"/>
          </p:nvPr>
        </p:nvSpPr>
        <p:spPr>
          <a:xfrm>
            <a:off x="914400" y="2130562"/>
            <a:ext cx="10363200" cy="14700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2" name="Google Shape;1162;p245"/>
          <p:cNvSpPr txBox="1"/>
          <p:nvPr>
            <p:ph idx="1" type="subTitle"/>
          </p:nvPr>
        </p:nvSpPr>
        <p:spPr>
          <a:xfrm>
            <a:off x="1828800" y="3886200"/>
            <a:ext cx="8534400" cy="1752600"/>
          </a:xfrm>
          <a:prstGeom prst="rect">
            <a:avLst/>
          </a:prstGeom>
          <a:noFill/>
          <a:ln>
            <a:noFill/>
          </a:ln>
        </p:spPr>
        <p:txBody>
          <a:bodyPr anchorCtr="0" anchor="t" bIns="46800" lIns="90000" spcFirstLastPara="1" rIns="90000" wrap="square" tIns="46800">
            <a:noAutofit/>
          </a:bodyPr>
          <a:lstStyle>
            <a:lvl1pPr lvl="0" algn="ctr">
              <a:spcBef>
                <a:spcPts val="750"/>
              </a:spcBef>
              <a:spcAft>
                <a:spcPts val="0"/>
              </a:spcAft>
              <a:buSzPts val="3000"/>
              <a:buNone/>
              <a:defRPr/>
            </a:lvl1pPr>
            <a:lvl2pPr lvl="1" algn="ctr">
              <a:spcBef>
                <a:spcPts val="650"/>
              </a:spcBef>
              <a:spcAft>
                <a:spcPts val="0"/>
              </a:spcAft>
              <a:buSzPts val="2600"/>
              <a:buNone/>
              <a:defRPr/>
            </a:lvl2pPr>
            <a:lvl3pPr lvl="2" algn="ctr">
              <a:spcBef>
                <a:spcPts val="600"/>
              </a:spcBef>
              <a:spcAft>
                <a:spcPts val="0"/>
              </a:spcAft>
              <a:buSzPts val="2400"/>
              <a:buNone/>
              <a:defRPr/>
            </a:lvl3pPr>
            <a:lvl4pPr lvl="3" algn="ctr">
              <a:spcBef>
                <a:spcPts val="500"/>
              </a:spcBef>
              <a:spcAft>
                <a:spcPts val="0"/>
              </a:spcAft>
              <a:buSzPts val="2000"/>
              <a:buNone/>
              <a:defRPr/>
            </a:lvl4pPr>
            <a:lvl5pPr lvl="4" algn="ctr">
              <a:spcBef>
                <a:spcPts val="500"/>
              </a:spcBef>
              <a:spcAft>
                <a:spcPts val="0"/>
              </a:spcAft>
              <a:buSzPts val="2000"/>
              <a:buNone/>
              <a:defRPr/>
            </a:lvl5pPr>
            <a:lvl6pPr lvl="5" algn="ctr">
              <a:spcBef>
                <a:spcPts val="500"/>
              </a:spcBef>
              <a:spcAft>
                <a:spcPts val="0"/>
              </a:spcAft>
              <a:buSzPts val="2000"/>
              <a:buNone/>
              <a:defRPr/>
            </a:lvl6pPr>
            <a:lvl7pPr lvl="6" algn="ctr">
              <a:spcBef>
                <a:spcPts val="500"/>
              </a:spcBef>
              <a:spcAft>
                <a:spcPts val="0"/>
              </a:spcAft>
              <a:buSzPts val="2000"/>
              <a:buNone/>
              <a:defRPr/>
            </a:lvl7pPr>
            <a:lvl8pPr lvl="7" algn="ctr">
              <a:spcBef>
                <a:spcPts val="500"/>
              </a:spcBef>
              <a:spcAft>
                <a:spcPts val="0"/>
              </a:spcAft>
              <a:buSzPts val="2000"/>
              <a:buNone/>
              <a:defRPr/>
            </a:lvl8pPr>
            <a:lvl9pPr lvl="8" algn="ctr">
              <a:spcBef>
                <a:spcPts val="500"/>
              </a:spcBef>
              <a:spcAft>
                <a:spcPts val="0"/>
              </a:spcAft>
              <a:buSzPts val="2000"/>
              <a:buNone/>
              <a:defRPr/>
            </a:lvl9pPr>
          </a:lstStyle>
          <a:p/>
        </p:txBody>
      </p:sp>
      <p:sp>
        <p:nvSpPr>
          <p:cNvPr id="1163" name="Google Shape;1163;p245"/>
          <p:cNvSpPr txBox="1"/>
          <p:nvPr>
            <p:ph idx="10" type="dt"/>
          </p:nvPr>
        </p:nvSpPr>
        <p:spPr>
          <a:xfrm>
            <a:off x="609600" y="6002475"/>
            <a:ext cx="2836333" cy="776287"/>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4" name="Google Shape;1164;p245"/>
          <p:cNvSpPr txBox="1"/>
          <p:nvPr>
            <p:ph idx="12" type="sldNum"/>
          </p:nvPr>
        </p:nvSpPr>
        <p:spPr>
          <a:xfrm>
            <a:off x="10871200" y="6413637"/>
            <a:ext cx="1007533" cy="36512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FFFFFF"/>
                </a:solidFill>
                <a:latin typeface="Arial"/>
                <a:ea typeface="Arial"/>
                <a:cs typeface="Arial"/>
                <a:sym typeface="Arial"/>
              </a:defRPr>
            </a:lvl1pPr>
            <a:lvl2pPr indent="0" lvl="1" marL="0" marR="0" algn="l">
              <a:spcBef>
                <a:spcPts val="0"/>
              </a:spcBef>
              <a:buNone/>
              <a:defRPr sz="1800">
                <a:solidFill>
                  <a:srgbClr val="FFFFFF"/>
                </a:solidFill>
                <a:latin typeface="Arial"/>
                <a:ea typeface="Arial"/>
                <a:cs typeface="Arial"/>
                <a:sym typeface="Arial"/>
              </a:defRPr>
            </a:lvl2pPr>
            <a:lvl3pPr indent="0" lvl="2" marL="0" marR="0" algn="l">
              <a:spcBef>
                <a:spcPts val="0"/>
              </a:spcBef>
              <a:buNone/>
              <a:defRPr sz="1800">
                <a:solidFill>
                  <a:srgbClr val="FFFFFF"/>
                </a:solidFill>
                <a:latin typeface="Arial"/>
                <a:ea typeface="Arial"/>
                <a:cs typeface="Arial"/>
                <a:sym typeface="Arial"/>
              </a:defRPr>
            </a:lvl3pPr>
            <a:lvl4pPr indent="0" lvl="3" marL="0" marR="0" algn="l">
              <a:spcBef>
                <a:spcPts val="0"/>
              </a:spcBef>
              <a:buNone/>
              <a:defRPr sz="1800">
                <a:solidFill>
                  <a:srgbClr val="FFFFFF"/>
                </a:solidFill>
                <a:latin typeface="Arial"/>
                <a:ea typeface="Arial"/>
                <a:cs typeface="Arial"/>
                <a:sym typeface="Arial"/>
              </a:defRPr>
            </a:lvl4pPr>
            <a:lvl5pPr indent="0" lvl="4" marL="0" marR="0" algn="l">
              <a:spcBef>
                <a:spcPts val="0"/>
              </a:spcBef>
              <a:buNone/>
              <a:defRPr sz="1800">
                <a:solidFill>
                  <a:srgbClr val="FFFFFF"/>
                </a:solidFill>
                <a:latin typeface="Arial"/>
                <a:ea typeface="Arial"/>
                <a:cs typeface="Arial"/>
                <a:sym typeface="Arial"/>
              </a:defRPr>
            </a:lvl5pPr>
            <a:lvl6pPr indent="0" lvl="5" marL="0" marR="0" algn="l">
              <a:spcBef>
                <a:spcPts val="0"/>
              </a:spcBef>
              <a:buNone/>
              <a:defRPr sz="1800">
                <a:solidFill>
                  <a:srgbClr val="FFFFFF"/>
                </a:solidFill>
                <a:latin typeface="Arial"/>
                <a:ea typeface="Arial"/>
                <a:cs typeface="Arial"/>
                <a:sym typeface="Arial"/>
              </a:defRPr>
            </a:lvl6pPr>
            <a:lvl7pPr indent="0" lvl="6" marL="0" marR="0" algn="l">
              <a:spcBef>
                <a:spcPts val="0"/>
              </a:spcBef>
              <a:buNone/>
              <a:defRPr sz="1800">
                <a:solidFill>
                  <a:srgbClr val="FFFFFF"/>
                </a:solidFill>
                <a:latin typeface="Arial"/>
                <a:ea typeface="Arial"/>
                <a:cs typeface="Arial"/>
                <a:sym typeface="Arial"/>
              </a:defRPr>
            </a:lvl7pPr>
            <a:lvl8pPr indent="0" lvl="7" marL="0" marR="0" algn="l">
              <a:spcBef>
                <a:spcPts val="0"/>
              </a:spcBef>
              <a:buNone/>
              <a:defRPr sz="1800">
                <a:solidFill>
                  <a:srgbClr val="FFFFFF"/>
                </a:solidFill>
                <a:latin typeface="Arial"/>
                <a:ea typeface="Arial"/>
                <a:cs typeface="Arial"/>
                <a:sym typeface="Arial"/>
              </a:defRPr>
            </a:lvl8pPr>
            <a:lvl9pPr indent="0" lvl="8" marL="0" marR="0" algn="l">
              <a:spcBef>
                <a:spcPts val="0"/>
              </a:spcBef>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1165" name="Shape 1165"/>
        <p:cNvGrpSpPr/>
        <p:nvPr/>
      </p:nvGrpSpPr>
      <p:grpSpPr>
        <a:xfrm>
          <a:off x="0" y="0"/>
          <a:ext cx="0" cy="0"/>
          <a:chOff x="0" y="0"/>
          <a:chExt cx="0" cy="0"/>
        </a:xfrm>
      </p:grpSpPr>
      <p:sp>
        <p:nvSpPr>
          <p:cNvPr id="1166" name="Google Shape;1166;p246"/>
          <p:cNvSpPr txBox="1"/>
          <p:nvPr>
            <p:ph type="title"/>
          </p:nvPr>
        </p:nvSpPr>
        <p:spPr>
          <a:xfrm>
            <a:off x="609600" y="96839"/>
            <a:ext cx="9948333" cy="1493837"/>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7" name="Google Shape;1167;p246"/>
          <p:cNvSpPr txBox="1"/>
          <p:nvPr>
            <p:ph idx="1" type="body"/>
          </p:nvPr>
        </p:nvSpPr>
        <p:spPr>
          <a:xfrm>
            <a:off x="609600" y="1600201"/>
            <a:ext cx="9948333"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1168" name="Google Shape;1168;p246"/>
          <p:cNvSpPr txBox="1"/>
          <p:nvPr>
            <p:ph idx="10" type="dt"/>
          </p:nvPr>
        </p:nvSpPr>
        <p:spPr>
          <a:xfrm>
            <a:off x="609600" y="6002475"/>
            <a:ext cx="2836333" cy="776287"/>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9" name="Google Shape;1169;p246"/>
          <p:cNvSpPr txBox="1"/>
          <p:nvPr>
            <p:ph idx="12" type="sldNum"/>
          </p:nvPr>
        </p:nvSpPr>
        <p:spPr>
          <a:xfrm>
            <a:off x="10871200" y="6413637"/>
            <a:ext cx="1007533" cy="36512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FFFFFF"/>
                </a:solidFill>
                <a:latin typeface="Arial"/>
                <a:ea typeface="Arial"/>
                <a:cs typeface="Arial"/>
                <a:sym typeface="Arial"/>
              </a:defRPr>
            </a:lvl1pPr>
            <a:lvl2pPr indent="0" lvl="1" marL="0" marR="0" algn="l">
              <a:spcBef>
                <a:spcPts val="0"/>
              </a:spcBef>
              <a:buNone/>
              <a:defRPr sz="1800">
                <a:solidFill>
                  <a:srgbClr val="FFFFFF"/>
                </a:solidFill>
                <a:latin typeface="Arial"/>
                <a:ea typeface="Arial"/>
                <a:cs typeface="Arial"/>
                <a:sym typeface="Arial"/>
              </a:defRPr>
            </a:lvl2pPr>
            <a:lvl3pPr indent="0" lvl="2" marL="0" marR="0" algn="l">
              <a:spcBef>
                <a:spcPts val="0"/>
              </a:spcBef>
              <a:buNone/>
              <a:defRPr sz="1800">
                <a:solidFill>
                  <a:srgbClr val="FFFFFF"/>
                </a:solidFill>
                <a:latin typeface="Arial"/>
                <a:ea typeface="Arial"/>
                <a:cs typeface="Arial"/>
                <a:sym typeface="Arial"/>
              </a:defRPr>
            </a:lvl3pPr>
            <a:lvl4pPr indent="0" lvl="3" marL="0" marR="0" algn="l">
              <a:spcBef>
                <a:spcPts val="0"/>
              </a:spcBef>
              <a:buNone/>
              <a:defRPr sz="1800">
                <a:solidFill>
                  <a:srgbClr val="FFFFFF"/>
                </a:solidFill>
                <a:latin typeface="Arial"/>
                <a:ea typeface="Arial"/>
                <a:cs typeface="Arial"/>
                <a:sym typeface="Arial"/>
              </a:defRPr>
            </a:lvl4pPr>
            <a:lvl5pPr indent="0" lvl="4" marL="0" marR="0" algn="l">
              <a:spcBef>
                <a:spcPts val="0"/>
              </a:spcBef>
              <a:buNone/>
              <a:defRPr sz="1800">
                <a:solidFill>
                  <a:srgbClr val="FFFFFF"/>
                </a:solidFill>
                <a:latin typeface="Arial"/>
                <a:ea typeface="Arial"/>
                <a:cs typeface="Arial"/>
                <a:sym typeface="Arial"/>
              </a:defRPr>
            </a:lvl5pPr>
            <a:lvl6pPr indent="0" lvl="5" marL="0" marR="0" algn="l">
              <a:spcBef>
                <a:spcPts val="0"/>
              </a:spcBef>
              <a:buNone/>
              <a:defRPr sz="1800">
                <a:solidFill>
                  <a:srgbClr val="FFFFFF"/>
                </a:solidFill>
                <a:latin typeface="Arial"/>
                <a:ea typeface="Arial"/>
                <a:cs typeface="Arial"/>
                <a:sym typeface="Arial"/>
              </a:defRPr>
            </a:lvl6pPr>
            <a:lvl7pPr indent="0" lvl="6" marL="0" marR="0" algn="l">
              <a:spcBef>
                <a:spcPts val="0"/>
              </a:spcBef>
              <a:buNone/>
              <a:defRPr sz="1800">
                <a:solidFill>
                  <a:srgbClr val="FFFFFF"/>
                </a:solidFill>
                <a:latin typeface="Arial"/>
                <a:ea typeface="Arial"/>
                <a:cs typeface="Arial"/>
                <a:sym typeface="Arial"/>
              </a:defRPr>
            </a:lvl7pPr>
            <a:lvl8pPr indent="0" lvl="7" marL="0" marR="0" algn="l">
              <a:spcBef>
                <a:spcPts val="0"/>
              </a:spcBef>
              <a:buNone/>
              <a:defRPr sz="1800">
                <a:solidFill>
                  <a:srgbClr val="FFFFFF"/>
                </a:solidFill>
                <a:latin typeface="Arial"/>
                <a:ea typeface="Arial"/>
                <a:cs typeface="Arial"/>
                <a:sym typeface="Arial"/>
              </a:defRPr>
            </a:lvl8pPr>
            <a:lvl9pPr indent="0" lvl="8" marL="0" marR="0" algn="l">
              <a:spcBef>
                <a:spcPts val="0"/>
              </a:spcBef>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1170" name="Shape 1170"/>
        <p:cNvGrpSpPr/>
        <p:nvPr/>
      </p:nvGrpSpPr>
      <p:grpSpPr>
        <a:xfrm>
          <a:off x="0" y="0"/>
          <a:ext cx="0" cy="0"/>
          <a:chOff x="0" y="0"/>
          <a:chExt cx="0" cy="0"/>
        </a:xfrm>
      </p:grpSpPr>
      <p:sp>
        <p:nvSpPr>
          <p:cNvPr id="1171" name="Google Shape;1171;p247"/>
          <p:cNvSpPr txBox="1"/>
          <p:nvPr>
            <p:ph type="title"/>
          </p:nvPr>
        </p:nvSpPr>
        <p:spPr>
          <a:xfrm>
            <a:off x="963084" y="4407037"/>
            <a:ext cx="10363200" cy="1362075"/>
          </a:xfrm>
          <a:prstGeom prst="rect">
            <a:avLst/>
          </a:prstGeom>
          <a:noFill/>
          <a:ln>
            <a:noFill/>
          </a:ln>
        </p:spPr>
        <p:txBody>
          <a:bodyPr anchorCtr="0" anchor="t" bIns="46800" lIns="45700" spcFirstLastPara="1" rIns="45700" wrap="square" tIns="468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2" name="Google Shape;1172;p247"/>
          <p:cNvSpPr txBox="1"/>
          <p:nvPr>
            <p:ph idx="1" type="body"/>
          </p:nvPr>
        </p:nvSpPr>
        <p:spPr>
          <a:xfrm>
            <a:off x="963084" y="2906713"/>
            <a:ext cx="10363200" cy="1500187"/>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000"/>
              <a:buNone/>
              <a:defRPr sz="2000"/>
            </a:lvl1pPr>
            <a:lvl2pPr indent="-228600" lvl="1" marL="914400" algn="l">
              <a:spcBef>
                <a:spcPts val="650"/>
              </a:spcBef>
              <a:spcAft>
                <a:spcPts val="0"/>
              </a:spcAft>
              <a:buSzPts val="1800"/>
              <a:buNone/>
              <a:defRPr sz="1800"/>
            </a:lvl2pPr>
            <a:lvl3pPr indent="-228600" lvl="2" marL="1371600" algn="l">
              <a:spcBef>
                <a:spcPts val="600"/>
              </a:spcBef>
              <a:spcAft>
                <a:spcPts val="0"/>
              </a:spcAft>
              <a:buSzPts val="1600"/>
              <a:buNone/>
              <a:defRPr sz="1600"/>
            </a:lvl3pPr>
            <a:lvl4pPr indent="-228600" lvl="3" marL="1828800" algn="l">
              <a:spcBef>
                <a:spcPts val="500"/>
              </a:spcBef>
              <a:spcAft>
                <a:spcPts val="0"/>
              </a:spcAft>
              <a:buSzPts val="1400"/>
              <a:buNone/>
              <a:defRPr sz="1400"/>
            </a:lvl4pPr>
            <a:lvl5pPr indent="-228600" lvl="4" marL="2286000" algn="l">
              <a:spcBef>
                <a:spcPts val="500"/>
              </a:spcBef>
              <a:spcAft>
                <a:spcPts val="0"/>
              </a:spcAft>
              <a:buSzPts val="1400"/>
              <a:buNone/>
              <a:defRPr sz="1400"/>
            </a:lvl5pPr>
            <a:lvl6pPr indent="-228600" lvl="5" marL="2743200" algn="l">
              <a:spcBef>
                <a:spcPts val="500"/>
              </a:spcBef>
              <a:spcAft>
                <a:spcPts val="0"/>
              </a:spcAft>
              <a:buSzPts val="1400"/>
              <a:buNone/>
              <a:defRPr sz="1400"/>
            </a:lvl6pPr>
            <a:lvl7pPr indent="-228600" lvl="6" marL="3200400" algn="l">
              <a:spcBef>
                <a:spcPts val="500"/>
              </a:spcBef>
              <a:spcAft>
                <a:spcPts val="0"/>
              </a:spcAft>
              <a:buSzPts val="1400"/>
              <a:buNone/>
              <a:defRPr sz="1400"/>
            </a:lvl7pPr>
            <a:lvl8pPr indent="-228600" lvl="7" marL="3657600" algn="l">
              <a:spcBef>
                <a:spcPts val="500"/>
              </a:spcBef>
              <a:spcAft>
                <a:spcPts val="0"/>
              </a:spcAft>
              <a:buSzPts val="1400"/>
              <a:buNone/>
              <a:defRPr sz="1400"/>
            </a:lvl8pPr>
            <a:lvl9pPr indent="-228600" lvl="8" marL="4114800" algn="l">
              <a:spcBef>
                <a:spcPts val="500"/>
              </a:spcBef>
              <a:spcAft>
                <a:spcPts val="0"/>
              </a:spcAft>
              <a:buSzPts val="1400"/>
              <a:buNone/>
              <a:defRPr sz="1400"/>
            </a:lvl9pPr>
          </a:lstStyle>
          <a:p/>
        </p:txBody>
      </p:sp>
      <p:sp>
        <p:nvSpPr>
          <p:cNvPr id="1173" name="Google Shape;1173;p247"/>
          <p:cNvSpPr txBox="1"/>
          <p:nvPr>
            <p:ph idx="10" type="dt"/>
          </p:nvPr>
        </p:nvSpPr>
        <p:spPr>
          <a:xfrm>
            <a:off x="609600" y="6002475"/>
            <a:ext cx="2836333" cy="776287"/>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4" name="Google Shape;1174;p247"/>
          <p:cNvSpPr txBox="1"/>
          <p:nvPr>
            <p:ph idx="12" type="sldNum"/>
          </p:nvPr>
        </p:nvSpPr>
        <p:spPr>
          <a:xfrm>
            <a:off x="10871200" y="6413637"/>
            <a:ext cx="1007533" cy="36512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FFFFFF"/>
                </a:solidFill>
                <a:latin typeface="Arial"/>
                <a:ea typeface="Arial"/>
                <a:cs typeface="Arial"/>
                <a:sym typeface="Arial"/>
              </a:defRPr>
            </a:lvl1pPr>
            <a:lvl2pPr indent="0" lvl="1" marL="0" marR="0" algn="l">
              <a:spcBef>
                <a:spcPts val="0"/>
              </a:spcBef>
              <a:buNone/>
              <a:defRPr sz="1800">
                <a:solidFill>
                  <a:srgbClr val="FFFFFF"/>
                </a:solidFill>
                <a:latin typeface="Arial"/>
                <a:ea typeface="Arial"/>
                <a:cs typeface="Arial"/>
                <a:sym typeface="Arial"/>
              </a:defRPr>
            </a:lvl2pPr>
            <a:lvl3pPr indent="0" lvl="2" marL="0" marR="0" algn="l">
              <a:spcBef>
                <a:spcPts val="0"/>
              </a:spcBef>
              <a:buNone/>
              <a:defRPr sz="1800">
                <a:solidFill>
                  <a:srgbClr val="FFFFFF"/>
                </a:solidFill>
                <a:latin typeface="Arial"/>
                <a:ea typeface="Arial"/>
                <a:cs typeface="Arial"/>
                <a:sym typeface="Arial"/>
              </a:defRPr>
            </a:lvl3pPr>
            <a:lvl4pPr indent="0" lvl="3" marL="0" marR="0" algn="l">
              <a:spcBef>
                <a:spcPts val="0"/>
              </a:spcBef>
              <a:buNone/>
              <a:defRPr sz="1800">
                <a:solidFill>
                  <a:srgbClr val="FFFFFF"/>
                </a:solidFill>
                <a:latin typeface="Arial"/>
                <a:ea typeface="Arial"/>
                <a:cs typeface="Arial"/>
                <a:sym typeface="Arial"/>
              </a:defRPr>
            </a:lvl4pPr>
            <a:lvl5pPr indent="0" lvl="4" marL="0" marR="0" algn="l">
              <a:spcBef>
                <a:spcPts val="0"/>
              </a:spcBef>
              <a:buNone/>
              <a:defRPr sz="1800">
                <a:solidFill>
                  <a:srgbClr val="FFFFFF"/>
                </a:solidFill>
                <a:latin typeface="Arial"/>
                <a:ea typeface="Arial"/>
                <a:cs typeface="Arial"/>
                <a:sym typeface="Arial"/>
              </a:defRPr>
            </a:lvl5pPr>
            <a:lvl6pPr indent="0" lvl="5" marL="0" marR="0" algn="l">
              <a:spcBef>
                <a:spcPts val="0"/>
              </a:spcBef>
              <a:buNone/>
              <a:defRPr sz="1800">
                <a:solidFill>
                  <a:srgbClr val="FFFFFF"/>
                </a:solidFill>
                <a:latin typeface="Arial"/>
                <a:ea typeface="Arial"/>
                <a:cs typeface="Arial"/>
                <a:sym typeface="Arial"/>
              </a:defRPr>
            </a:lvl6pPr>
            <a:lvl7pPr indent="0" lvl="6" marL="0" marR="0" algn="l">
              <a:spcBef>
                <a:spcPts val="0"/>
              </a:spcBef>
              <a:buNone/>
              <a:defRPr sz="1800">
                <a:solidFill>
                  <a:srgbClr val="FFFFFF"/>
                </a:solidFill>
                <a:latin typeface="Arial"/>
                <a:ea typeface="Arial"/>
                <a:cs typeface="Arial"/>
                <a:sym typeface="Arial"/>
              </a:defRPr>
            </a:lvl7pPr>
            <a:lvl8pPr indent="0" lvl="7" marL="0" marR="0" algn="l">
              <a:spcBef>
                <a:spcPts val="0"/>
              </a:spcBef>
              <a:buNone/>
              <a:defRPr sz="1800">
                <a:solidFill>
                  <a:srgbClr val="FFFFFF"/>
                </a:solidFill>
                <a:latin typeface="Arial"/>
                <a:ea typeface="Arial"/>
                <a:cs typeface="Arial"/>
                <a:sym typeface="Arial"/>
              </a:defRPr>
            </a:lvl8pPr>
            <a:lvl9pPr indent="0" lvl="8" marL="0" marR="0" algn="l">
              <a:spcBef>
                <a:spcPts val="0"/>
              </a:spcBef>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1175" name="Shape 1175"/>
        <p:cNvGrpSpPr/>
        <p:nvPr/>
      </p:nvGrpSpPr>
      <p:grpSpPr>
        <a:xfrm>
          <a:off x="0" y="0"/>
          <a:ext cx="0" cy="0"/>
          <a:chOff x="0" y="0"/>
          <a:chExt cx="0" cy="0"/>
        </a:xfrm>
      </p:grpSpPr>
      <p:sp>
        <p:nvSpPr>
          <p:cNvPr id="1176" name="Google Shape;1176;p248"/>
          <p:cNvSpPr txBox="1"/>
          <p:nvPr>
            <p:ph type="title"/>
          </p:nvPr>
        </p:nvSpPr>
        <p:spPr>
          <a:xfrm>
            <a:off x="609600" y="96839"/>
            <a:ext cx="9948333" cy="1493837"/>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7" name="Google Shape;1177;p248"/>
          <p:cNvSpPr txBox="1"/>
          <p:nvPr>
            <p:ph idx="1" type="body"/>
          </p:nvPr>
        </p:nvSpPr>
        <p:spPr>
          <a:xfrm>
            <a:off x="609632" y="1600201"/>
            <a:ext cx="4872567"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800"/>
            </a:lvl1pPr>
            <a:lvl2pPr indent="-228600" lvl="1" marL="914400" algn="l">
              <a:spcBef>
                <a:spcPts val="650"/>
              </a:spcBef>
              <a:spcAft>
                <a:spcPts val="0"/>
              </a:spcAft>
              <a:buSzPts val="1400"/>
              <a:buNone/>
              <a:defRPr sz="2400"/>
            </a:lvl2pPr>
            <a:lvl3pPr indent="-228600" lvl="2" marL="1371600" algn="l">
              <a:spcBef>
                <a:spcPts val="600"/>
              </a:spcBef>
              <a:spcAft>
                <a:spcPts val="0"/>
              </a:spcAft>
              <a:buSzPts val="1400"/>
              <a:buNone/>
              <a:defRPr sz="2000"/>
            </a:lvl3pPr>
            <a:lvl4pPr indent="-228600" lvl="3" marL="1828800" algn="l">
              <a:spcBef>
                <a:spcPts val="500"/>
              </a:spcBef>
              <a:spcAft>
                <a:spcPts val="0"/>
              </a:spcAft>
              <a:buSzPts val="1400"/>
              <a:buNone/>
              <a:defRPr sz="1800"/>
            </a:lvl4pPr>
            <a:lvl5pPr indent="-228600" lvl="4" marL="2286000" algn="l">
              <a:spcBef>
                <a:spcPts val="500"/>
              </a:spcBef>
              <a:spcAft>
                <a:spcPts val="0"/>
              </a:spcAft>
              <a:buSzPts val="1400"/>
              <a:buNone/>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1178" name="Google Shape;1178;p248"/>
          <p:cNvSpPr txBox="1"/>
          <p:nvPr>
            <p:ph idx="2" type="body"/>
          </p:nvPr>
        </p:nvSpPr>
        <p:spPr>
          <a:xfrm>
            <a:off x="5685404" y="1600201"/>
            <a:ext cx="4872567"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800"/>
            </a:lvl1pPr>
            <a:lvl2pPr indent="-228600" lvl="1" marL="914400" algn="l">
              <a:spcBef>
                <a:spcPts val="650"/>
              </a:spcBef>
              <a:spcAft>
                <a:spcPts val="0"/>
              </a:spcAft>
              <a:buSzPts val="1400"/>
              <a:buNone/>
              <a:defRPr sz="2400"/>
            </a:lvl2pPr>
            <a:lvl3pPr indent="-228600" lvl="2" marL="1371600" algn="l">
              <a:spcBef>
                <a:spcPts val="600"/>
              </a:spcBef>
              <a:spcAft>
                <a:spcPts val="0"/>
              </a:spcAft>
              <a:buSzPts val="1400"/>
              <a:buNone/>
              <a:defRPr sz="2000"/>
            </a:lvl3pPr>
            <a:lvl4pPr indent="-228600" lvl="3" marL="1828800" algn="l">
              <a:spcBef>
                <a:spcPts val="500"/>
              </a:spcBef>
              <a:spcAft>
                <a:spcPts val="0"/>
              </a:spcAft>
              <a:buSzPts val="1400"/>
              <a:buNone/>
              <a:defRPr sz="1800"/>
            </a:lvl4pPr>
            <a:lvl5pPr indent="-228600" lvl="4" marL="2286000" algn="l">
              <a:spcBef>
                <a:spcPts val="500"/>
              </a:spcBef>
              <a:spcAft>
                <a:spcPts val="0"/>
              </a:spcAft>
              <a:buSzPts val="1400"/>
              <a:buNone/>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1179" name="Google Shape;1179;p248"/>
          <p:cNvSpPr txBox="1"/>
          <p:nvPr>
            <p:ph idx="10" type="dt"/>
          </p:nvPr>
        </p:nvSpPr>
        <p:spPr>
          <a:xfrm>
            <a:off x="609600" y="6002475"/>
            <a:ext cx="2836333" cy="776287"/>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0" name="Google Shape;1180;p248"/>
          <p:cNvSpPr txBox="1"/>
          <p:nvPr>
            <p:ph idx="12" type="sldNum"/>
          </p:nvPr>
        </p:nvSpPr>
        <p:spPr>
          <a:xfrm>
            <a:off x="10871200" y="6413637"/>
            <a:ext cx="1007533" cy="36512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FFFFFF"/>
                </a:solidFill>
                <a:latin typeface="Arial"/>
                <a:ea typeface="Arial"/>
                <a:cs typeface="Arial"/>
                <a:sym typeface="Arial"/>
              </a:defRPr>
            </a:lvl1pPr>
            <a:lvl2pPr indent="0" lvl="1" marL="0" marR="0" algn="l">
              <a:spcBef>
                <a:spcPts val="0"/>
              </a:spcBef>
              <a:buNone/>
              <a:defRPr sz="1800">
                <a:solidFill>
                  <a:srgbClr val="FFFFFF"/>
                </a:solidFill>
                <a:latin typeface="Arial"/>
                <a:ea typeface="Arial"/>
                <a:cs typeface="Arial"/>
                <a:sym typeface="Arial"/>
              </a:defRPr>
            </a:lvl2pPr>
            <a:lvl3pPr indent="0" lvl="2" marL="0" marR="0" algn="l">
              <a:spcBef>
                <a:spcPts val="0"/>
              </a:spcBef>
              <a:buNone/>
              <a:defRPr sz="1800">
                <a:solidFill>
                  <a:srgbClr val="FFFFFF"/>
                </a:solidFill>
                <a:latin typeface="Arial"/>
                <a:ea typeface="Arial"/>
                <a:cs typeface="Arial"/>
                <a:sym typeface="Arial"/>
              </a:defRPr>
            </a:lvl3pPr>
            <a:lvl4pPr indent="0" lvl="3" marL="0" marR="0" algn="l">
              <a:spcBef>
                <a:spcPts val="0"/>
              </a:spcBef>
              <a:buNone/>
              <a:defRPr sz="1800">
                <a:solidFill>
                  <a:srgbClr val="FFFFFF"/>
                </a:solidFill>
                <a:latin typeface="Arial"/>
                <a:ea typeface="Arial"/>
                <a:cs typeface="Arial"/>
                <a:sym typeface="Arial"/>
              </a:defRPr>
            </a:lvl4pPr>
            <a:lvl5pPr indent="0" lvl="4" marL="0" marR="0" algn="l">
              <a:spcBef>
                <a:spcPts val="0"/>
              </a:spcBef>
              <a:buNone/>
              <a:defRPr sz="1800">
                <a:solidFill>
                  <a:srgbClr val="FFFFFF"/>
                </a:solidFill>
                <a:latin typeface="Arial"/>
                <a:ea typeface="Arial"/>
                <a:cs typeface="Arial"/>
                <a:sym typeface="Arial"/>
              </a:defRPr>
            </a:lvl5pPr>
            <a:lvl6pPr indent="0" lvl="5" marL="0" marR="0" algn="l">
              <a:spcBef>
                <a:spcPts val="0"/>
              </a:spcBef>
              <a:buNone/>
              <a:defRPr sz="1800">
                <a:solidFill>
                  <a:srgbClr val="FFFFFF"/>
                </a:solidFill>
                <a:latin typeface="Arial"/>
                <a:ea typeface="Arial"/>
                <a:cs typeface="Arial"/>
                <a:sym typeface="Arial"/>
              </a:defRPr>
            </a:lvl6pPr>
            <a:lvl7pPr indent="0" lvl="6" marL="0" marR="0" algn="l">
              <a:spcBef>
                <a:spcPts val="0"/>
              </a:spcBef>
              <a:buNone/>
              <a:defRPr sz="1800">
                <a:solidFill>
                  <a:srgbClr val="FFFFFF"/>
                </a:solidFill>
                <a:latin typeface="Arial"/>
                <a:ea typeface="Arial"/>
                <a:cs typeface="Arial"/>
                <a:sym typeface="Arial"/>
              </a:defRPr>
            </a:lvl7pPr>
            <a:lvl8pPr indent="0" lvl="7" marL="0" marR="0" algn="l">
              <a:spcBef>
                <a:spcPts val="0"/>
              </a:spcBef>
              <a:buNone/>
              <a:defRPr sz="1800">
                <a:solidFill>
                  <a:srgbClr val="FFFFFF"/>
                </a:solidFill>
                <a:latin typeface="Arial"/>
                <a:ea typeface="Arial"/>
                <a:cs typeface="Arial"/>
                <a:sym typeface="Arial"/>
              </a:defRPr>
            </a:lvl8pPr>
            <a:lvl9pPr indent="0" lvl="8" marL="0" marR="0" algn="l">
              <a:spcBef>
                <a:spcPts val="0"/>
              </a:spcBef>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1181" name="Shape 1181"/>
        <p:cNvGrpSpPr/>
        <p:nvPr/>
      </p:nvGrpSpPr>
      <p:grpSpPr>
        <a:xfrm>
          <a:off x="0" y="0"/>
          <a:ext cx="0" cy="0"/>
          <a:chOff x="0" y="0"/>
          <a:chExt cx="0" cy="0"/>
        </a:xfrm>
      </p:grpSpPr>
      <p:sp>
        <p:nvSpPr>
          <p:cNvPr id="1182" name="Google Shape;1182;p249"/>
          <p:cNvSpPr txBox="1"/>
          <p:nvPr>
            <p:ph type="title"/>
          </p:nvPr>
        </p:nvSpPr>
        <p:spPr>
          <a:xfrm>
            <a:off x="609600" y="274638"/>
            <a:ext cx="10972800" cy="1143000"/>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3" name="Google Shape;1183;p249"/>
          <p:cNvSpPr txBox="1"/>
          <p:nvPr>
            <p:ph idx="1" type="body"/>
          </p:nvPr>
        </p:nvSpPr>
        <p:spPr>
          <a:xfrm>
            <a:off x="609600" y="1535113"/>
            <a:ext cx="5386917" cy="639762"/>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1184" name="Google Shape;1184;p249"/>
          <p:cNvSpPr txBox="1"/>
          <p:nvPr>
            <p:ph idx="2" type="body"/>
          </p:nvPr>
        </p:nvSpPr>
        <p:spPr>
          <a:xfrm>
            <a:off x="609600" y="2174875"/>
            <a:ext cx="5386917" cy="3951288"/>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400"/>
            </a:lvl1pPr>
            <a:lvl2pPr indent="-228600" lvl="1" marL="914400" algn="l">
              <a:spcBef>
                <a:spcPts val="650"/>
              </a:spcBef>
              <a:spcAft>
                <a:spcPts val="0"/>
              </a:spcAft>
              <a:buSzPts val="1400"/>
              <a:buNone/>
              <a:defRPr sz="2000"/>
            </a:lvl2pPr>
            <a:lvl3pPr indent="-228600" lvl="2" marL="1371600" algn="l">
              <a:spcBef>
                <a:spcPts val="600"/>
              </a:spcBef>
              <a:spcAft>
                <a:spcPts val="0"/>
              </a:spcAft>
              <a:buSzPts val="1400"/>
              <a:buNone/>
              <a:defRPr sz="1800"/>
            </a:lvl3pPr>
            <a:lvl4pPr indent="-228600" lvl="3" marL="1828800" algn="l">
              <a:spcBef>
                <a:spcPts val="500"/>
              </a:spcBef>
              <a:spcAft>
                <a:spcPts val="0"/>
              </a:spcAft>
              <a:buSzPts val="1400"/>
              <a:buNone/>
              <a:defRPr sz="1600"/>
            </a:lvl4pPr>
            <a:lvl5pPr indent="-228600" lvl="4" marL="2286000" algn="l">
              <a:spcBef>
                <a:spcPts val="500"/>
              </a:spcBef>
              <a:spcAft>
                <a:spcPts val="0"/>
              </a:spcAft>
              <a:buSzPts val="1400"/>
              <a:buNone/>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1185" name="Google Shape;1185;p249"/>
          <p:cNvSpPr txBox="1"/>
          <p:nvPr>
            <p:ph idx="3" type="body"/>
          </p:nvPr>
        </p:nvSpPr>
        <p:spPr>
          <a:xfrm>
            <a:off x="6193458" y="1535113"/>
            <a:ext cx="5389033" cy="639762"/>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1186" name="Google Shape;1186;p249"/>
          <p:cNvSpPr txBox="1"/>
          <p:nvPr>
            <p:ph idx="4" type="body"/>
          </p:nvPr>
        </p:nvSpPr>
        <p:spPr>
          <a:xfrm>
            <a:off x="6193458" y="2174875"/>
            <a:ext cx="5389033" cy="3951288"/>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400"/>
            </a:lvl1pPr>
            <a:lvl2pPr indent="-228600" lvl="1" marL="914400" algn="l">
              <a:spcBef>
                <a:spcPts val="650"/>
              </a:spcBef>
              <a:spcAft>
                <a:spcPts val="0"/>
              </a:spcAft>
              <a:buSzPts val="1400"/>
              <a:buNone/>
              <a:defRPr sz="2000"/>
            </a:lvl2pPr>
            <a:lvl3pPr indent="-228600" lvl="2" marL="1371600" algn="l">
              <a:spcBef>
                <a:spcPts val="600"/>
              </a:spcBef>
              <a:spcAft>
                <a:spcPts val="0"/>
              </a:spcAft>
              <a:buSzPts val="1400"/>
              <a:buNone/>
              <a:defRPr sz="1800"/>
            </a:lvl3pPr>
            <a:lvl4pPr indent="-228600" lvl="3" marL="1828800" algn="l">
              <a:spcBef>
                <a:spcPts val="500"/>
              </a:spcBef>
              <a:spcAft>
                <a:spcPts val="0"/>
              </a:spcAft>
              <a:buSzPts val="1400"/>
              <a:buNone/>
              <a:defRPr sz="1600"/>
            </a:lvl4pPr>
            <a:lvl5pPr indent="-228600" lvl="4" marL="2286000" algn="l">
              <a:spcBef>
                <a:spcPts val="500"/>
              </a:spcBef>
              <a:spcAft>
                <a:spcPts val="0"/>
              </a:spcAft>
              <a:buSzPts val="1400"/>
              <a:buNone/>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1187" name="Google Shape;1187;p249"/>
          <p:cNvSpPr txBox="1"/>
          <p:nvPr>
            <p:ph idx="10" type="dt"/>
          </p:nvPr>
        </p:nvSpPr>
        <p:spPr>
          <a:xfrm>
            <a:off x="609600" y="6002475"/>
            <a:ext cx="2836333" cy="776287"/>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8" name="Google Shape;1188;p249"/>
          <p:cNvSpPr txBox="1"/>
          <p:nvPr>
            <p:ph idx="12" type="sldNum"/>
          </p:nvPr>
        </p:nvSpPr>
        <p:spPr>
          <a:xfrm>
            <a:off x="10871200" y="6413637"/>
            <a:ext cx="1007533" cy="36512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FFFFFF"/>
                </a:solidFill>
                <a:latin typeface="Arial"/>
                <a:ea typeface="Arial"/>
                <a:cs typeface="Arial"/>
                <a:sym typeface="Arial"/>
              </a:defRPr>
            </a:lvl1pPr>
            <a:lvl2pPr indent="0" lvl="1" marL="0" marR="0" algn="l">
              <a:spcBef>
                <a:spcPts val="0"/>
              </a:spcBef>
              <a:buNone/>
              <a:defRPr sz="1800">
                <a:solidFill>
                  <a:srgbClr val="FFFFFF"/>
                </a:solidFill>
                <a:latin typeface="Arial"/>
                <a:ea typeface="Arial"/>
                <a:cs typeface="Arial"/>
                <a:sym typeface="Arial"/>
              </a:defRPr>
            </a:lvl2pPr>
            <a:lvl3pPr indent="0" lvl="2" marL="0" marR="0" algn="l">
              <a:spcBef>
                <a:spcPts val="0"/>
              </a:spcBef>
              <a:buNone/>
              <a:defRPr sz="1800">
                <a:solidFill>
                  <a:srgbClr val="FFFFFF"/>
                </a:solidFill>
                <a:latin typeface="Arial"/>
                <a:ea typeface="Arial"/>
                <a:cs typeface="Arial"/>
                <a:sym typeface="Arial"/>
              </a:defRPr>
            </a:lvl3pPr>
            <a:lvl4pPr indent="0" lvl="3" marL="0" marR="0" algn="l">
              <a:spcBef>
                <a:spcPts val="0"/>
              </a:spcBef>
              <a:buNone/>
              <a:defRPr sz="1800">
                <a:solidFill>
                  <a:srgbClr val="FFFFFF"/>
                </a:solidFill>
                <a:latin typeface="Arial"/>
                <a:ea typeface="Arial"/>
                <a:cs typeface="Arial"/>
                <a:sym typeface="Arial"/>
              </a:defRPr>
            </a:lvl4pPr>
            <a:lvl5pPr indent="0" lvl="4" marL="0" marR="0" algn="l">
              <a:spcBef>
                <a:spcPts val="0"/>
              </a:spcBef>
              <a:buNone/>
              <a:defRPr sz="1800">
                <a:solidFill>
                  <a:srgbClr val="FFFFFF"/>
                </a:solidFill>
                <a:latin typeface="Arial"/>
                <a:ea typeface="Arial"/>
                <a:cs typeface="Arial"/>
                <a:sym typeface="Arial"/>
              </a:defRPr>
            </a:lvl5pPr>
            <a:lvl6pPr indent="0" lvl="5" marL="0" marR="0" algn="l">
              <a:spcBef>
                <a:spcPts val="0"/>
              </a:spcBef>
              <a:buNone/>
              <a:defRPr sz="1800">
                <a:solidFill>
                  <a:srgbClr val="FFFFFF"/>
                </a:solidFill>
                <a:latin typeface="Arial"/>
                <a:ea typeface="Arial"/>
                <a:cs typeface="Arial"/>
                <a:sym typeface="Arial"/>
              </a:defRPr>
            </a:lvl6pPr>
            <a:lvl7pPr indent="0" lvl="6" marL="0" marR="0" algn="l">
              <a:spcBef>
                <a:spcPts val="0"/>
              </a:spcBef>
              <a:buNone/>
              <a:defRPr sz="1800">
                <a:solidFill>
                  <a:srgbClr val="FFFFFF"/>
                </a:solidFill>
                <a:latin typeface="Arial"/>
                <a:ea typeface="Arial"/>
                <a:cs typeface="Arial"/>
                <a:sym typeface="Arial"/>
              </a:defRPr>
            </a:lvl7pPr>
            <a:lvl8pPr indent="0" lvl="7" marL="0" marR="0" algn="l">
              <a:spcBef>
                <a:spcPts val="0"/>
              </a:spcBef>
              <a:buNone/>
              <a:defRPr sz="1800">
                <a:solidFill>
                  <a:srgbClr val="FFFFFF"/>
                </a:solidFill>
                <a:latin typeface="Arial"/>
                <a:ea typeface="Arial"/>
                <a:cs typeface="Arial"/>
                <a:sym typeface="Arial"/>
              </a:defRPr>
            </a:lvl8pPr>
            <a:lvl9pPr indent="0" lvl="8" marL="0" marR="0" algn="l">
              <a:spcBef>
                <a:spcPts val="0"/>
              </a:spcBef>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1189" name="Shape 1189"/>
        <p:cNvGrpSpPr/>
        <p:nvPr/>
      </p:nvGrpSpPr>
      <p:grpSpPr>
        <a:xfrm>
          <a:off x="0" y="0"/>
          <a:ext cx="0" cy="0"/>
          <a:chOff x="0" y="0"/>
          <a:chExt cx="0" cy="0"/>
        </a:xfrm>
      </p:grpSpPr>
      <p:sp>
        <p:nvSpPr>
          <p:cNvPr id="1190" name="Google Shape;1190;p250"/>
          <p:cNvSpPr txBox="1"/>
          <p:nvPr>
            <p:ph type="title"/>
          </p:nvPr>
        </p:nvSpPr>
        <p:spPr>
          <a:xfrm>
            <a:off x="609600" y="96839"/>
            <a:ext cx="9948333" cy="1493837"/>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1" name="Google Shape;1191;p250"/>
          <p:cNvSpPr txBox="1"/>
          <p:nvPr>
            <p:ph idx="10" type="dt"/>
          </p:nvPr>
        </p:nvSpPr>
        <p:spPr>
          <a:xfrm>
            <a:off x="609600" y="6002475"/>
            <a:ext cx="2836333" cy="776287"/>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2" name="Google Shape;1192;p250"/>
          <p:cNvSpPr txBox="1"/>
          <p:nvPr>
            <p:ph idx="12" type="sldNum"/>
          </p:nvPr>
        </p:nvSpPr>
        <p:spPr>
          <a:xfrm>
            <a:off x="10871200" y="6413637"/>
            <a:ext cx="1007533" cy="36512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FFFFFF"/>
                </a:solidFill>
                <a:latin typeface="Arial"/>
                <a:ea typeface="Arial"/>
                <a:cs typeface="Arial"/>
                <a:sym typeface="Arial"/>
              </a:defRPr>
            </a:lvl1pPr>
            <a:lvl2pPr indent="0" lvl="1" marL="0" marR="0" algn="l">
              <a:spcBef>
                <a:spcPts val="0"/>
              </a:spcBef>
              <a:buNone/>
              <a:defRPr sz="1800">
                <a:solidFill>
                  <a:srgbClr val="FFFFFF"/>
                </a:solidFill>
                <a:latin typeface="Arial"/>
                <a:ea typeface="Arial"/>
                <a:cs typeface="Arial"/>
                <a:sym typeface="Arial"/>
              </a:defRPr>
            </a:lvl2pPr>
            <a:lvl3pPr indent="0" lvl="2" marL="0" marR="0" algn="l">
              <a:spcBef>
                <a:spcPts val="0"/>
              </a:spcBef>
              <a:buNone/>
              <a:defRPr sz="1800">
                <a:solidFill>
                  <a:srgbClr val="FFFFFF"/>
                </a:solidFill>
                <a:latin typeface="Arial"/>
                <a:ea typeface="Arial"/>
                <a:cs typeface="Arial"/>
                <a:sym typeface="Arial"/>
              </a:defRPr>
            </a:lvl3pPr>
            <a:lvl4pPr indent="0" lvl="3" marL="0" marR="0" algn="l">
              <a:spcBef>
                <a:spcPts val="0"/>
              </a:spcBef>
              <a:buNone/>
              <a:defRPr sz="1800">
                <a:solidFill>
                  <a:srgbClr val="FFFFFF"/>
                </a:solidFill>
                <a:latin typeface="Arial"/>
                <a:ea typeface="Arial"/>
                <a:cs typeface="Arial"/>
                <a:sym typeface="Arial"/>
              </a:defRPr>
            </a:lvl4pPr>
            <a:lvl5pPr indent="0" lvl="4" marL="0" marR="0" algn="l">
              <a:spcBef>
                <a:spcPts val="0"/>
              </a:spcBef>
              <a:buNone/>
              <a:defRPr sz="1800">
                <a:solidFill>
                  <a:srgbClr val="FFFFFF"/>
                </a:solidFill>
                <a:latin typeface="Arial"/>
                <a:ea typeface="Arial"/>
                <a:cs typeface="Arial"/>
                <a:sym typeface="Arial"/>
              </a:defRPr>
            </a:lvl5pPr>
            <a:lvl6pPr indent="0" lvl="5" marL="0" marR="0" algn="l">
              <a:spcBef>
                <a:spcPts val="0"/>
              </a:spcBef>
              <a:buNone/>
              <a:defRPr sz="1800">
                <a:solidFill>
                  <a:srgbClr val="FFFFFF"/>
                </a:solidFill>
                <a:latin typeface="Arial"/>
                <a:ea typeface="Arial"/>
                <a:cs typeface="Arial"/>
                <a:sym typeface="Arial"/>
              </a:defRPr>
            </a:lvl6pPr>
            <a:lvl7pPr indent="0" lvl="6" marL="0" marR="0" algn="l">
              <a:spcBef>
                <a:spcPts val="0"/>
              </a:spcBef>
              <a:buNone/>
              <a:defRPr sz="1800">
                <a:solidFill>
                  <a:srgbClr val="FFFFFF"/>
                </a:solidFill>
                <a:latin typeface="Arial"/>
                <a:ea typeface="Arial"/>
                <a:cs typeface="Arial"/>
                <a:sym typeface="Arial"/>
              </a:defRPr>
            </a:lvl7pPr>
            <a:lvl8pPr indent="0" lvl="7" marL="0" marR="0" algn="l">
              <a:spcBef>
                <a:spcPts val="0"/>
              </a:spcBef>
              <a:buNone/>
              <a:defRPr sz="1800">
                <a:solidFill>
                  <a:srgbClr val="FFFFFF"/>
                </a:solidFill>
                <a:latin typeface="Arial"/>
                <a:ea typeface="Arial"/>
                <a:cs typeface="Arial"/>
                <a:sym typeface="Arial"/>
              </a:defRPr>
            </a:lvl8pPr>
            <a:lvl9pPr indent="0" lvl="8" marL="0" marR="0" algn="l">
              <a:spcBef>
                <a:spcPts val="0"/>
              </a:spcBef>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1193" name="Shape 1193"/>
        <p:cNvGrpSpPr/>
        <p:nvPr/>
      </p:nvGrpSpPr>
      <p:grpSpPr>
        <a:xfrm>
          <a:off x="0" y="0"/>
          <a:ext cx="0" cy="0"/>
          <a:chOff x="0" y="0"/>
          <a:chExt cx="0" cy="0"/>
        </a:xfrm>
      </p:grpSpPr>
      <p:sp>
        <p:nvSpPr>
          <p:cNvPr id="1194" name="Google Shape;1194;p251"/>
          <p:cNvSpPr txBox="1"/>
          <p:nvPr>
            <p:ph type="title"/>
          </p:nvPr>
        </p:nvSpPr>
        <p:spPr>
          <a:xfrm>
            <a:off x="609603" y="273050"/>
            <a:ext cx="4011084" cy="1162050"/>
          </a:xfrm>
          <a:prstGeom prst="rect">
            <a:avLst/>
          </a:prstGeom>
          <a:noFill/>
          <a:ln>
            <a:noFill/>
          </a:ln>
        </p:spPr>
        <p:txBody>
          <a:bodyPr anchorCtr="0" anchor="b" bIns="46800" lIns="45700" spcFirstLastPara="1" rIns="45700" wrap="square" tIns="468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5" name="Google Shape;1195;p251"/>
          <p:cNvSpPr txBox="1"/>
          <p:nvPr>
            <p:ph idx="1" type="body"/>
          </p:nvPr>
        </p:nvSpPr>
        <p:spPr>
          <a:xfrm>
            <a:off x="4766733" y="273052"/>
            <a:ext cx="6815667" cy="58531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3200"/>
            </a:lvl1pPr>
            <a:lvl2pPr indent="-228600" lvl="1" marL="914400" algn="l">
              <a:spcBef>
                <a:spcPts val="650"/>
              </a:spcBef>
              <a:spcAft>
                <a:spcPts val="0"/>
              </a:spcAft>
              <a:buSzPts val="1400"/>
              <a:buNone/>
              <a:defRPr sz="2800"/>
            </a:lvl2pPr>
            <a:lvl3pPr indent="-228600" lvl="2" marL="1371600" algn="l">
              <a:spcBef>
                <a:spcPts val="600"/>
              </a:spcBef>
              <a:spcAft>
                <a:spcPts val="0"/>
              </a:spcAft>
              <a:buSzPts val="1400"/>
              <a:buNone/>
              <a:defRPr sz="2400"/>
            </a:lvl3pPr>
            <a:lvl4pPr indent="-228600" lvl="3" marL="1828800" algn="l">
              <a:spcBef>
                <a:spcPts val="500"/>
              </a:spcBef>
              <a:spcAft>
                <a:spcPts val="0"/>
              </a:spcAft>
              <a:buSzPts val="1400"/>
              <a:buNone/>
              <a:defRPr sz="2000"/>
            </a:lvl4pPr>
            <a:lvl5pPr indent="-228600" lvl="4" marL="2286000" algn="l">
              <a:spcBef>
                <a:spcPts val="500"/>
              </a:spcBef>
              <a:spcAft>
                <a:spcPts val="0"/>
              </a:spcAft>
              <a:buSzPts val="1400"/>
              <a:buNone/>
              <a:defRPr sz="2000"/>
            </a:lvl5pPr>
            <a:lvl6pPr indent="-228600" lvl="5" marL="2743200" algn="l">
              <a:spcBef>
                <a:spcPts val="500"/>
              </a:spcBef>
              <a:spcAft>
                <a:spcPts val="0"/>
              </a:spcAft>
              <a:buSzPts val="1400"/>
              <a:buNone/>
              <a:defRPr sz="2000"/>
            </a:lvl6pPr>
            <a:lvl7pPr indent="-228600" lvl="6" marL="3200400" algn="l">
              <a:spcBef>
                <a:spcPts val="500"/>
              </a:spcBef>
              <a:spcAft>
                <a:spcPts val="0"/>
              </a:spcAft>
              <a:buSzPts val="1400"/>
              <a:buNone/>
              <a:defRPr sz="2000"/>
            </a:lvl7pPr>
            <a:lvl8pPr indent="-228600" lvl="7" marL="3657600" algn="l">
              <a:spcBef>
                <a:spcPts val="500"/>
              </a:spcBef>
              <a:spcAft>
                <a:spcPts val="0"/>
              </a:spcAft>
              <a:buSzPts val="1400"/>
              <a:buNone/>
              <a:defRPr sz="2000"/>
            </a:lvl8pPr>
            <a:lvl9pPr indent="-228600" lvl="8" marL="4114800" algn="l">
              <a:spcBef>
                <a:spcPts val="500"/>
              </a:spcBef>
              <a:spcAft>
                <a:spcPts val="0"/>
              </a:spcAft>
              <a:buSzPts val="1400"/>
              <a:buNone/>
              <a:defRPr sz="2000"/>
            </a:lvl9pPr>
          </a:lstStyle>
          <a:p/>
        </p:txBody>
      </p:sp>
      <p:sp>
        <p:nvSpPr>
          <p:cNvPr id="1196" name="Google Shape;1196;p251"/>
          <p:cNvSpPr txBox="1"/>
          <p:nvPr>
            <p:ph idx="2" type="body"/>
          </p:nvPr>
        </p:nvSpPr>
        <p:spPr>
          <a:xfrm>
            <a:off x="609603" y="1435102"/>
            <a:ext cx="4011084" cy="469106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1400"/>
            </a:lvl1pPr>
            <a:lvl2pPr indent="-228600" lvl="1" marL="914400" algn="l">
              <a:spcBef>
                <a:spcPts val="65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1197" name="Google Shape;1197;p251"/>
          <p:cNvSpPr txBox="1"/>
          <p:nvPr>
            <p:ph idx="10" type="dt"/>
          </p:nvPr>
        </p:nvSpPr>
        <p:spPr>
          <a:xfrm>
            <a:off x="609600" y="6002475"/>
            <a:ext cx="2836333" cy="776287"/>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8" name="Google Shape;1198;p251"/>
          <p:cNvSpPr txBox="1"/>
          <p:nvPr>
            <p:ph idx="12" type="sldNum"/>
          </p:nvPr>
        </p:nvSpPr>
        <p:spPr>
          <a:xfrm>
            <a:off x="10871200" y="6413637"/>
            <a:ext cx="1007533" cy="36512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FFFFFF"/>
                </a:solidFill>
                <a:latin typeface="Arial"/>
                <a:ea typeface="Arial"/>
                <a:cs typeface="Arial"/>
                <a:sym typeface="Arial"/>
              </a:defRPr>
            </a:lvl1pPr>
            <a:lvl2pPr indent="0" lvl="1" marL="0" marR="0" algn="l">
              <a:spcBef>
                <a:spcPts val="0"/>
              </a:spcBef>
              <a:buNone/>
              <a:defRPr sz="1800">
                <a:solidFill>
                  <a:srgbClr val="FFFFFF"/>
                </a:solidFill>
                <a:latin typeface="Arial"/>
                <a:ea typeface="Arial"/>
                <a:cs typeface="Arial"/>
                <a:sym typeface="Arial"/>
              </a:defRPr>
            </a:lvl2pPr>
            <a:lvl3pPr indent="0" lvl="2" marL="0" marR="0" algn="l">
              <a:spcBef>
                <a:spcPts val="0"/>
              </a:spcBef>
              <a:buNone/>
              <a:defRPr sz="1800">
                <a:solidFill>
                  <a:srgbClr val="FFFFFF"/>
                </a:solidFill>
                <a:latin typeface="Arial"/>
                <a:ea typeface="Arial"/>
                <a:cs typeface="Arial"/>
                <a:sym typeface="Arial"/>
              </a:defRPr>
            </a:lvl3pPr>
            <a:lvl4pPr indent="0" lvl="3" marL="0" marR="0" algn="l">
              <a:spcBef>
                <a:spcPts val="0"/>
              </a:spcBef>
              <a:buNone/>
              <a:defRPr sz="1800">
                <a:solidFill>
                  <a:srgbClr val="FFFFFF"/>
                </a:solidFill>
                <a:latin typeface="Arial"/>
                <a:ea typeface="Arial"/>
                <a:cs typeface="Arial"/>
                <a:sym typeface="Arial"/>
              </a:defRPr>
            </a:lvl4pPr>
            <a:lvl5pPr indent="0" lvl="4" marL="0" marR="0" algn="l">
              <a:spcBef>
                <a:spcPts val="0"/>
              </a:spcBef>
              <a:buNone/>
              <a:defRPr sz="1800">
                <a:solidFill>
                  <a:srgbClr val="FFFFFF"/>
                </a:solidFill>
                <a:latin typeface="Arial"/>
                <a:ea typeface="Arial"/>
                <a:cs typeface="Arial"/>
                <a:sym typeface="Arial"/>
              </a:defRPr>
            </a:lvl5pPr>
            <a:lvl6pPr indent="0" lvl="5" marL="0" marR="0" algn="l">
              <a:spcBef>
                <a:spcPts val="0"/>
              </a:spcBef>
              <a:buNone/>
              <a:defRPr sz="1800">
                <a:solidFill>
                  <a:srgbClr val="FFFFFF"/>
                </a:solidFill>
                <a:latin typeface="Arial"/>
                <a:ea typeface="Arial"/>
                <a:cs typeface="Arial"/>
                <a:sym typeface="Arial"/>
              </a:defRPr>
            </a:lvl6pPr>
            <a:lvl7pPr indent="0" lvl="6" marL="0" marR="0" algn="l">
              <a:spcBef>
                <a:spcPts val="0"/>
              </a:spcBef>
              <a:buNone/>
              <a:defRPr sz="1800">
                <a:solidFill>
                  <a:srgbClr val="FFFFFF"/>
                </a:solidFill>
                <a:latin typeface="Arial"/>
                <a:ea typeface="Arial"/>
                <a:cs typeface="Arial"/>
                <a:sym typeface="Arial"/>
              </a:defRPr>
            </a:lvl7pPr>
            <a:lvl8pPr indent="0" lvl="7" marL="0" marR="0" algn="l">
              <a:spcBef>
                <a:spcPts val="0"/>
              </a:spcBef>
              <a:buNone/>
              <a:defRPr sz="1800">
                <a:solidFill>
                  <a:srgbClr val="FFFFFF"/>
                </a:solidFill>
                <a:latin typeface="Arial"/>
                <a:ea typeface="Arial"/>
                <a:cs typeface="Arial"/>
                <a:sym typeface="Arial"/>
              </a:defRPr>
            </a:lvl8pPr>
            <a:lvl9pPr indent="0" lvl="8" marL="0" marR="0" algn="l">
              <a:spcBef>
                <a:spcPts val="0"/>
              </a:spcBef>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showMasterSp="0" type="twoTxTwoObj">
  <p:cSld name="TWO_OBJECTS_WITH_TEXT">
    <p:spTree>
      <p:nvGrpSpPr>
        <p:cNvPr id="126" name="Shape 126"/>
        <p:cNvGrpSpPr/>
        <p:nvPr/>
      </p:nvGrpSpPr>
      <p:grpSpPr>
        <a:xfrm>
          <a:off x="0" y="0"/>
          <a:ext cx="0" cy="0"/>
          <a:chOff x="0" y="0"/>
          <a:chExt cx="0" cy="0"/>
        </a:xfrm>
      </p:grpSpPr>
      <p:sp>
        <p:nvSpPr>
          <p:cNvPr id="127" name="Google Shape;127;p128"/>
          <p:cNvSpPr txBox="1"/>
          <p:nvPr>
            <p:ph type="title"/>
          </p:nvPr>
        </p:nvSpPr>
        <p:spPr>
          <a:xfrm>
            <a:off x="609600" y="274638"/>
            <a:ext cx="10972800" cy="1143000"/>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28"/>
          <p:cNvSpPr txBox="1"/>
          <p:nvPr>
            <p:ph idx="1" type="body"/>
          </p:nvPr>
        </p:nvSpPr>
        <p:spPr>
          <a:xfrm>
            <a:off x="609600" y="1535113"/>
            <a:ext cx="5386917" cy="639762"/>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129" name="Google Shape;129;p128"/>
          <p:cNvSpPr txBox="1"/>
          <p:nvPr>
            <p:ph idx="2" type="body"/>
          </p:nvPr>
        </p:nvSpPr>
        <p:spPr>
          <a:xfrm>
            <a:off x="609600" y="2174875"/>
            <a:ext cx="5386917" cy="3951288"/>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400"/>
            </a:lvl1pPr>
            <a:lvl2pPr indent="-228600" lvl="1" marL="914400" algn="l">
              <a:spcBef>
                <a:spcPts val="650"/>
              </a:spcBef>
              <a:spcAft>
                <a:spcPts val="0"/>
              </a:spcAft>
              <a:buSzPts val="1400"/>
              <a:buNone/>
              <a:defRPr sz="2000"/>
            </a:lvl2pPr>
            <a:lvl3pPr indent="-228600" lvl="2" marL="1371600" algn="l">
              <a:spcBef>
                <a:spcPts val="600"/>
              </a:spcBef>
              <a:spcAft>
                <a:spcPts val="0"/>
              </a:spcAft>
              <a:buSzPts val="1400"/>
              <a:buNone/>
              <a:defRPr sz="1800"/>
            </a:lvl3pPr>
            <a:lvl4pPr indent="-228600" lvl="3" marL="1828800" algn="l">
              <a:spcBef>
                <a:spcPts val="500"/>
              </a:spcBef>
              <a:spcAft>
                <a:spcPts val="0"/>
              </a:spcAft>
              <a:buSzPts val="1400"/>
              <a:buNone/>
              <a:defRPr sz="1600"/>
            </a:lvl4pPr>
            <a:lvl5pPr indent="-228600" lvl="4" marL="2286000" algn="l">
              <a:spcBef>
                <a:spcPts val="500"/>
              </a:spcBef>
              <a:spcAft>
                <a:spcPts val="0"/>
              </a:spcAft>
              <a:buSzPts val="1400"/>
              <a:buNone/>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130" name="Google Shape;130;p128"/>
          <p:cNvSpPr txBox="1"/>
          <p:nvPr>
            <p:ph idx="3" type="body"/>
          </p:nvPr>
        </p:nvSpPr>
        <p:spPr>
          <a:xfrm>
            <a:off x="6193458" y="1535113"/>
            <a:ext cx="5389033" cy="639762"/>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131" name="Google Shape;131;p128"/>
          <p:cNvSpPr txBox="1"/>
          <p:nvPr>
            <p:ph idx="4" type="body"/>
          </p:nvPr>
        </p:nvSpPr>
        <p:spPr>
          <a:xfrm>
            <a:off x="6193458" y="2174875"/>
            <a:ext cx="5389033" cy="3951288"/>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400"/>
            </a:lvl1pPr>
            <a:lvl2pPr indent="-228600" lvl="1" marL="914400" algn="l">
              <a:spcBef>
                <a:spcPts val="650"/>
              </a:spcBef>
              <a:spcAft>
                <a:spcPts val="0"/>
              </a:spcAft>
              <a:buSzPts val="1400"/>
              <a:buNone/>
              <a:defRPr sz="2000"/>
            </a:lvl2pPr>
            <a:lvl3pPr indent="-228600" lvl="2" marL="1371600" algn="l">
              <a:spcBef>
                <a:spcPts val="600"/>
              </a:spcBef>
              <a:spcAft>
                <a:spcPts val="0"/>
              </a:spcAft>
              <a:buSzPts val="1400"/>
              <a:buNone/>
              <a:defRPr sz="1800"/>
            </a:lvl3pPr>
            <a:lvl4pPr indent="-228600" lvl="3" marL="1828800" algn="l">
              <a:spcBef>
                <a:spcPts val="500"/>
              </a:spcBef>
              <a:spcAft>
                <a:spcPts val="0"/>
              </a:spcAft>
              <a:buSzPts val="1400"/>
              <a:buNone/>
              <a:defRPr sz="1600"/>
            </a:lvl4pPr>
            <a:lvl5pPr indent="-228600" lvl="4" marL="2286000" algn="l">
              <a:spcBef>
                <a:spcPts val="500"/>
              </a:spcBef>
              <a:spcAft>
                <a:spcPts val="0"/>
              </a:spcAft>
              <a:buSzPts val="1400"/>
              <a:buNone/>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132" name="Google Shape;132;p128"/>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28"/>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1199" name="Shape 1199"/>
        <p:cNvGrpSpPr/>
        <p:nvPr/>
      </p:nvGrpSpPr>
      <p:grpSpPr>
        <a:xfrm>
          <a:off x="0" y="0"/>
          <a:ext cx="0" cy="0"/>
          <a:chOff x="0" y="0"/>
          <a:chExt cx="0" cy="0"/>
        </a:xfrm>
      </p:grpSpPr>
      <p:sp>
        <p:nvSpPr>
          <p:cNvPr id="1200" name="Google Shape;1200;p252"/>
          <p:cNvSpPr txBox="1"/>
          <p:nvPr>
            <p:ph type="title"/>
          </p:nvPr>
        </p:nvSpPr>
        <p:spPr>
          <a:xfrm>
            <a:off x="2389717" y="4800600"/>
            <a:ext cx="7315200" cy="566738"/>
          </a:xfrm>
          <a:prstGeom prst="rect">
            <a:avLst/>
          </a:prstGeom>
          <a:noFill/>
          <a:ln>
            <a:noFill/>
          </a:ln>
        </p:spPr>
        <p:txBody>
          <a:bodyPr anchorCtr="0" anchor="b" bIns="46800" lIns="45700" spcFirstLastPara="1" rIns="45700" wrap="square" tIns="468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1" name="Google Shape;1201;p252"/>
          <p:cNvSpPr/>
          <p:nvPr>
            <p:ph idx="2" type="pic"/>
          </p:nvPr>
        </p:nvSpPr>
        <p:spPr>
          <a:xfrm>
            <a:off x="2389717" y="612775"/>
            <a:ext cx="7315200" cy="4114800"/>
          </a:xfrm>
          <a:prstGeom prst="rect">
            <a:avLst/>
          </a:prstGeom>
          <a:noFill/>
          <a:ln>
            <a:noFill/>
          </a:ln>
        </p:spPr>
      </p:sp>
      <p:sp>
        <p:nvSpPr>
          <p:cNvPr id="1202" name="Google Shape;1202;p252"/>
          <p:cNvSpPr txBox="1"/>
          <p:nvPr>
            <p:ph idx="1" type="body"/>
          </p:nvPr>
        </p:nvSpPr>
        <p:spPr>
          <a:xfrm>
            <a:off x="2389717" y="5367338"/>
            <a:ext cx="7315200" cy="804862"/>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1400"/>
            </a:lvl1pPr>
            <a:lvl2pPr indent="-228600" lvl="1" marL="914400" algn="l">
              <a:spcBef>
                <a:spcPts val="65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1203" name="Google Shape;1203;p252"/>
          <p:cNvSpPr txBox="1"/>
          <p:nvPr>
            <p:ph idx="10" type="dt"/>
          </p:nvPr>
        </p:nvSpPr>
        <p:spPr>
          <a:xfrm>
            <a:off x="609600" y="6002475"/>
            <a:ext cx="2836333" cy="776287"/>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4" name="Google Shape;1204;p252"/>
          <p:cNvSpPr txBox="1"/>
          <p:nvPr>
            <p:ph idx="12" type="sldNum"/>
          </p:nvPr>
        </p:nvSpPr>
        <p:spPr>
          <a:xfrm>
            <a:off x="10871200" y="6413637"/>
            <a:ext cx="1007533" cy="36512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FFFFFF"/>
                </a:solidFill>
                <a:latin typeface="Arial"/>
                <a:ea typeface="Arial"/>
                <a:cs typeface="Arial"/>
                <a:sym typeface="Arial"/>
              </a:defRPr>
            </a:lvl1pPr>
            <a:lvl2pPr indent="0" lvl="1" marL="0" marR="0" algn="l">
              <a:spcBef>
                <a:spcPts val="0"/>
              </a:spcBef>
              <a:buNone/>
              <a:defRPr sz="1800">
                <a:solidFill>
                  <a:srgbClr val="FFFFFF"/>
                </a:solidFill>
                <a:latin typeface="Arial"/>
                <a:ea typeface="Arial"/>
                <a:cs typeface="Arial"/>
                <a:sym typeface="Arial"/>
              </a:defRPr>
            </a:lvl2pPr>
            <a:lvl3pPr indent="0" lvl="2" marL="0" marR="0" algn="l">
              <a:spcBef>
                <a:spcPts val="0"/>
              </a:spcBef>
              <a:buNone/>
              <a:defRPr sz="1800">
                <a:solidFill>
                  <a:srgbClr val="FFFFFF"/>
                </a:solidFill>
                <a:latin typeface="Arial"/>
                <a:ea typeface="Arial"/>
                <a:cs typeface="Arial"/>
                <a:sym typeface="Arial"/>
              </a:defRPr>
            </a:lvl3pPr>
            <a:lvl4pPr indent="0" lvl="3" marL="0" marR="0" algn="l">
              <a:spcBef>
                <a:spcPts val="0"/>
              </a:spcBef>
              <a:buNone/>
              <a:defRPr sz="1800">
                <a:solidFill>
                  <a:srgbClr val="FFFFFF"/>
                </a:solidFill>
                <a:latin typeface="Arial"/>
                <a:ea typeface="Arial"/>
                <a:cs typeface="Arial"/>
                <a:sym typeface="Arial"/>
              </a:defRPr>
            </a:lvl4pPr>
            <a:lvl5pPr indent="0" lvl="4" marL="0" marR="0" algn="l">
              <a:spcBef>
                <a:spcPts val="0"/>
              </a:spcBef>
              <a:buNone/>
              <a:defRPr sz="1800">
                <a:solidFill>
                  <a:srgbClr val="FFFFFF"/>
                </a:solidFill>
                <a:latin typeface="Arial"/>
                <a:ea typeface="Arial"/>
                <a:cs typeface="Arial"/>
                <a:sym typeface="Arial"/>
              </a:defRPr>
            </a:lvl5pPr>
            <a:lvl6pPr indent="0" lvl="5" marL="0" marR="0" algn="l">
              <a:spcBef>
                <a:spcPts val="0"/>
              </a:spcBef>
              <a:buNone/>
              <a:defRPr sz="1800">
                <a:solidFill>
                  <a:srgbClr val="FFFFFF"/>
                </a:solidFill>
                <a:latin typeface="Arial"/>
                <a:ea typeface="Arial"/>
                <a:cs typeface="Arial"/>
                <a:sym typeface="Arial"/>
              </a:defRPr>
            </a:lvl6pPr>
            <a:lvl7pPr indent="0" lvl="6" marL="0" marR="0" algn="l">
              <a:spcBef>
                <a:spcPts val="0"/>
              </a:spcBef>
              <a:buNone/>
              <a:defRPr sz="1800">
                <a:solidFill>
                  <a:srgbClr val="FFFFFF"/>
                </a:solidFill>
                <a:latin typeface="Arial"/>
                <a:ea typeface="Arial"/>
                <a:cs typeface="Arial"/>
                <a:sym typeface="Arial"/>
              </a:defRPr>
            </a:lvl7pPr>
            <a:lvl8pPr indent="0" lvl="7" marL="0" marR="0" algn="l">
              <a:spcBef>
                <a:spcPts val="0"/>
              </a:spcBef>
              <a:buNone/>
              <a:defRPr sz="1800">
                <a:solidFill>
                  <a:srgbClr val="FFFFFF"/>
                </a:solidFill>
                <a:latin typeface="Arial"/>
                <a:ea typeface="Arial"/>
                <a:cs typeface="Arial"/>
                <a:sym typeface="Arial"/>
              </a:defRPr>
            </a:lvl8pPr>
            <a:lvl9pPr indent="0" lvl="8" marL="0" marR="0" algn="l">
              <a:spcBef>
                <a:spcPts val="0"/>
              </a:spcBef>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x">
  <p:cSld name="VERTICAL_TEXT">
    <p:spTree>
      <p:nvGrpSpPr>
        <p:cNvPr id="1205" name="Shape 1205"/>
        <p:cNvGrpSpPr/>
        <p:nvPr/>
      </p:nvGrpSpPr>
      <p:grpSpPr>
        <a:xfrm>
          <a:off x="0" y="0"/>
          <a:ext cx="0" cy="0"/>
          <a:chOff x="0" y="0"/>
          <a:chExt cx="0" cy="0"/>
        </a:xfrm>
      </p:grpSpPr>
      <p:sp>
        <p:nvSpPr>
          <p:cNvPr id="1206" name="Google Shape;1206;p253"/>
          <p:cNvSpPr txBox="1"/>
          <p:nvPr>
            <p:ph type="title"/>
          </p:nvPr>
        </p:nvSpPr>
        <p:spPr>
          <a:xfrm>
            <a:off x="609600" y="96839"/>
            <a:ext cx="9948333" cy="1493837"/>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7" name="Google Shape;1207;p253"/>
          <p:cNvSpPr txBox="1"/>
          <p:nvPr>
            <p:ph idx="1" type="body"/>
          </p:nvPr>
        </p:nvSpPr>
        <p:spPr>
          <a:xfrm rot="5400000">
            <a:off x="3323960" y="-1114159"/>
            <a:ext cx="4519613" cy="994833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1208" name="Google Shape;1208;p253"/>
          <p:cNvSpPr txBox="1"/>
          <p:nvPr>
            <p:ph idx="10" type="dt"/>
          </p:nvPr>
        </p:nvSpPr>
        <p:spPr>
          <a:xfrm>
            <a:off x="609600" y="6002475"/>
            <a:ext cx="2836333" cy="776287"/>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9" name="Google Shape;1209;p253"/>
          <p:cNvSpPr txBox="1"/>
          <p:nvPr>
            <p:ph idx="12" type="sldNum"/>
          </p:nvPr>
        </p:nvSpPr>
        <p:spPr>
          <a:xfrm>
            <a:off x="10871200" y="6413637"/>
            <a:ext cx="1007533" cy="36512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FFFFFF"/>
                </a:solidFill>
                <a:latin typeface="Arial"/>
                <a:ea typeface="Arial"/>
                <a:cs typeface="Arial"/>
                <a:sym typeface="Arial"/>
              </a:defRPr>
            </a:lvl1pPr>
            <a:lvl2pPr indent="0" lvl="1" marL="0" marR="0" algn="l">
              <a:spcBef>
                <a:spcPts val="0"/>
              </a:spcBef>
              <a:buNone/>
              <a:defRPr sz="1800">
                <a:solidFill>
                  <a:srgbClr val="FFFFFF"/>
                </a:solidFill>
                <a:latin typeface="Arial"/>
                <a:ea typeface="Arial"/>
                <a:cs typeface="Arial"/>
                <a:sym typeface="Arial"/>
              </a:defRPr>
            </a:lvl2pPr>
            <a:lvl3pPr indent="0" lvl="2" marL="0" marR="0" algn="l">
              <a:spcBef>
                <a:spcPts val="0"/>
              </a:spcBef>
              <a:buNone/>
              <a:defRPr sz="1800">
                <a:solidFill>
                  <a:srgbClr val="FFFFFF"/>
                </a:solidFill>
                <a:latin typeface="Arial"/>
                <a:ea typeface="Arial"/>
                <a:cs typeface="Arial"/>
                <a:sym typeface="Arial"/>
              </a:defRPr>
            </a:lvl3pPr>
            <a:lvl4pPr indent="0" lvl="3" marL="0" marR="0" algn="l">
              <a:spcBef>
                <a:spcPts val="0"/>
              </a:spcBef>
              <a:buNone/>
              <a:defRPr sz="1800">
                <a:solidFill>
                  <a:srgbClr val="FFFFFF"/>
                </a:solidFill>
                <a:latin typeface="Arial"/>
                <a:ea typeface="Arial"/>
                <a:cs typeface="Arial"/>
                <a:sym typeface="Arial"/>
              </a:defRPr>
            </a:lvl4pPr>
            <a:lvl5pPr indent="0" lvl="4" marL="0" marR="0" algn="l">
              <a:spcBef>
                <a:spcPts val="0"/>
              </a:spcBef>
              <a:buNone/>
              <a:defRPr sz="1800">
                <a:solidFill>
                  <a:srgbClr val="FFFFFF"/>
                </a:solidFill>
                <a:latin typeface="Arial"/>
                <a:ea typeface="Arial"/>
                <a:cs typeface="Arial"/>
                <a:sym typeface="Arial"/>
              </a:defRPr>
            </a:lvl5pPr>
            <a:lvl6pPr indent="0" lvl="5" marL="0" marR="0" algn="l">
              <a:spcBef>
                <a:spcPts val="0"/>
              </a:spcBef>
              <a:buNone/>
              <a:defRPr sz="1800">
                <a:solidFill>
                  <a:srgbClr val="FFFFFF"/>
                </a:solidFill>
                <a:latin typeface="Arial"/>
                <a:ea typeface="Arial"/>
                <a:cs typeface="Arial"/>
                <a:sym typeface="Arial"/>
              </a:defRPr>
            </a:lvl6pPr>
            <a:lvl7pPr indent="0" lvl="6" marL="0" marR="0" algn="l">
              <a:spcBef>
                <a:spcPts val="0"/>
              </a:spcBef>
              <a:buNone/>
              <a:defRPr sz="1800">
                <a:solidFill>
                  <a:srgbClr val="FFFFFF"/>
                </a:solidFill>
                <a:latin typeface="Arial"/>
                <a:ea typeface="Arial"/>
                <a:cs typeface="Arial"/>
                <a:sym typeface="Arial"/>
              </a:defRPr>
            </a:lvl7pPr>
            <a:lvl8pPr indent="0" lvl="7" marL="0" marR="0" algn="l">
              <a:spcBef>
                <a:spcPts val="0"/>
              </a:spcBef>
              <a:buNone/>
              <a:defRPr sz="1800">
                <a:solidFill>
                  <a:srgbClr val="FFFFFF"/>
                </a:solidFill>
                <a:latin typeface="Arial"/>
                <a:ea typeface="Arial"/>
                <a:cs typeface="Arial"/>
                <a:sym typeface="Arial"/>
              </a:defRPr>
            </a:lvl8pPr>
            <a:lvl9pPr indent="0" lvl="8" marL="0" marR="0" algn="l">
              <a:spcBef>
                <a:spcPts val="0"/>
              </a:spcBef>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itleAndTx">
  <p:cSld name="VERTICAL_TITLE_AND_VERTICAL_TEXT">
    <p:spTree>
      <p:nvGrpSpPr>
        <p:cNvPr id="1210" name="Shape 1210"/>
        <p:cNvGrpSpPr/>
        <p:nvPr/>
      </p:nvGrpSpPr>
      <p:grpSpPr>
        <a:xfrm>
          <a:off x="0" y="0"/>
          <a:ext cx="0" cy="0"/>
          <a:chOff x="0" y="0"/>
          <a:chExt cx="0" cy="0"/>
        </a:xfrm>
      </p:grpSpPr>
      <p:sp>
        <p:nvSpPr>
          <p:cNvPr id="1211" name="Google Shape;1211;p254"/>
          <p:cNvSpPr txBox="1"/>
          <p:nvPr>
            <p:ph type="title"/>
          </p:nvPr>
        </p:nvSpPr>
        <p:spPr>
          <a:xfrm rot="5400000">
            <a:off x="6302907" y="1864787"/>
            <a:ext cx="6022975" cy="2487083"/>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2" name="Google Shape;1212;p254"/>
          <p:cNvSpPr txBox="1"/>
          <p:nvPr>
            <p:ph idx="1" type="body"/>
          </p:nvPr>
        </p:nvSpPr>
        <p:spPr>
          <a:xfrm rot="5400000">
            <a:off x="1227139" y="-520697"/>
            <a:ext cx="6022975" cy="7258051"/>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1213" name="Google Shape;1213;p254"/>
          <p:cNvSpPr txBox="1"/>
          <p:nvPr>
            <p:ph idx="10" type="dt"/>
          </p:nvPr>
        </p:nvSpPr>
        <p:spPr>
          <a:xfrm>
            <a:off x="609600" y="6002475"/>
            <a:ext cx="2836333" cy="776287"/>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FFFFFF"/>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4" name="Google Shape;1214;p254"/>
          <p:cNvSpPr txBox="1"/>
          <p:nvPr>
            <p:ph idx="12" type="sldNum"/>
          </p:nvPr>
        </p:nvSpPr>
        <p:spPr>
          <a:xfrm>
            <a:off x="10871200" y="6413637"/>
            <a:ext cx="1007533" cy="36512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FFFFFF"/>
                </a:solidFill>
                <a:latin typeface="Arial"/>
                <a:ea typeface="Arial"/>
                <a:cs typeface="Arial"/>
                <a:sym typeface="Arial"/>
              </a:defRPr>
            </a:lvl1pPr>
            <a:lvl2pPr indent="0" lvl="1" marL="0" marR="0" algn="l">
              <a:spcBef>
                <a:spcPts val="0"/>
              </a:spcBef>
              <a:buNone/>
              <a:defRPr sz="1800">
                <a:solidFill>
                  <a:srgbClr val="FFFFFF"/>
                </a:solidFill>
                <a:latin typeface="Arial"/>
                <a:ea typeface="Arial"/>
                <a:cs typeface="Arial"/>
                <a:sym typeface="Arial"/>
              </a:defRPr>
            </a:lvl2pPr>
            <a:lvl3pPr indent="0" lvl="2" marL="0" marR="0" algn="l">
              <a:spcBef>
                <a:spcPts val="0"/>
              </a:spcBef>
              <a:buNone/>
              <a:defRPr sz="1800">
                <a:solidFill>
                  <a:srgbClr val="FFFFFF"/>
                </a:solidFill>
                <a:latin typeface="Arial"/>
                <a:ea typeface="Arial"/>
                <a:cs typeface="Arial"/>
                <a:sym typeface="Arial"/>
              </a:defRPr>
            </a:lvl3pPr>
            <a:lvl4pPr indent="0" lvl="3" marL="0" marR="0" algn="l">
              <a:spcBef>
                <a:spcPts val="0"/>
              </a:spcBef>
              <a:buNone/>
              <a:defRPr sz="1800">
                <a:solidFill>
                  <a:srgbClr val="FFFFFF"/>
                </a:solidFill>
                <a:latin typeface="Arial"/>
                <a:ea typeface="Arial"/>
                <a:cs typeface="Arial"/>
                <a:sym typeface="Arial"/>
              </a:defRPr>
            </a:lvl4pPr>
            <a:lvl5pPr indent="0" lvl="4" marL="0" marR="0" algn="l">
              <a:spcBef>
                <a:spcPts val="0"/>
              </a:spcBef>
              <a:buNone/>
              <a:defRPr sz="1800">
                <a:solidFill>
                  <a:srgbClr val="FFFFFF"/>
                </a:solidFill>
                <a:latin typeface="Arial"/>
                <a:ea typeface="Arial"/>
                <a:cs typeface="Arial"/>
                <a:sym typeface="Arial"/>
              </a:defRPr>
            </a:lvl5pPr>
            <a:lvl6pPr indent="0" lvl="5" marL="0" marR="0" algn="l">
              <a:spcBef>
                <a:spcPts val="0"/>
              </a:spcBef>
              <a:buNone/>
              <a:defRPr sz="1800">
                <a:solidFill>
                  <a:srgbClr val="FFFFFF"/>
                </a:solidFill>
                <a:latin typeface="Arial"/>
                <a:ea typeface="Arial"/>
                <a:cs typeface="Arial"/>
                <a:sym typeface="Arial"/>
              </a:defRPr>
            </a:lvl6pPr>
            <a:lvl7pPr indent="0" lvl="6" marL="0" marR="0" algn="l">
              <a:spcBef>
                <a:spcPts val="0"/>
              </a:spcBef>
              <a:buNone/>
              <a:defRPr sz="1800">
                <a:solidFill>
                  <a:srgbClr val="FFFFFF"/>
                </a:solidFill>
                <a:latin typeface="Arial"/>
                <a:ea typeface="Arial"/>
                <a:cs typeface="Arial"/>
                <a:sym typeface="Arial"/>
              </a:defRPr>
            </a:lvl7pPr>
            <a:lvl8pPr indent="0" lvl="7" marL="0" marR="0" algn="l">
              <a:spcBef>
                <a:spcPts val="0"/>
              </a:spcBef>
              <a:buNone/>
              <a:defRPr sz="1800">
                <a:solidFill>
                  <a:srgbClr val="FFFFFF"/>
                </a:solidFill>
                <a:latin typeface="Arial"/>
                <a:ea typeface="Arial"/>
                <a:cs typeface="Arial"/>
                <a:sym typeface="Arial"/>
              </a:defRPr>
            </a:lvl8pPr>
            <a:lvl9pPr indent="0" lvl="8" marL="0" marR="0" algn="l">
              <a:spcBef>
                <a:spcPts val="0"/>
              </a:spcBef>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showMasterSp="0" type="titleOnly">
  <p:cSld name="TITLE_ONLY">
    <p:spTree>
      <p:nvGrpSpPr>
        <p:cNvPr id="134" name="Shape 134"/>
        <p:cNvGrpSpPr/>
        <p:nvPr/>
      </p:nvGrpSpPr>
      <p:grpSpPr>
        <a:xfrm>
          <a:off x="0" y="0"/>
          <a:ext cx="0" cy="0"/>
          <a:chOff x="0" y="0"/>
          <a:chExt cx="0" cy="0"/>
        </a:xfrm>
      </p:grpSpPr>
      <p:sp>
        <p:nvSpPr>
          <p:cNvPr id="135" name="Google Shape;135;p129"/>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29"/>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29"/>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23" name="Shape 23"/>
        <p:cNvGrpSpPr/>
        <p:nvPr/>
      </p:nvGrpSpPr>
      <p:grpSpPr>
        <a:xfrm>
          <a:off x="0" y="0"/>
          <a:ext cx="0" cy="0"/>
          <a:chOff x="0" y="0"/>
          <a:chExt cx="0" cy="0"/>
        </a:xfrm>
      </p:grpSpPr>
      <p:sp>
        <p:nvSpPr>
          <p:cNvPr id="24" name="Google Shape;24;p18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8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 name="Google Shape;26;p1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showMasterSp="0" type="objTx">
  <p:cSld name="OBJECT_WITH_CAPTION_TEXT">
    <p:spTree>
      <p:nvGrpSpPr>
        <p:cNvPr id="138" name="Shape 138"/>
        <p:cNvGrpSpPr/>
        <p:nvPr/>
      </p:nvGrpSpPr>
      <p:grpSpPr>
        <a:xfrm>
          <a:off x="0" y="0"/>
          <a:ext cx="0" cy="0"/>
          <a:chOff x="0" y="0"/>
          <a:chExt cx="0" cy="0"/>
        </a:xfrm>
      </p:grpSpPr>
      <p:sp>
        <p:nvSpPr>
          <p:cNvPr id="139" name="Google Shape;139;p130"/>
          <p:cNvSpPr txBox="1"/>
          <p:nvPr>
            <p:ph type="title"/>
          </p:nvPr>
        </p:nvSpPr>
        <p:spPr>
          <a:xfrm>
            <a:off x="609603" y="273050"/>
            <a:ext cx="4011084" cy="1162050"/>
          </a:xfrm>
          <a:prstGeom prst="rect">
            <a:avLst/>
          </a:prstGeom>
          <a:noFill/>
          <a:ln>
            <a:noFill/>
          </a:ln>
        </p:spPr>
        <p:txBody>
          <a:bodyPr anchorCtr="0" anchor="b" bIns="46800" lIns="45700" spcFirstLastPara="1" rIns="45700" wrap="square" tIns="468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30"/>
          <p:cNvSpPr txBox="1"/>
          <p:nvPr>
            <p:ph idx="1" type="body"/>
          </p:nvPr>
        </p:nvSpPr>
        <p:spPr>
          <a:xfrm>
            <a:off x="4766733" y="273052"/>
            <a:ext cx="6815667" cy="58531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3200"/>
            </a:lvl1pPr>
            <a:lvl2pPr indent="-228600" lvl="1" marL="914400" algn="l">
              <a:spcBef>
                <a:spcPts val="650"/>
              </a:spcBef>
              <a:spcAft>
                <a:spcPts val="0"/>
              </a:spcAft>
              <a:buSzPts val="1400"/>
              <a:buNone/>
              <a:defRPr sz="2800"/>
            </a:lvl2pPr>
            <a:lvl3pPr indent="-228600" lvl="2" marL="1371600" algn="l">
              <a:spcBef>
                <a:spcPts val="600"/>
              </a:spcBef>
              <a:spcAft>
                <a:spcPts val="0"/>
              </a:spcAft>
              <a:buSzPts val="1400"/>
              <a:buNone/>
              <a:defRPr sz="2400"/>
            </a:lvl3pPr>
            <a:lvl4pPr indent="-228600" lvl="3" marL="1828800" algn="l">
              <a:spcBef>
                <a:spcPts val="500"/>
              </a:spcBef>
              <a:spcAft>
                <a:spcPts val="0"/>
              </a:spcAft>
              <a:buSzPts val="1400"/>
              <a:buNone/>
              <a:defRPr sz="2000"/>
            </a:lvl4pPr>
            <a:lvl5pPr indent="-228600" lvl="4" marL="2286000" algn="l">
              <a:spcBef>
                <a:spcPts val="500"/>
              </a:spcBef>
              <a:spcAft>
                <a:spcPts val="0"/>
              </a:spcAft>
              <a:buSzPts val="1400"/>
              <a:buNone/>
              <a:defRPr sz="2000"/>
            </a:lvl5pPr>
            <a:lvl6pPr indent="-228600" lvl="5" marL="2743200" algn="l">
              <a:spcBef>
                <a:spcPts val="500"/>
              </a:spcBef>
              <a:spcAft>
                <a:spcPts val="0"/>
              </a:spcAft>
              <a:buSzPts val="1400"/>
              <a:buNone/>
              <a:defRPr sz="2000"/>
            </a:lvl6pPr>
            <a:lvl7pPr indent="-228600" lvl="6" marL="3200400" algn="l">
              <a:spcBef>
                <a:spcPts val="500"/>
              </a:spcBef>
              <a:spcAft>
                <a:spcPts val="0"/>
              </a:spcAft>
              <a:buSzPts val="1400"/>
              <a:buNone/>
              <a:defRPr sz="2000"/>
            </a:lvl7pPr>
            <a:lvl8pPr indent="-228600" lvl="7" marL="3657600" algn="l">
              <a:spcBef>
                <a:spcPts val="500"/>
              </a:spcBef>
              <a:spcAft>
                <a:spcPts val="0"/>
              </a:spcAft>
              <a:buSzPts val="1400"/>
              <a:buNone/>
              <a:defRPr sz="2000"/>
            </a:lvl8pPr>
            <a:lvl9pPr indent="-228600" lvl="8" marL="4114800" algn="l">
              <a:spcBef>
                <a:spcPts val="500"/>
              </a:spcBef>
              <a:spcAft>
                <a:spcPts val="0"/>
              </a:spcAft>
              <a:buSzPts val="1400"/>
              <a:buNone/>
              <a:defRPr sz="2000"/>
            </a:lvl9pPr>
          </a:lstStyle>
          <a:p/>
        </p:txBody>
      </p:sp>
      <p:sp>
        <p:nvSpPr>
          <p:cNvPr id="141" name="Google Shape;141;p130"/>
          <p:cNvSpPr txBox="1"/>
          <p:nvPr>
            <p:ph idx="2" type="body"/>
          </p:nvPr>
        </p:nvSpPr>
        <p:spPr>
          <a:xfrm>
            <a:off x="609603" y="1435102"/>
            <a:ext cx="4011084" cy="469106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1400"/>
            </a:lvl1pPr>
            <a:lvl2pPr indent="-228600" lvl="1" marL="914400" algn="l">
              <a:spcBef>
                <a:spcPts val="65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142" name="Google Shape;142;p130"/>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30"/>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showMasterSp="0" type="picTx">
  <p:cSld name="PICTURE_WITH_CAPTION_TEXT">
    <p:spTree>
      <p:nvGrpSpPr>
        <p:cNvPr id="144" name="Shape 144"/>
        <p:cNvGrpSpPr/>
        <p:nvPr/>
      </p:nvGrpSpPr>
      <p:grpSpPr>
        <a:xfrm>
          <a:off x="0" y="0"/>
          <a:ext cx="0" cy="0"/>
          <a:chOff x="0" y="0"/>
          <a:chExt cx="0" cy="0"/>
        </a:xfrm>
      </p:grpSpPr>
      <p:sp>
        <p:nvSpPr>
          <p:cNvPr id="145" name="Google Shape;145;p131"/>
          <p:cNvSpPr txBox="1"/>
          <p:nvPr>
            <p:ph type="title"/>
          </p:nvPr>
        </p:nvSpPr>
        <p:spPr>
          <a:xfrm>
            <a:off x="2389717" y="4800600"/>
            <a:ext cx="7315200" cy="566738"/>
          </a:xfrm>
          <a:prstGeom prst="rect">
            <a:avLst/>
          </a:prstGeom>
          <a:noFill/>
          <a:ln>
            <a:noFill/>
          </a:ln>
        </p:spPr>
        <p:txBody>
          <a:bodyPr anchorCtr="0" anchor="b" bIns="46800" lIns="45700" spcFirstLastPara="1" rIns="45700" wrap="square" tIns="468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31"/>
          <p:cNvSpPr/>
          <p:nvPr>
            <p:ph idx="2" type="pic"/>
          </p:nvPr>
        </p:nvSpPr>
        <p:spPr>
          <a:xfrm>
            <a:off x="2389717" y="612775"/>
            <a:ext cx="7315200" cy="4114800"/>
          </a:xfrm>
          <a:prstGeom prst="rect">
            <a:avLst/>
          </a:prstGeom>
          <a:noFill/>
          <a:ln>
            <a:noFill/>
          </a:ln>
        </p:spPr>
      </p:sp>
      <p:sp>
        <p:nvSpPr>
          <p:cNvPr id="147" name="Google Shape;147;p131"/>
          <p:cNvSpPr txBox="1"/>
          <p:nvPr>
            <p:ph idx="1" type="body"/>
          </p:nvPr>
        </p:nvSpPr>
        <p:spPr>
          <a:xfrm>
            <a:off x="2389717" y="5367338"/>
            <a:ext cx="7315200" cy="804862"/>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1400"/>
            </a:lvl1pPr>
            <a:lvl2pPr indent="-228600" lvl="1" marL="914400" algn="l">
              <a:spcBef>
                <a:spcPts val="65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148" name="Google Shape;148;p131"/>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131"/>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showMasterSp="0" type="vertTx">
  <p:cSld name="VERTICAL_TEXT">
    <p:spTree>
      <p:nvGrpSpPr>
        <p:cNvPr id="150" name="Shape 150"/>
        <p:cNvGrpSpPr/>
        <p:nvPr/>
      </p:nvGrpSpPr>
      <p:grpSpPr>
        <a:xfrm>
          <a:off x="0" y="0"/>
          <a:ext cx="0" cy="0"/>
          <a:chOff x="0" y="0"/>
          <a:chExt cx="0" cy="0"/>
        </a:xfrm>
      </p:grpSpPr>
      <p:sp>
        <p:nvSpPr>
          <p:cNvPr id="151" name="Google Shape;151;p132"/>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132"/>
          <p:cNvSpPr txBox="1"/>
          <p:nvPr>
            <p:ph idx="1" type="body"/>
          </p:nvPr>
        </p:nvSpPr>
        <p:spPr>
          <a:xfrm rot="5400000">
            <a:off x="3323960" y="-1114159"/>
            <a:ext cx="4519613" cy="994833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153" name="Google Shape;153;p132"/>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132"/>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showMasterSp="0" type="vertTitleAndTx">
  <p:cSld name="VERTICAL_TITLE_AND_VERTICAL_TEXT">
    <p:spTree>
      <p:nvGrpSpPr>
        <p:cNvPr id="155" name="Shape 155"/>
        <p:cNvGrpSpPr/>
        <p:nvPr/>
      </p:nvGrpSpPr>
      <p:grpSpPr>
        <a:xfrm>
          <a:off x="0" y="0"/>
          <a:ext cx="0" cy="0"/>
          <a:chOff x="0" y="0"/>
          <a:chExt cx="0" cy="0"/>
        </a:xfrm>
      </p:grpSpPr>
      <p:sp>
        <p:nvSpPr>
          <p:cNvPr id="156" name="Google Shape;156;p133"/>
          <p:cNvSpPr txBox="1"/>
          <p:nvPr>
            <p:ph type="title"/>
          </p:nvPr>
        </p:nvSpPr>
        <p:spPr>
          <a:xfrm rot="5400000">
            <a:off x="6127488" y="1689365"/>
            <a:ext cx="6373813" cy="2487083"/>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133"/>
          <p:cNvSpPr txBox="1"/>
          <p:nvPr>
            <p:ph idx="1" type="body"/>
          </p:nvPr>
        </p:nvSpPr>
        <p:spPr>
          <a:xfrm rot="5400000">
            <a:off x="1051720" y="-696119"/>
            <a:ext cx="6373813" cy="7258051"/>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158" name="Google Shape;158;p133"/>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133"/>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168" name="Shape 168"/>
        <p:cNvGrpSpPr/>
        <p:nvPr/>
      </p:nvGrpSpPr>
      <p:grpSpPr>
        <a:xfrm>
          <a:off x="0" y="0"/>
          <a:ext cx="0" cy="0"/>
          <a:chOff x="0" y="0"/>
          <a:chExt cx="0" cy="0"/>
        </a:xfrm>
      </p:grpSpPr>
      <p:sp>
        <p:nvSpPr>
          <p:cNvPr id="169" name="Google Shape;169;p72"/>
          <p:cNvSpPr txBox="1"/>
          <p:nvPr>
            <p:ph idx="10" type="dt"/>
          </p:nvPr>
        </p:nvSpPr>
        <p:spPr>
          <a:xfrm>
            <a:off x="609600" y="6002338"/>
            <a:ext cx="2825751" cy="76835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72"/>
          <p:cNvSpPr txBox="1"/>
          <p:nvPr>
            <p:ph idx="12" type="sldNum"/>
          </p:nvPr>
        </p:nvSpPr>
        <p:spPr>
          <a:xfrm>
            <a:off x="10871291" y="6405700"/>
            <a:ext cx="996951" cy="365125"/>
          </a:xfrm>
          <a:prstGeom prst="rect">
            <a:avLst/>
          </a:prstGeom>
          <a:noFill/>
          <a:ln>
            <a:noFill/>
          </a:ln>
        </p:spPr>
        <p:txBody>
          <a:bodyPr anchorCtr="0" anchor="b" bIns="0" lIns="0" spcFirstLastPara="1" rIns="0" wrap="square" tIns="0">
            <a:noAutofit/>
          </a:bodyPr>
          <a:lstStyle>
            <a:lvl1pPr indent="0" lvl="0" marL="0" marR="0" algn="l">
              <a:spcBef>
                <a:spcPts val="0"/>
              </a:spcBef>
              <a:spcAft>
                <a:spcPts val="0"/>
              </a:spcAft>
              <a:buNone/>
              <a:defRPr sz="1800">
                <a:solidFill>
                  <a:srgbClr val="FFFFFF"/>
                </a:solidFill>
                <a:latin typeface="Arial"/>
                <a:ea typeface="Arial"/>
                <a:cs typeface="Arial"/>
                <a:sym typeface="Arial"/>
              </a:defRPr>
            </a:lvl1pPr>
            <a:lvl2pPr indent="0" lvl="1" marL="0" marR="0" algn="l">
              <a:spcBef>
                <a:spcPts val="0"/>
              </a:spcBef>
              <a:spcAft>
                <a:spcPts val="0"/>
              </a:spcAft>
              <a:buNone/>
              <a:defRPr sz="1800">
                <a:solidFill>
                  <a:srgbClr val="FFFFFF"/>
                </a:solidFill>
                <a:latin typeface="Arial"/>
                <a:ea typeface="Arial"/>
                <a:cs typeface="Arial"/>
                <a:sym typeface="Arial"/>
              </a:defRPr>
            </a:lvl2pPr>
            <a:lvl3pPr indent="0" lvl="2" marL="0" marR="0" algn="l">
              <a:spcBef>
                <a:spcPts val="0"/>
              </a:spcBef>
              <a:spcAft>
                <a:spcPts val="0"/>
              </a:spcAft>
              <a:buNone/>
              <a:defRPr sz="1800">
                <a:solidFill>
                  <a:srgbClr val="FFFFFF"/>
                </a:solidFill>
                <a:latin typeface="Arial"/>
                <a:ea typeface="Arial"/>
                <a:cs typeface="Arial"/>
                <a:sym typeface="Arial"/>
              </a:defRPr>
            </a:lvl3pPr>
            <a:lvl4pPr indent="0" lvl="3" marL="0" marR="0" algn="l">
              <a:spcBef>
                <a:spcPts val="0"/>
              </a:spcBef>
              <a:spcAft>
                <a:spcPts val="0"/>
              </a:spcAft>
              <a:buNone/>
              <a:defRPr sz="1800">
                <a:solidFill>
                  <a:srgbClr val="FFFFFF"/>
                </a:solidFill>
                <a:latin typeface="Arial"/>
                <a:ea typeface="Arial"/>
                <a:cs typeface="Arial"/>
                <a:sym typeface="Arial"/>
              </a:defRPr>
            </a:lvl4pPr>
            <a:lvl5pPr indent="0" lvl="4" marL="0" marR="0" algn="l">
              <a:spcBef>
                <a:spcPts val="0"/>
              </a:spcBef>
              <a:spcAft>
                <a:spcPts val="0"/>
              </a:spcAft>
              <a:buNone/>
              <a:defRPr sz="1800">
                <a:solidFill>
                  <a:srgbClr val="FFFFFF"/>
                </a:solidFill>
                <a:latin typeface="Arial"/>
                <a:ea typeface="Arial"/>
                <a:cs typeface="Arial"/>
                <a:sym typeface="Arial"/>
              </a:defRPr>
            </a:lvl5pPr>
            <a:lvl6pPr indent="0" lvl="5" marL="0" marR="0" algn="l">
              <a:spcBef>
                <a:spcPts val="0"/>
              </a:spcBef>
              <a:spcAft>
                <a:spcPts val="0"/>
              </a:spcAft>
              <a:buNone/>
              <a:defRPr sz="1800">
                <a:solidFill>
                  <a:srgbClr val="FFFFFF"/>
                </a:solidFill>
                <a:latin typeface="Arial"/>
                <a:ea typeface="Arial"/>
                <a:cs typeface="Arial"/>
                <a:sym typeface="Arial"/>
              </a:defRPr>
            </a:lvl6pPr>
            <a:lvl7pPr indent="0" lvl="6" marL="0" marR="0" algn="l">
              <a:spcBef>
                <a:spcPts val="0"/>
              </a:spcBef>
              <a:spcAft>
                <a:spcPts val="0"/>
              </a:spcAft>
              <a:buNone/>
              <a:defRPr sz="1800">
                <a:solidFill>
                  <a:srgbClr val="FFFFFF"/>
                </a:solidFill>
                <a:latin typeface="Arial"/>
                <a:ea typeface="Arial"/>
                <a:cs typeface="Arial"/>
                <a:sym typeface="Arial"/>
              </a:defRPr>
            </a:lvl7pPr>
            <a:lvl8pPr indent="0" lvl="7" marL="0" marR="0" algn="l">
              <a:spcBef>
                <a:spcPts val="0"/>
              </a:spcBef>
              <a:spcAft>
                <a:spcPts val="0"/>
              </a:spcAft>
              <a:buNone/>
              <a:defRPr sz="1800">
                <a:solidFill>
                  <a:srgbClr val="FFFFFF"/>
                </a:solidFill>
                <a:latin typeface="Arial"/>
                <a:ea typeface="Arial"/>
                <a:cs typeface="Arial"/>
                <a:sym typeface="Arial"/>
              </a:defRPr>
            </a:lvl8pPr>
            <a:lvl9pPr indent="0" lvl="8" marL="0" marR="0" algn="l">
              <a:spcBef>
                <a:spcPts val="0"/>
              </a:spcBef>
              <a:spcAft>
                <a:spcPts val="0"/>
              </a:spcAft>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71" name="Shape 171"/>
        <p:cNvGrpSpPr/>
        <p:nvPr/>
      </p:nvGrpSpPr>
      <p:grpSpPr>
        <a:xfrm>
          <a:off x="0" y="0"/>
          <a:ext cx="0" cy="0"/>
          <a:chOff x="0" y="0"/>
          <a:chExt cx="0" cy="0"/>
        </a:xfrm>
      </p:grpSpPr>
      <p:sp>
        <p:nvSpPr>
          <p:cNvPr id="172" name="Google Shape;172;p174"/>
          <p:cNvSpPr txBox="1"/>
          <p:nvPr>
            <p:ph type="ctrTitle"/>
          </p:nvPr>
        </p:nvSpPr>
        <p:spPr>
          <a:xfrm>
            <a:off x="914400" y="2130565"/>
            <a:ext cx="10363200" cy="1470025"/>
          </a:xfrm>
          <a:prstGeom prst="rect">
            <a:avLst/>
          </a:prstGeom>
          <a:noFill/>
          <a:ln>
            <a:noFill/>
          </a:ln>
        </p:spPr>
        <p:txBody>
          <a:bodyPr anchorCtr="0" anchor="ctr" bIns="46725" lIns="45650" spcFirstLastPara="1" rIns="45650" wrap="square" tIns="46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174"/>
          <p:cNvSpPr txBox="1"/>
          <p:nvPr>
            <p:ph idx="1" type="subTitle"/>
          </p:nvPr>
        </p:nvSpPr>
        <p:spPr>
          <a:xfrm>
            <a:off x="1828800" y="3886202"/>
            <a:ext cx="8534400" cy="1752600"/>
          </a:xfrm>
          <a:prstGeom prst="rect">
            <a:avLst/>
          </a:prstGeom>
          <a:noFill/>
          <a:ln>
            <a:noFill/>
          </a:ln>
        </p:spPr>
        <p:txBody>
          <a:bodyPr anchorCtr="0" anchor="t" bIns="46725" lIns="89850" spcFirstLastPara="1" rIns="89850" wrap="square" tIns="46725">
            <a:noAutofit/>
          </a:bodyPr>
          <a:lstStyle>
            <a:lvl1pPr lvl="0" algn="ctr">
              <a:spcBef>
                <a:spcPts val="750"/>
              </a:spcBef>
              <a:spcAft>
                <a:spcPts val="0"/>
              </a:spcAft>
              <a:buSzPts val="3000"/>
              <a:buNone/>
              <a:defRPr/>
            </a:lvl1pPr>
            <a:lvl2pPr lvl="1" algn="ctr">
              <a:spcBef>
                <a:spcPts val="650"/>
              </a:spcBef>
              <a:spcAft>
                <a:spcPts val="0"/>
              </a:spcAft>
              <a:buSzPts val="2600"/>
              <a:buNone/>
              <a:defRPr/>
            </a:lvl2pPr>
            <a:lvl3pPr lvl="2" algn="ctr">
              <a:spcBef>
                <a:spcPts val="600"/>
              </a:spcBef>
              <a:spcAft>
                <a:spcPts val="0"/>
              </a:spcAft>
              <a:buSzPts val="2400"/>
              <a:buNone/>
              <a:defRPr/>
            </a:lvl3pPr>
            <a:lvl4pPr lvl="3" algn="ctr">
              <a:spcBef>
                <a:spcPts val="500"/>
              </a:spcBef>
              <a:spcAft>
                <a:spcPts val="0"/>
              </a:spcAft>
              <a:buSzPts val="2000"/>
              <a:buNone/>
              <a:defRPr/>
            </a:lvl4pPr>
            <a:lvl5pPr lvl="4" algn="ctr">
              <a:spcBef>
                <a:spcPts val="500"/>
              </a:spcBef>
              <a:spcAft>
                <a:spcPts val="0"/>
              </a:spcAft>
              <a:buSzPts val="2000"/>
              <a:buNone/>
              <a:defRPr/>
            </a:lvl5pPr>
            <a:lvl6pPr lvl="5" algn="ctr">
              <a:spcBef>
                <a:spcPts val="500"/>
              </a:spcBef>
              <a:spcAft>
                <a:spcPts val="0"/>
              </a:spcAft>
              <a:buSzPts val="2000"/>
              <a:buNone/>
              <a:defRPr/>
            </a:lvl6pPr>
            <a:lvl7pPr lvl="6" algn="ctr">
              <a:spcBef>
                <a:spcPts val="500"/>
              </a:spcBef>
              <a:spcAft>
                <a:spcPts val="0"/>
              </a:spcAft>
              <a:buSzPts val="2000"/>
              <a:buNone/>
              <a:defRPr/>
            </a:lvl7pPr>
            <a:lvl8pPr lvl="7" algn="ctr">
              <a:spcBef>
                <a:spcPts val="500"/>
              </a:spcBef>
              <a:spcAft>
                <a:spcPts val="0"/>
              </a:spcAft>
              <a:buSzPts val="2000"/>
              <a:buNone/>
              <a:defRPr/>
            </a:lvl8pPr>
            <a:lvl9pPr lvl="8" algn="ctr">
              <a:spcBef>
                <a:spcPts val="500"/>
              </a:spcBef>
              <a:spcAft>
                <a:spcPts val="0"/>
              </a:spcAft>
              <a:buSzPts val="2000"/>
              <a:buNone/>
              <a:defRPr/>
            </a:lvl9pPr>
          </a:lstStyle>
          <a:p/>
        </p:txBody>
      </p:sp>
      <p:sp>
        <p:nvSpPr>
          <p:cNvPr id="174" name="Google Shape;174;p174"/>
          <p:cNvSpPr txBox="1"/>
          <p:nvPr>
            <p:ph idx="10" type="dt"/>
          </p:nvPr>
        </p:nvSpPr>
        <p:spPr>
          <a:xfrm>
            <a:off x="609600" y="6002338"/>
            <a:ext cx="2825751" cy="76835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174"/>
          <p:cNvSpPr txBox="1"/>
          <p:nvPr>
            <p:ph idx="12" type="sldNum"/>
          </p:nvPr>
        </p:nvSpPr>
        <p:spPr>
          <a:xfrm>
            <a:off x="10871291" y="6405700"/>
            <a:ext cx="996951" cy="365125"/>
          </a:xfrm>
          <a:prstGeom prst="rect">
            <a:avLst/>
          </a:prstGeom>
          <a:noFill/>
          <a:ln>
            <a:noFill/>
          </a:ln>
        </p:spPr>
        <p:txBody>
          <a:bodyPr anchorCtr="0" anchor="b" bIns="0" lIns="0" spcFirstLastPara="1" rIns="0" wrap="square" tIns="0">
            <a:noAutofit/>
          </a:bodyPr>
          <a:lstStyle>
            <a:lvl1pPr indent="0" lvl="0" marL="0" marR="0" algn="l">
              <a:spcBef>
                <a:spcPts val="0"/>
              </a:spcBef>
              <a:spcAft>
                <a:spcPts val="0"/>
              </a:spcAft>
              <a:buNone/>
              <a:defRPr sz="1800">
                <a:solidFill>
                  <a:srgbClr val="FFFFFF"/>
                </a:solidFill>
                <a:latin typeface="Arial"/>
                <a:ea typeface="Arial"/>
                <a:cs typeface="Arial"/>
                <a:sym typeface="Arial"/>
              </a:defRPr>
            </a:lvl1pPr>
            <a:lvl2pPr indent="0" lvl="1" marL="0" marR="0" algn="l">
              <a:spcBef>
                <a:spcPts val="0"/>
              </a:spcBef>
              <a:spcAft>
                <a:spcPts val="0"/>
              </a:spcAft>
              <a:buNone/>
              <a:defRPr sz="1800">
                <a:solidFill>
                  <a:srgbClr val="FFFFFF"/>
                </a:solidFill>
                <a:latin typeface="Arial"/>
                <a:ea typeface="Arial"/>
                <a:cs typeface="Arial"/>
                <a:sym typeface="Arial"/>
              </a:defRPr>
            </a:lvl2pPr>
            <a:lvl3pPr indent="0" lvl="2" marL="0" marR="0" algn="l">
              <a:spcBef>
                <a:spcPts val="0"/>
              </a:spcBef>
              <a:spcAft>
                <a:spcPts val="0"/>
              </a:spcAft>
              <a:buNone/>
              <a:defRPr sz="1800">
                <a:solidFill>
                  <a:srgbClr val="FFFFFF"/>
                </a:solidFill>
                <a:latin typeface="Arial"/>
                <a:ea typeface="Arial"/>
                <a:cs typeface="Arial"/>
                <a:sym typeface="Arial"/>
              </a:defRPr>
            </a:lvl3pPr>
            <a:lvl4pPr indent="0" lvl="3" marL="0" marR="0" algn="l">
              <a:spcBef>
                <a:spcPts val="0"/>
              </a:spcBef>
              <a:spcAft>
                <a:spcPts val="0"/>
              </a:spcAft>
              <a:buNone/>
              <a:defRPr sz="1800">
                <a:solidFill>
                  <a:srgbClr val="FFFFFF"/>
                </a:solidFill>
                <a:latin typeface="Arial"/>
                <a:ea typeface="Arial"/>
                <a:cs typeface="Arial"/>
                <a:sym typeface="Arial"/>
              </a:defRPr>
            </a:lvl4pPr>
            <a:lvl5pPr indent="0" lvl="4" marL="0" marR="0" algn="l">
              <a:spcBef>
                <a:spcPts val="0"/>
              </a:spcBef>
              <a:spcAft>
                <a:spcPts val="0"/>
              </a:spcAft>
              <a:buNone/>
              <a:defRPr sz="1800">
                <a:solidFill>
                  <a:srgbClr val="FFFFFF"/>
                </a:solidFill>
                <a:latin typeface="Arial"/>
                <a:ea typeface="Arial"/>
                <a:cs typeface="Arial"/>
                <a:sym typeface="Arial"/>
              </a:defRPr>
            </a:lvl5pPr>
            <a:lvl6pPr indent="0" lvl="5" marL="0" marR="0" algn="l">
              <a:spcBef>
                <a:spcPts val="0"/>
              </a:spcBef>
              <a:spcAft>
                <a:spcPts val="0"/>
              </a:spcAft>
              <a:buNone/>
              <a:defRPr sz="1800">
                <a:solidFill>
                  <a:srgbClr val="FFFFFF"/>
                </a:solidFill>
                <a:latin typeface="Arial"/>
                <a:ea typeface="Arial"/>
                <a:cs typeface="Arial"/>
                <a:sym typeface="Arial"/>
              </a:defRPr>
            </a:lvl6pPr>
            <a:lvl7pPr indent="0" lvl="6" marL="0" marR="0" algn="l">
              <a:spcBef>
                <a:spcPts val="0"/>
              </a:spcBef>
              <a:spcAft>
                <a:spcPts val="0"/>
              </a:spcAft>
              <a:buNone/>
              <a:defRPr sz="1800">
                <a:solidFill>
                  <a:srgbClr val="FFFFFF"/>
                </a:solidFill>
                <a:latin typeface="Arial"/>
                <a:ea typeface="Arial"/>
                <a:cs typeface="Arial"/>
                <a:sym typeface="Arial"/>
              </a:defRPr>
            </a:lvl7pPr>
            <a:lvl8pPr indent="0" lvl="7" marL="0" marR="0" algn="l">
              <a:spcBef>
                <a:spcPts val="0"/>
              </a:spcBef>
              <a:spcAft>
                <a:spcPts val="0"/>
              </a:spcAft>
              <a:buNone/>
              <a:defRPr sz="1800">
                <a:solidFill>
                  <a:srgbClr val="FFFFFF"/>
                </a:solidFill>
                <a:latin typeface="Arial"/>
                <a:ea typeface="Arial"/>
                <a:cs typeface="Arial"/>
                <a:sym typeface="Arial"/>
              </a:defRPr>
            </a:lvl8pPr>
            <a:lvl9pPr indent="0" lvl="8" marL="0" marR="0" algn="l">
              <a:spcBef>
                <a:spcPts val="0"/>
              </a:spcBef>
              <a:spcAft>
                <a:spcPts val="0"/>
              </a:spcAft>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176" name="Shape 176"/>
        <p:cNvGrpSpPr/>
        <p:nvPr/>
      </p:nvGrpSpPr>
      <p:grpSpPr>
        <a:xfrm>
          <a:off x="0" y="0"/>
          <a:ext cx="0" cy="0"/>
          <a:chOff x="0" y="0"/>
          <a:chExt cx="0" cy="0"/>
        </a:xfrm>
      </p:grpSpPr>
      <p:sp>
        <p:nvSpPr>
          <p:cNvPr id="177" name="Google Shape;177;p175"/>
          <p:cNvSpPr txBox="1"/>
          <p:nvPr>
            <p:ph type="title"/>
          </p:nvPr>
        </p:nvSpPr>
        <p:spPr>
          <a:xfrm>
            <a:off x="609608" y="96839"/>
            <a:ext cx="9937751" cy="1493837"/>
          </a:xfrm>
          <a:prstGeom prst="rect">
            <a:avLst/>
          </a:prstGeom>
          <a:noFill/>
          <a:ln>
            <a:noFill/>
          </a:ln>
        </p:spPr>
        <p:txBody>
          <a:bodyPr anchorCtr="0" anchor="ctr" bIns="46725" lIns="45650" spcFirstLastPara="1" rIns="45650" wrap="square" tIns="46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175"/>
          <p:cNvSpPr txBox="1"/>
          <p:nvPr>
            <p:ph idx="1" type="body"/>
          </p:nvPr>
        </p:nvSpPr>
        <p:spPr>
          <a:xfrm>
            <a:off x="609608" y="1600205"/>
            <a:ext cx="9937751" cy="4511675"/>
          </a:xfrm>
          <a:prstGeom prst="rect">
            <a:avLst/>
          </a:prstGeom>
          <a:noFill/>
          <a:ln>
            <a:noFill/>
          </a:ln>
        </p:spPr>
        <p:txBody>
          <a:bodyPr anchorCtr="0" anchor="t" bIns="46725" lIns="89850" spcFirstLastPara="1" rIns="89850" wrap="square" tIns="46725">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179" name="Google Shape;179;p175"/>
          <p:cNvSpPr txBox="1"/>
          <p:nvPr>
            <p:ph idx="10" type="dt"/>
          </p:nvPr>
        </p:nvSpPr>
        <p:spPr>
          <a:xfrm>
            <a:off x="609600" y="6002338"/>
            <a:ext cx="2825751" cy="76835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175"/>
          <p:cNvSpPr txBox="1"/>
          <p:nvPr>
            <p:ph idx="12" type="sldNum"/>
          </p:nvPr>
        </p:nvSpPr>
        <p:spPr>
          <a:xfrm>
            <a:off x="10871291" y="6405700"/>
            <a:ext cx="996951" cy="365125"/>
          </a:xfrm>
          <a:prstGeom prst="rect">
            <a:avLst/>
          </a:prstGeom>
          <a:noFill/>
          <a:ln>
            <a:noFill/>
          </a:ln>
        </p:spPr>
        <p:txBody>
          <a:bodyPr anchorCtr="0" anchor="b" bIns="0" lIns="0" spcFirstLastPara="1" rIns="0" wrap="square" tIns="0">
            <a:noAutofit/>
          </a:bodyPr>
          <a:lstStyle>
            <a:lvl1pPr indent="0" lvl="0" marL="0" marR="0" algn="l">
              <a:spcBef>
                <a:spcPts val="0"/>
              </a:spcBef>
              <a:spcAft>
                <a:spcPts val="0"/>
              </a:spcAft>
              <a:buNone/>
              <a:defRPr sz="1800">
                <a:solidFill>
                  <a:srgbClr val="FFFFFF"/>
                </a:solidFill>
                <a:latin typeface="Arial"/>
                <a:ea typeface="Arial"/>
                <a:cs typeface="Arial"/>
                <a:sym typeface="Arial"/>
              </a:defRPr>
            </a:lvl1pPr>
            <a:lvl2pPr indent="0" lvl="1" marL="0" marR="0" algn="l">
              <a:spcBef>
                <a:spcPts val="0"/>
              </a:spcBef>
              <a:spcAft>
                <a:spcPts val="0"/>
              </a:spcAft>
              <a:buNone/>
              <a:defRPr sz="1800">
                <a:solidFill>
                  <a:srgbClr val="FFFFFF"/>
                </a:solidFill>
                <a:latin typeface="Arial"/>
                <a:ea typeface="Arial"/>
                <a:cs typeface="Arial"/>
                <a:sym typeface="Arial"/>
              </a:defRPr>
            </a:lvl2pPr>
            <a:lvl3pPr indent="0" lvl="2" marL="0" marR="0" algn="l">
              <a:spcBef>
                <a:spcPts val="0"/>
              </a:spcBef>
              <a:spcAft>
                <a:spcPts val="0"/>
              </a:spcAft>
              <a:buNone/>
              <a:defRPr sz="1800">
                <a:solidFill>
                  <a:srgbClr val="FFFFFF"/>
                </a:solidFill>
                <a:latin typeface="Arial"/>
                <a:ea typeface="Arial"/>
                <a:cs typeface="Arial"/>
                <a:sym typeface="Arial"/>
              </a:defRPr>
            </a:lvl3pPr>
            <a:lvl4pPr indent="0" lvl="3" marL="0" marR="0" algn="l">
              <a:spcBef>
                <a:spcPts val="0"/>
              </a:spcBef>
              <a:spcAft>
                <a:spcPts val="0"/>
              </a:spcAft>
              <a:buNone/>
              <a:defRPr sz="1800">
                <a:solidFill>
                  <a:srgbClr val="FFFFFF"/>
                </a:solidFill>
                <a:latin typeface="Arial"/>
                <a:ea typeface="Arial"/>
                <a:cs typeface="Arial"/>
                <a:sym typeface="Arial"/>
              </a:defRPr>
            </a:lvl4pPr>
            <a:lvl5pPr indent="0" lvl="4" marL="0" marR="0" algn="l">
              <a:spcBef>
                <a:spcPts val="0"/>
              </a:spcBef>
              <a:spcAft>
                <a:spcPts val="0"/>
              </a:spcAft>
              <a:buNone/>
              <a:defRPr sz="1800">
                <a:solidFill>
                  <a:srgbClr val="FFFFFF"/>
                </a:solidFill>
                <a:latin typeface="Arial"/>
                <a:ea typeface="Arial"/>
                <a:cs typeface="Arial"/>
                <a:sym typeface="Arial"/>
              </a:defRPr>
            </a:lvl5pPr>
            <a:lvl6pPr indent="0" lvl="5" marL="0" marR="0" algn="l">
              <a:spcBef>
                <a:spcPts val="0"/>
              </a:spcBef>
              <a:spcAft>
                <a:spcPts val="0"/>
              </a:spcAft>
              <a:buNone/>
              <a:defRPr sz="1800">
                <a:solidFill>
                  <a:srgbClr val="FFFFFF"/>
                </a:solidFill>
                <a:latin typeface="Arial"/>
                <a:ea typeface="Arial"/>
                <a:cs typeface="Arial"/>
                <a:sym typeface="Arial"/>
              </a:defRPr>
            </a:lvl6pPr>
            <a:lvl7pPr indent="0" lvl="6" marL="0" marR="0" algn="l">
              <a:spcBef>
                <a:spcPts val="0"/>
              </a:spcBef>
              <a:spcAft>
                <a:spcPts val="0"/>
              </a:spcAft>
              <a:buNone/>
              <a:defRPr sz="1800">
                <a:solidFill>
                  <a:srgbClr val="FFFFFF"/>
                </a:solidFill>
                <a:latin typeface="Arial"/>
                <a:ea typeface="Arial"/>
                <a:cs typeface="Arial"/>
                <a:sym typeface="Arial"/>
              </a:defRPr>
            </a:lvl7pPr>
            <a:lvl8pPr indent="0" lvl="7" marL="0" marR="0" algn="l">
              <a:spcBef>
                <a:spcPts val="0"/>
              </a:spcBef>
              <a:spcAft>
                <a:spcPts val="0"/>
              </a:spcAft>
              <a:buNone/>
              <a:defRPr sz="1800">
                <a:solidFill>
                  <a:srgbClr val="FFFFFF"/>
                </a:solidFill>
                <a:latin typeface="Arial"/>
                <a:ea typeface="Arial"/>
                <a:cs typeface="Arial"/>
                <a:sym typeface="Arial"/>
              </a:defRPr>
            </a:lvl8pPr>
            <a:lvl9pPr indent="0" lvl="8" marL="0" marR="0" algn="l">
              <a:spcBef>
                <a:spcPts val="0"/>
              </a:spcBef>
              <a:spcAft>
                <a:spcPts val="0"/>
              </a:spcAft>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181" name="Shape 181"/>
        <p:cNvGrpSpPr/>
        <p:nvPr/>
      </p:nvGrpSpPr>
      <p:grpSpPr>
        <a:xfrm>
          <a:off x="0" y="0"/>
          <a:ext cx="0" cy="0"/>
          <a:chOff x="0" y="0"/>
          <a:chExt cx="0" cy="0"/>
        </a:xfrm>
      </p:grpSpPr>
      <p:sp>
        <p:nvSpPr>
          <p:cNvPr id="182" name="Google Shape;182;p176"/>
          <p:cNvSpPr txBox="1"/>
          <p:nvPr>
            <p:ph type="title"/>
          </p:nvPr>
        </p:nvSpPr>
        <p:spPr>
          <a:xfrm>
            <a:off x="963084" y="4407054"/>
            <a:ext cx="10363200" cy="1362075"/>
          </a:xfrm>
          <a:prstGeom prst="rect">
            <a:avLst/>
          </a:prstGeom>
          <a:noFill/>
          <a:ln>
            <a:noFill/>
          </a:ln>
        </p:spPr>
        <p:txBody>
          <a:bodyPr anchorCtr="0" anchor="t" bIns="46725" lIns="45650" spcFirstLastPara="1" rIns="45650" wrap="square" tIns="46725">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176"/>
          <p:cNvSpPr txBox="1"/>
          <p:nvPr>
            <p:ph idx="1" type="body"/>
          </p:nvPr>
        </p:nvSpPr>
        <p:spPr>
          <a:xfrm>
            <a:off x="963084" y="2906722"/>
            <a:ext cx="10363200" cy="1500187"/>
          </a:xfrm>
          <a:prstGeom prst="rect">
            <a:avLst/>
          </a:prstGeom>
          <a:noFill/>
          <a:ln>
            <a:noFill/>
          </a:ln>
        </p:spPr>
        <p:txBody>
          <a:bodyPr anchorCtr="0" anchor="b" bIns="46725" lIns="89850" spcFirstLastPara="1" rIns="89850" wrap="square" tIns="46725">
            <a:noAutofit/>
          </a:bodyPr>
          <a:lstStyle>
            <a:lvl1pPr indent="-228600" lvl="0" marL="457200" algn="l">
              <a:spcBef>
                <a:spcPts val="750"/>
              </a:spcBef>
              <a:spcAft>
                <a:spcPts val="0"/>
              </a:spcAft>
              <a:buSzPts val="2000"/>
              <a:buNone/>
              <a:defRPr sz="2000"/>
            </a:lvl1pPr>
            <a:lvl2pPr indent="-228600" lvl="1" marL="914400" algn="l">
              <a:spcBef>
                <a:spcPts val="650"/>
              </a:spcBef>
              <a:spcAft>
                <a:spcPts val="0"/>
              </a:spcAft>
              <a:buSzPts val="1800"/>
              <a:buNone/>
              <a:defRPr sz="1800"/>
            </a:lvl2pPr>
            <a:lvl3pPr indent="-228600" lvl="2" marL="1371600" algn="l">
              <a:spcBef>
                <a:spcPts val="600"/>
              </a:spcBef>
              <a:spcAft>
                <a:spcPts val="0"/>
              </a:spcAft>
              <a:buSzPts val="1600"/>
              <a:buNone/>
              <a:defRPr sz="1600"/>
            </a:lvl3pPr>
            <a:lvl4pPr indent="-228600" lvl="3" marL="1828800" algn="l">
              <a:spcBef>
                <a:spcPts val="500"/>
              </a:spcBef>
              <a:spcAft>
                <a:spcPts val="0"/>
              </a:spcAft>
              <a:buSzPts val="1400"/>
              <a:buNone/>
              <a:defRPr sz="1400"/>
            </a:lvl4pPr>
            <a:lvl5pPr indent="-228600" lvl="4" marL="2286000" algn="l">
              <a:spcBef>
                <a:spcPts val="500"/>
              </a:spcBef>
              <a:spcAft>
                <a:spcPts val="0"/>
              </a:spcAft>
              <a:buSzPts val="1400"/>
              <a:buNone/>
              <a:defRPr sz="1400"/>
            </a:lvl5pPr>
            <a:lvl6pPr indent="-228600" lvl="5" marL="2743200" algn="l">
              <a:spcBef>
                <a:spcPts val="500"/>
              </a:spcBef>
              <a:spcAft>
                <a:spcPts val="0"/>
              </a:spcAft>
              <a:buSzPts val="1400"/>
              <a:buNone/>
              <a:defRPr sz="1400"/>
            </a:lvl6pPr>
            <a:lvl7pPr indent="-228600" lvl="6" marL="3200400" algn="l">
              <a:spcBef>
                <a:spcPts val="500"/>
              </a:spcBef>
              <a:spcAft>
                <a:spcPts val="0"/>
              </a:spcAft>
              <a:buSzPts val="1400"/>
              <a:buNone/>
              <a:defRPr sz="1400"/>
            </a:lvl7pPr>
            <a:lvl8pPr indent="-228600" lvl="7" marL="3657600" algn="l">
              <a:spcBef>
                <a:spcPts val="500"/>
              </a:spcBef>
              <a:spcAft>
                <a:spcPts val="0"/>
              </a:spcAft>
              <a:buSzPts val="1400"/>
              <a:buNone/>
              <a:defRPr sz="1400"/>
            </a:lvl8pPr>
            <a:lvl9pPr indent="-228600" lvl="8" marL="4114800" algn="l">
              <a:spcBef>
                <a:spcPts val="500"/>
              </a:spcBef>
              <a:spcAft>
                <a:spcPts val="0"/>
              </a:spcAft>
              <a:buSzPts val="1400"/>
              <a:buNone/>
              <a:defRPr sz="1400"/>
            </a:lvl9pPr>
          </a:lstStyle>
          <a:p/>
        </p:txBody>
      </p:sp>
      <p:sp>
        <p:nvSpPr>
          <p:cNvPr id="184" name="Google Shape;184;p176"/>
          <p:cNvSpPr txBox="1"/>
          <p:nvPr>
            <p:ph idx="10" type="dt"/>
          </p:nvPr>
        </p:nvSpPr>
        <p:spPr>
          <a:xfrm>
            <a:off x="609600" y="6002338"/>
            <a:ext cx="2825751" cy="76835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176"/>
          <p:cNvSpPr txBox="1"/>
          <p:nvPr>
            <p:ph idx="12" type="sldNum"/>
          </p:nvPr>
        </p:nvSpPr>
        <p:spPr>
          <a:xfrm>
            <a:off x="10871291" y="6405700"/>
            <a:ext cx="996951" cy="365125"/>
          </a:xfrm>
          <a:prstGeom prst="rect">
            <a:avLst/>
          </a:prstGeom>
          <a:noFill/>
          <a:ln>
            <a:noFill/>
          </a:ln>
        </p:spPr>
        <p:txBody>
          <a:bodyPr anchorCtr="0" anchor="b" bIns="0" lIns="0" spcFirstLastPara="1" rIns="0" wrap="square" tIns="0">
            <a:noAutofit/>
          </a:bodyPr>
          <a:lstStyle>
            <a:lvl1pPr indent="0" lvl="0" marL="0" marR="0" algn="l">
              <a:spcBef>
                <a:spcPts val="0"/>
              </a:spcBef>
              <a:spcAft>
                <a:spcPts val="0"/>
              </a:spcAft>
              <a:buNone/>
              <a:defRPr sz="1800">
                <a:solidFill>
                  <a:srgbClr val="FFFFFF"/>
                </a:solidFill>
                <a:latin typeface="Arial"/>
                <a:ea typeface="Arial"/>
                <a:cs typeface="Arial"/>
                <a:sym typeface="Arial"/>
              </a:defRPr>
            </a:lvl1pPr>
            <a:lvl2pPr indent="0" lvl="1" marL="0" marR="0" algn="l">
              <a:spcBef>
                <a:spcPts val="0"/>
              </a:spcBef>
              <a:spcAft>
                <a:spcPts val="0"/>
              </a:spcAft>
              <a:buNone/>
              <a:defRPr sz="1800">
                <a:solidFill>
                  <a:srgbClr val="FFFFFF"/>
                </a:solidFill>
                <a:latin typeface="Arial"/>
                <a:ea typeface="Arial"/>
                <a:cs typeface="Arial"/>
                <a:sym typeface="Arial"/>
              </a:defRPr>
            </a:lvl2pPr>
            <a:lvl3pPr indent="0" lvl="2" marL="0" marR="0" algn="l">
              <a:spcBef>
                <a:spcPts val="0"/>
              </a:spcBef>
              <a:spcAft>
                <a:spcPts val="0"/>
              </a:spcAft>
              <a:buNone/>
              <a:defRPr sz="1800">
                <a:solidFill>
                  <a:srgbClr val="FFFFFF"/>
                </a:solidFill>
                <a:latin typeface="Arial"/>
                <a:ea typeface="Arial"/>
                <a:cs typeface="Arial"/>
                <a:sym typeface="Arial"/>
              </a:defRPr>
            </a:lvl3pPr>
            <a:lvl4pPr indent="0" lvl="3" marL="0" marR="0" algn="l">
              <a:spcBef>
                <a:spcPts val="0"/>
              </a:spcBef>
              <a:spcAft>
                <a:spcPts val="0"/>
              </a:spcAft>
              <a:buNone/>
              <a:defRPr sz="1800">
                <a:solidFill>
                  <a:srgbClr val="FFFFFF"/>
                </a:solidFill>
                <a:latin typeface="Arial"/>
                <a:ea typeface="Arial"/>
                <a:cs typeface="Arial"/>
                <a:sym typeface="Arial"/>
              </a:defRPr>
            </a:lvl4pPr>
            <a:lvl5pPr indent="0" lvl="4" marL="0" marR="0" algn="l">
              <a:spcBef>
                <a:spcPts val="0"/>
              </a:spcBef>
              <a:spcAft>
                <a:spcPts val="0"/>
              </a:spcAft>
              <a:buNone/>
              <a:defRPr sz="1800">
                <a:solidFill>
                  <a:srgbClr val="FFFFFF"/>
                </a:solidFill>
                <a:latin typeface="Arial"/>
                <a:ea typeface="Arial"/>
                <a:cs typeface="Arial"/>
                <a:sym typeface="Arial"/>
              </a:defRPr>
            </a:lvl5pPr>
            <a:lvl6pPr indent="0" lvl="5" marL="0" marR="0" algn="l">
              <a:spcBef>
                <a:spcPts val="0"/>
              </a:spcBef>
              <a:spcAft>
                <a:spcPts val="0"/>
              </a:spcAft>
              <a:buNone/>
              <a:defRPr sz="1800">
                <a:solidFill>
                  <a:srgbClr val="FFFFFF"/>
                </a:solidFill>
                <a:latin typeface="Arial"/>
                <a:ea typeface="Arial"/>
                <a:cs typeface="Arial"/>
                <a:sym typeface="Arial"/>
              </a:defRPr>
            </a:lvl6pPr>
            <a:lvl7pPr indent="0" lvl="6" marL="0" marR="0" algn="l">
              <a:spcBef>
                <a:spcPts val="0"/>
              </a:spcBef>
              <a:spcAft>
                <a:spcPts val="0"/>
              </a:spcAft>
              <a:buNone/>
              <a:defRPr sz="1800">
                <a:solidFill>
                  <a:srgbClr val="FFFFFF"/>
                </a:solidFill>
                <a:latin typeface="Arial"/>
                <a:ea typeface="Arial"/>
                <a:cs typeface="Arial"/>
                <a:sym typeface="Arial"/>
              </a:defRPr>
            </a:lvl7pPr>
            <a:lvl8pPr indent="0" lvl="7" marL="0" marR="0" algn="l">
              <a:spcBef>
                <a:spcPts val="0"/>
              </a:spcBef>
              <a:spcAft>
                <a:spcPts val="0"/>
              </a:spcAft>
              <a:buNone/>
              <a:defRPr sz="1800">
                <a:solidFill>
                  <a:srgbClr val="FFFFFF"/>
                </a:solidFill>
                <a:latin typeface="Arial"/>
                <a:ea typeface="Arial"/>
                <a:cs typeface="Arial"/>
                <a:sym typeface="Arial"/>
              </a:defRPr>
            </a:lvl8pPr>
            <a:lvl9pPr indent="0" lvl="8" marL="0" marR="0" algn="l">
              <a:spcBef>
                <a:spcPts val="0"/>
              </a:spcBef>
              <a:spcAft>
                <a:spcPts val="0"/>
              </a:spcAft>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186" name="Shape 186"/>
        <p:cNvGrpSpPr/>
        <p:nvPr/>
      </p:nvGrpSpPr>
      <p:grpSpPr>
        <a:xfrm>
          <a:off x="0" y="0"/>
          <a:ext cx="0" cy="0"/>
          <a:chOff x="0" y="0"/>
          <a:chExt cx="0" cy="0"/>
        </a:xfrm>
      </p:grpSpPr>
      <p:sp>
        <p:nvSpPr>
          <p:cNvPr id="187" name="Google Shape;187;p177"/>
          <p:cNvSpPr txBox="1"/>
          <p:nvPr>
            <p:ph type="title"/>
          </p:nvPr>
        </p:nvSpPr>
        <p:spPr>
          <a:xfrm>
            <a:off x="609608" y="96839"/>
            <a:ext cx="9937751" cy="1493837"/>
          </a:xfrm>
          <a:prstGeom prst="rect">
            <a:avLst/>
          </a:prstGeom>
          <a:noFill/>
          <a:ln>
            <a:noFill/>
          </a:ln>
        </p:spPr>
        <p:txBody>
          <a:bodyPr anchorCtr="0" anchor="ctr" bIns="46725" lIns="45650" spcFirstLastPara="1" rIns="45650" wrap="square" tIns="46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177"/>
          <p:cNvSpPr txBox="1"/>
          <p:nvPr>
            <p:ph idx="1" type="body"/>
          </p:nvPr>
        </p:nvSpPr>
        <p:spPr>
          <a:xfrm>
            <a:off x="609619" y="1600205"/>
            <a:ext cx="4866217" cy="4511675"/>
          </a:xfrm>
          <a:prstGeom prst="rect">
            <a:avLst/>
          </a:prstGeom>
          <a:noFill/>
          <a:ln>
            <a:noFill/>
          </a:ln>
        </p:spPr>
        <p:txBody>
          <a:bodyPr anchorCtr="0" anchor="t" bIns="46725" lIns="89850" spcFirstLastPara="1" rIns="89850" wrap="square" tIns="46725">
            <a:noAutofit/>
          </a:bodyPr>
          <a:lstStyle>
            <a:lvl1pPr indent="-228600" lvl="0" marL="457200" algn="l">
              <a:spcBef>
                <a:spcPts val="750"/>
              </a:spcBef>
              <a:spcAft>
                <a:spcPts val="0"/>
              </a:spcAft>
              <a:buSzPts val="1400"/>
              <a:buNone/>
              <a:defRPr sz="2800"/>
            </a:lvl1pPr>
            <a:lvl2pPr indent="-228600" lvl="1" marL="914400" algn="l">
              <a:spcBef>
                <a:spcPts val="650"/>
              </a:spcBef>
              <a:spcAft>
                <a:spcPts val="0"/>
              </a:spcAft>
              <a:buSzPts val="1400"/>
              <a:buNone/>
              <a:defRPr sz="2400"/>
            </a:lvl2pPr>
            <a:lvl3pPr indent="-228600" lvl="2" marL="1371600" algn="l">
              <a:spcBef>
                <a:spcPts val="600"/>
              </a:spcBef>
              <a:spcAft>
                <a:spcPts val="0"/>
              </a:spcAft>
              <a:buSzPts val="1400"/>
              <a:buNone/>
              <a:defRPr sz="2000"/>
            </a:lvl3pPr>
            <a:lvl4pPr indent="-228600" lvl="3" marL="1828800" algn="l">
              <a:spcBef>
                <a:spcPts val="500"/>
              </a:spcBef>
              <a:spcAft>
                <a:spcPts val="0"/>
              </a:spcAft>
              <a:buSzPts val="1400"/>
              <a:buNone/>
              <a:defRPr sz="1800"/>
            </a:lvl4pPr>
            <a:lvl5pPr indent="-228600" lvl="4" marL="2286000" algn="l">
              <a:spcBef>
                <a:spcPts val="500"/>
              </a:spcBef>
              <a:spcAft>
                <a:spcPts val="0"/>
              </a:spcAft>
              <a:buSzPts val="1400"/>
              <a:buNone/>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189" name="Google Shape;189;p177"/>
          <p:cNvSpPr txBox="1"/>
          <p:nvPr>
            <p:ph idx="2" type="body"/>
          </p:nvPr>
        </p:nvSpPr>
        <p:spPr>
          <a:xfrm>
            <a:off x="5679020" y="1600205"/>
            <a:ext cx="4868333" cy="4511675"/>
          </a:xfrm>
          <a:prstGeom prst="rect">
            <a:avLst/>
          </a:prstGeom>
          <a:noFill/>
          <a:ln>
            <a:noFill/>
          </a:ln>
        </p:spPr>
        <p:txBody>
          <a:bodyPr anchorCtr="0" anchor="t" bIns="46725" lIns="89850" spcFirstLastPara="1" rIns="89850" wrap="square" tIns="46725">
            <a:noAutofit/>
          </a:bodyPr>
          <a:lstStyle>
            <a:lvl1pPr indent="-228600" lvl="0" marL="457200" algn="l">
              <a:spcBef>
                <a:spcPts val="750"/>
              </a:spcBef>
              <a:spcAft>
                <a:spcPts val="0"/>
              </a:spcAft>
              <a:buSzPts val="1400"/>
              <a:buNone/>
              <a:defRPr sz="2800"/>
            </a:lvl1pPr>
            <a:lvl2pPr indent="-228600" lvl="1" marL="914400" algn="l">
              <a:spcBef>
                <a:spcPts val="650"/>
              </a:spcBef>
              <a:spcAft>
                <a:spcPts val="0"/>
              </a:spcAft>
              <a:buSzPts val="1400"/>
              <a:buNone/>
              <a:defRPr sz="2400"/>
            </a:lvl2pPr>
            <a:lvl3pPr indent="-228600" lvl="2" marL="1371600" algn="l">
              <a:spcBef>
                <a:spcPts val="600"/>
              </a:spcBef>
              <a:spcAft>
                <a:spcPts val="0"/>
              </a:spcAft>
              <a:buSzPts val="1400"/>
              <a:buNone/>
              <a:defRPr sz="2000"/>
            </a:lvl3pPr>
            <a:lvl4pPr indent="-228600" lvl="3" marL="1828800" algn="l">
              <a:spcBef>
                <a:spcPts val="500"/>
              </a:spcBef>
              <a:spcAft>
                <a:spcPts val="0"/>
              </a:spcAft>
              <a:buSzPts val="1400"/>
              <a:buNone/>
              <a:defRPr sz="1800"/>
            </a:lvl4pPr>
            <a:lvl5pPr indent="-228600" lvl="4" marL="2286000" algn="l">
              <a:spcBef>
                <a:spcPts val="500"/>
              </a:spcBef>
              <a:spcAft>
                <a:spcPts val="0"/>
              </a:spcAft>
              <a:buSzPts val="1400"/>
              <a:buNone/>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190" name="Google Shape;190;p177"/>
          <p:cNvSpPr txBox="1"/>
          <p:nvPr>
            <p:ph idx="10" type="dt"/>
          </p:nvPr>
        </p:nvSpPr>
        <p:spPr>
          <a:xfrm>
            <a:off x="609600" y="6002338"/>
            <a:ext cx="2825751" cy="76835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177"/>
          <p:cNvSpPr txBox="1"/>
          <p:nvPr>
            <p:ph idx="12" type="sldNum"/>
          </p:nvPr>
        </p:nvSpPr>
        <p:spPr>
          <a:xfrm>
            <a:off x="10871291" y="6405700"/>
            <a:ext cx="996951" cy="365125"/>
          </a:xfrm>
          <a:prstGeom prst="rect">
            <a:avLst/>
          </a:prstGeom>
          <a:noFill/>
          <a:ln>
            <a:noFill/>
          </a:ln>
        </p:spPr>
        <p:txBody>
          <a:bodyPr anchorCtr="0" anchor="b" bIns="0" lIns="0" spcFirstLastPara="1" rIns="0" wrap="square" tIns="0">
            <a:noAutofit/>
          </a:bodyPr>
          <a:lstStyle>
            <a:lvl1pPr indent="0" lvl="0" marL="0" marR="0" algn="l">
              <a:spcBef>
                <a:spcPts val="0"/>
              </a:spcBef>
              <a:spcAft>
                <a:spcPts val="0"/>
              </a:spcAft>
              <a:buNone/>
              <a:defRPr sz="1800">
                <a:solidFill>
                  <a:srgbClr val="FFFFFF"/>
                </a:solidFill>
                <a:latin typeface="Arial"/>
                <a:ea typeface="Arial"/>
                <a:cs typeface="Arial"/>
                <a:sym typeface="Arial"/>
              </a:defRPr>
            </a:lvl1pPr>
            <a:lvl2pPr indent="0" lvl="1" marL="0" marR="0" algn="l">
              <a:spcBef>
                <a:spcPts val="0"/>
              </a:spcBef>
              <a:spcAft>
                <a:spcPts val="0"/>
              </a:spcAft>
              <a:buNone/>
              <a:defRPr sz="1800">
                <a:solidFill>
                  <a:srgbClr val="FFFFFF"/>
                </a:solidFill>
                <a:latin typeface="Arial"/>
                <a:ea typeface="Arial"/>
                <a:cs typeface="Arial"/>
                <a:sym typeface="Arial"/>
              </a:defRPr>
            </a:lvl2pPr>
            <a:lvl3pPr indent="0" lvl="2" marL="0" marR="0" algn="l">
              <a:spcBef>
                <a:spcPts val="0"/>
              </a:spcBef>
              <a:spcAft>
                <a:spcPts val="0"/>
              </a:spcAft>
              <a:buNone/>
              <a:defRPr sz="1800">
                <a:solidFill>
                  <a:srgbClr val="FFFFFF"/>
                </a:solidFill>
                <a:latin typeface="Arial"/>
                <a:ea typeface="Arial"/>
                <a:cs typeface="Arial"/>
                <a:sym typeface="Arial"/>
              </a:defRPr>
            </a:lvl3pPr>
            <a:lvl4pPr indent="0" lvl="3" marL="0" marR="0" algn="l">
              <a:spcBef>
                <a:spcPts val="0"/>
              </a:spcBef>
              <a:spcAft>
                <a:spcPts val="0"/>
              </a:spcAft>
              <a:buNone/>
              <a:defRPr sz="1800">
                <a:solidFill>
                  <a:srgbClr val="FFFFFF"/>
                </a:solidFill>
                <a:latin typeface="Arial"/>
                <a:ea typeface="Arial"/>
                <a:cs typeface="Arial"/>
                <a:sym typeface="Arial"/>
              </a:defRPr>
            </a:lvl4pPr>
            <a:lvl5pPr indent="0" lvl="4" marL="0" marR="0" algn="l">
              <a:spcBef>
                <a:spcPts val="0"/>
              </a:spcBef>
              <a:spcAft>
                <a:spcPts val="0"/>
              </a:spcAft>
              <a:buNone/>
              <a:defRPr sz="1800">
                <a:solidFill>
                  <a:srgbClr val="FFFFFF"/>
                </a:solidFill>
                <a:latin typeface="Arial"/>
                <a:ea typeface="Arial"/>
                <a:cs typeface="Arial"/>
                <a:sym typeface="Arial"/>
              </a:defRPr>
            </a:lvl5pPr>
            <a:lvl6pPr indent="0" lvl="5" marL="0" marR="0" algn="l">
              <a:spcBef>
                <a:spcPts val="0"/>
              </a:spcBef>
              <a:spcAft>
                <a:spcPts val="0"/>
              </a:spcAft>
              <a:buNone/>
              <a:defRPr sz="1800">
                <a:solidFill>
                  <a:srgbClr val="FFFFFF"/>
                </a:solidFill>
                <a:latin typeface="Arial"/>
                <a:ea typeface="Arial"/>
                <a:cs typeface="Arial"/>
                <a:sym typeface="Arial"/>
              </a:defRPr>
            </a:lvl6pPr>
            <a:lvl7pPr indent="0" lvl="6" marL="0" marR="0" algn="l">
              <a:spcBef>
                <a:spcPts val="0"/>
              </a:spcBef>
              <a:spcAft>
                <a:spcPts val="0"/>
              </a:spcAft>
              <a:buNone/>
              <a:defRPr sz="1800">
                <a:solidFill>
                  <a:srgbClr val="FFFFFF"/>
                </a:solidFill>
                <a:latin typeface="Arial"/>
                <a:ea typeface="Arial"/>
                <a:cs typeface="Arial"/>
                <a:sym typeface="Arial"/>
              </a:defRPr>
            </a:lvl7pPr>
            <a:lvl8pPr indent="0" lvl="7" marL="0" marR="0" algn="l">
              <a:spcBef>
                <a:spcPts val="0"/>
              </a:spcBef>
              <a:spcAft>
                <a:spcPts val="0"/>
              </a:spcAft>
              <a:buNone/>
              <a:defRPr sz="1800">
                <a:solidFill>
                  <a:srgbClr val="FFFFFF"/>
                </a:solidFill>
                <a:latin typeface="Arial"/>
                <a:ea typeface="Arial"/>
                <a:cs typeface="Arial"/>
                <a:sym typeface="Arial"/>
              </a:defRPr>
            </a:lvl8pPr>
            <a:lvl9pPr indent="0" lvl="8" marL="0" marR="0" algn="l">
              <a:spcBef>
                <a:spcPts val="0"/>
              </a:spcBef>
              <a:spcAft>
                <a:spcPts val="0"/>
              </a:spcAft>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192" name="Shape 192"/>
        <p:cNvGrpSpPr/>
        <p:nvPr/>
      </p:nvGrpSpPr>
      <p:grpSpPr>
        <a:xfrm>
          <a:off x="0" y="0"/>
          <a:ext cx="0" cy="0"/>
          <a:chOff x="0" y="0"/>
          <a:chExt cx="0" cy="0"/>
        </a:xfrm>
      </p:grpSpPr>
      <p:sp>
        <p:nvSpPr>
          <p:cNvPr id="193" name="Google Shape;193;p178"/>
          <p:cNvSpPr txBox="1"/>
          <p:nvPr>
            <p:ph type="title"/>
          </p:nvPr>
        </p:nvSpPr>
        <p:spPr>
          <a:xfrm>
            <a:off x="609600" y="274638"/>
            <a:ext cx="10972800" cy="1143000"/>
          </a:xfrm>
          <a:prstGeom prst="rect">
            <a:avLst/>
          </a:prstGeom>
          <a:noFill/>
          <a:ln>
            <a:noFill/>
          </a:ln>
        </p:spPr>
        <p:txBody>
          <a:bodyPr anchorCtr="0" anchor="ctr" bIns="46725" lIns="45650" spcFirstLastPara="1" rIns="45650" wrap="square" tIns="46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178"/>
          <p:cNvSpPr txBox="1"/>
          <p:nvPr>
            <p:ph idx="1" type="body"/>
          </p:nvPr>
        </p:nvSpPr>
        <p:spPr>
          <a:xfrm>
            <a:off x="609600" y="1535114"/>
            <a:ext cx="5386917" cy="639762"/>
          </a:xfrm>
          <a:prstGeom prst="rect">
            <a:avLst/>
          </a:prstGeom>
          <a:noFill/>
          <a:ln>
            <a:noFill/>
          </a:ln>
        </p:spPr>
        <p:txBody>
          <a:bodyPr anchorCtr="0" anchor="b" bIns="46725" lIns="89850" spcFirstLastPara="1" rIns="89850" wrap="square" tIns="46725">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195" name="Google Shape;195;p178"/>
          <p:cNvSpPr txBox="1"/>
          <p:nvPr>
            <p:ph idx="2" type="body"/>
          </p:nvPr>
        </p:nvSpPr>
        <p:spPr>
          <a:xfrm>
            <a:off x="609600" y="2174875"/>
            <a:ext cx="5386917" cy="3951288"/>
          </a:xfrm>
          <a:prstGeom prst="rect">
            <a:avLst/>
          </a:prstGeom>
          <a:noFill/>
          <a:ln>
            <a:noFill/>
          </a:ln>
        </p:spPr>
        <p:txBody>
          <a:bodyPr anchorCtr="0" anchor="t" bIns="46725" lIns="89850" spcFirstLastPara="1" rIns="89850" wrap="square" tIns="46725">
            <a:noAutofit/>
          </a:bodyPr>
          <a:lstStyle>
            <a:lvl1pPr indent="-228600" lvl="0" marL="457200" algn="l">
              <a:spcBef>
                <a:spcPts val="750"/>
              </a:spcBef>
              <a:spcAft>
                <a:spcPts val="0"/>
              </a:spcAft>
              <a:buSzPts val="1400"/>
              <a:buNone/>
              <a:defRPr sz="2400"/>
            </a:lvl1pPr>
            <a:lvl2pPr indent="-228600" lvl="1" marL="914400" algn="l">
              <a:spcBef>
                <a:spcPts val="650"/>
              </a:spcBef>
              <a:spcAft>
                <a:spcPts val="0"/>
              </a:spcAft>
              <a:buSzPts val="1400"/>
              <a:buNone/>
              <a:defRPr sz="2000"/>
            </a:lvl2pPr>
            <a:lvl3pPr indent="-228600" lvl="2" marL="1371600" algn="l">
              <a:spcBef>
                <a:spcPts val="600"/>
              </a:spcBef>
              <a:spcAft>
                <a:spcPts val="0"/>
              </a:spcAft>
              <a:buSzPts val="1400"/>
              <a:buNone/>
              <a:defRPr sz="1800"/>
            </a:lvl3pPr>
            <a:lvl4pPr indent="-228600" lvl="3" marL="1828800" algn="l">
              <a:spcBef>
                <a:spcPts val="500"/>
              </a:spcBef>
              <a:spcAft>
                <a:spcPts val="0"/>
              </a:spcAft>
              <a:buSzPts val="1400"/>
              <a:buNone/>
              <a:defRPr sz="1600"/>
            </a:lvl4pPr>
            <a:lvl5pPr indent="-228600" lvl="4" marL="2286000" algn="l">
              <a:spcBef>
                <a:spcPts val="500"/>
              </a:spcBef>
              <a:spcAft>
                <a:spcPts val="0"/>
              </a:spcAft>
              <a:buSzPts val="1400"/>
              <a:buNone/>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196" name="Google Shape;196;p178"/>
          <p:cNvSpPr txBox="1"/>
          <p:nvPr>
            <p:ph idx="3" type="body"/>
          </p:nvPr>
        </p:nvSpPr>
        <p:spPr>
          <a:xfrm>
            <a:off x="6193460" y="1535114"/>
            <a:ext cx="5389033" cy="639762"/>
          </a:xfrm>
          <a:prstGeom prst="rect">
            <a:avLst/>
          </a:prstGeom>
          <a:noFill/>
          <a:ln>
            <a:noFill/>
          </a:ln>
        </p:spPr>
        <p:txBody>
          <a:bodyPr anchorCtr="0" anchor="b" bIns="46725" lIns="89850" spcFirstLastPara="1" rIns="89850" wrap="square" tIns="46725">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197" name="Google Shape;197;p178"/>
          <p:cNvSpPr txBox="1"/>
          <p:nvPr>
            <p:ph idx="4" type="body"/>
          </p:nvPr>
        </p:nvSpPr>
        <p:spPr>
          <a:xfrm>
            <a:off x="6193460" y="2174875"/>
            <a:ext cx="5389033" cy="3951288"/>
          </a:xfrm>
          <a:prstGeom prst="rect">
            <a:avLst/>
          </a:prstGeom>
          <a:noFill/>
          <a:ln>
            <a:noFill/>
          </a:ln>
        </p:spPr>
        <p:txBody>
          <a:bodyPr anchorCtr="0" anchor="t" bIns="46725" lIns="89850" spcFirstLastPara="1" rIns="89850" wrap="square" tIns="46725">
            <a:noAutofit/>
          </a:bodyPr>
          <a:lstStyle>
            <a:lvl1pPr indent="-228600" lvl="0" marL="457200" algn="l">
              <a:spcBef>
                <a:spcPts val="750"/>
              </a:spcBef>
              <a:spcAft>
                <a:spcPts val="0"/>
              </a:spcAft>
              <a:buSzPts val="1400"/>
              <a:buNone/>
              <a:defRPr sz="2400"/>
            </a:lvl1pPr>
            <a:lvl2pPr indent="-228600" lvl="1" marL="914400" algn="l">
              <a:spcBef>
                <a:spcPts val="650"/>
              </a:spcBef>
              <a:spcAft>
                <a:spcPts val="0"/>
              </a:spcAft>
              <a:buSzPts val="1400"/>
              <a:buNone/>
              <a:defRPr sz="2000"/>
            </a:lvl2pPr>
            <a:lvl3pPr indent="-228600" lvl="2" marL="1371600" algn="l">
              <a:spcBef>
                <a:spcPts val="600"/>
              </a:spcBef>
              <a:spcAft>
                <a:spcPts val="0"/>
              </a:spcAft>
              <a:buSzPts val="1400"/>
              <a:buNone/>
              <a:defRPr sz="1800"/>
            </a:lvl3pPr>
            <a:lvl4pPr indent="-228600" lvl="3" marL="1828800" algn="l">
              <a:spcBef>
                <a:spcPts val="500"/>
              </a:spcBef>
              <a:spcAft>
                <a:spcPts val="0"/>
              </a:spcAft>
              <a:buSzPts val="1400"/>
              <a:buNone/>
              <a:defRPr sz="1600"/>
            </a:lvl4pPr>
            <a:lvl5pPr indent="-228600" lvl="4" marL="2286000" algn="l">
              <a:spcBef>
                <a:spcPts val="500"/>
              </a:spcBef>
              <a:spcAft>
                <a:spcPts val="0"/>
              </a:spcAft>
              <a:buSzPts val="1400"/>
              <a:buNone/>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198" name="Google Shape;198;p178"/>
          <p:cNvSpPr txBox="1"/>
          <p:nvPr>
            <p:ph idx="10" type="dt"/>
          </p:nvPr>
        </p:nvSpPr>
        <p:spPr>
          <a:xfrm>
            <a:off x="609600" y="6002338"/>
            <a:ext cx="2825751" cy="76835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178"/>
          <p:cNvSpPr txBox="1"/>
          <p:nvPr>
            <p:ph idx="12" type="sldNum"/>
          </p:nvPr>
        </p:nvSpPr>
        <p:spPr>
          <a:xfrm>
            <a:off x="10871291" y="6405700"/>
            <a:ext cx="996951" cy="365125"/>
          </a:xfrm>
          <a:prstGeom prst="rect">
            <a:avLst/>
          </a:prstGeom>
          <a:noFill/>
          <a:ln>
            <a:noFill/>
          </a:ln>
        </p:spPr>
        <p:txBody>
          <a:bodyPr anchorCtr="0" anchor="b" bIns="0" lIns="0" spcFirstLastPara="1" rIns="0" wrap="square" tIns="0">
            <a:noAutofit/>
          </a:bodyPr>
          <a:lstStyle>
            <a:lvl1pPr indent="0" lvl="0" marL="0" marR="0" algn="l">
              <a:spcBef>
                <a:spcPts val="0"/>
              </a:spcBef>
              <a:spcAft>
                <a:spcPts val="0"/>
              </a:spcAft>
              <a:buNone/>
              <a:defRPr sz="1800">
                <a:solidFill>
                  <a:srgbClr val="FFFFFF"/>
                </a:solidFill>
                <a:latin typeface="Arial"/>
                <a:ea typeface="Arial"/>
                <a:cs typeface="Arial"/>
                <a:sym typeface="Arial"/>
              </a:defRPr>
            </a:lvl1pPr>
            <a:lvl2pPr indent="0" lvl="1" marL="0" marR="0" algn="l">
              <a:spcBef>
                <a:spcPts val="0"/>
              </a:spcBef>
              <a:spcAft>
                <a:spcPts val="0"/>
              </a:spcAft>
              <a:buNone/>
              <a:defRPr sz="1800">
                <a:solidFill>
                  <a:srgbClr val="FFFFFF"/>
                </a:solidFill>
                <a:latin typeface="Arial"/>
                <a:ea typeface="Arial"/>
                <a:cs typeface="Arial"/>
                <a:sym typeface="Arial"/>
              </a:defRPr>
            </a:lvl2pPr>
            <a:lvl3pPr indent="0" lvl="2" marL="0" marR="0" algn="l">
              <a:spcBef>
                <a:spcPts val="0"/>
              </a:spcBef>
              <a:spcAft>
                <a:spcPts val="0"/>
              </a:spcAft>
              <a:buNone/>
              <a:defRPr sz="1800">
                <a:solidFill>
                  <a:srgbClr val="FFFFFF"/>
                </a:solidFill>
                <a:latin typeface="Arial"/>
                <a:ea typeface="Arial"/>
                <a:cs typeface="Arial"/>
                <a:sym typeface="Arial"/>
              </a:defRPr>
            </a:lvl3pPr>
            <a:lvl4pPr indent="0" lvl="3" marL="0" marR="0" algn="l">
              <a:spcBef>
                <a:spcPts val="0"/>
              </a:spcBef>
              <a:spcAft>
                <a:spcPts val="0"/>
              </a:spcAft>
              <a:buNone/>
              <a:defRPr sz="1800">
                <a:solidFill>
                  <a:srgbClr val="FFFFFF"/>
                </a:solidFill>
                <a:latin typeface="Arial"/>
                <a:ea typeface="Arial"/>
                <a:cs typeface="Arial"/>
                <a:sym typeface="Arial"/>
              </a:defRPr>
            </a:lvl4pPr>
            <a:lvl5pPr indent="0" lvl="4" marL="0" marR="0" algn="l">
              <a:spcBef>
                <a:spcPts val="0"/>
              </a:spcBef>
              <a:spcAft>
                <a:spcPts val="0"/>
              </a:spcAft>
              <a:buNone/>
              <a:defRPr sz="1800">
                <a:solidFill>
                  <a:srgbClr val="FFFFFF"/>
                </a:solidFill>
                <a:latin typeface="Arial"/>
                <a:ea typeface="Arial"/>
                <a:cs typeface="Arial"/>
                <a:sym typeface="Arial"/>
              </a:defRPr>
            </a:lvl5pPr>
            <a:lvl6pPr indent="0" lvl="5" marL="0" marR="0" algn="l">
              <a:spcBef>
                <a:spcPts val="0"/>
              </a:spcBef>
              <a:spcAft>
                <a:spcPts val="0"/>
              </a:spcAft>
              <a:buNone/>
              <a:defRPr sz="1800">
                <a:solidFill>
                  <a:srgbClr val="FFFFFF"/>
                </a:solidFill>
                <a:latin typeface="Arial"/>
                <a:ea typeface="Arial"/>
                <a:cs typeface="Arial"/>
                <a:sym typeface="Arial"/>
              </a:defRPr>
            </a:lvl6pPr>
            <a:lvl7pPr indent="0" lvl="6" marL="0" marR="0" algn="l">
              <a:spcBef>
                <a:spcPts val="0"/>
              </a:spcBef>
              <a:spcAft>
                <a:spcPts val="0"/>
              </a:spcAft>
              <a:buNone/>
              <a:defRPr sz="1800">
                <a:solidFill>
                  <a:srgbClr val="FFFFFF"/>
                </a:solidFill>
                <a:latin typeface="Arial"/>
                <a:ea typeface="Arial"/>
                <a:cs typeface="Arial"/>
                <a:sym typeface="Arial"/>
              </a:defRPr>
            </a:lvl7pPr>
            <a:lvl8pPr indent="0" lvl="7" marL="0" marR="0" algn="l">
              <a:spcBef>
                <a:spcPts val="0"/>
              </a:spcBef>
              <a:spcAft>
                <a:spcPts val="0"/>
              </a:spcAft>
              <a:buNone/>
              <a:defRPr sz="1800">
                <a:solidFill>
                  <a:srgbClr val="FFFFFF"/>
                </a:solidFill>
                <a:latin typeface="Arial"/>
                <a:ea typeface="Arial"/>
                <a:cs typeface="Arial"/>
                <a:sym typeface="Arial"/>
              </a:defRPr>
            </a:lvl8pPr>
            <a:lvl9pPr indent="0" lvl="8" marL="0" marR="0" algn="l">
              <a:spcBef>
                <a:spcPts val="0"/>
              </a:spcBef>
              <a:spcAft>
                <a:spcPts val="0"/>
              </a:spcAft>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29" name="Shape 29"/>
        <p:cNvGrpSpPr/>
        <p:nvPr/>
      </p:nvGrpSpPr>
      <p:grpSpPr>
        <a:xfrm>
          <a:off x="0" y="0"/>
          <a:ext cx="0" cy="0"/>
          <a:chOff x="0" y="0"/>
          <a:chExt cx="0" cy="0"/>
        </a:xfrm>
      </p:grpSpPr>
      <p:sp>
        <p:nvSpPr>
          <p:cNvPr id="30" name="Google Shape;30;p18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8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p1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1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200" name="Shape 200"/>
        <p:cNvGrpSpPr/>
        <p:nvPr/>
      </p:nvGrpSpPr>
      <p:grpSpPr>
        <a:xfrm>
          <a:off x="0" y="0"/>
          <a:ext cx="0" cy="0"/>
          <a:chOff x="0" y="0"/>
          <a:chExt cx="0" cy="0"/>
        </a:xfrm>
      </p:grpSpPr>
      <p:sp>
        <p:nvSpPr>
          <p:cNvPr id="201" name="Google Shape;201;p179"/>
          <p:cNvSpPr txBox="1"/>
          <p:nvPr>
            <p:ph type="title"/>
          </p:nvPr>
        </p:nvSpPr>
        <p:spPr>
          <a:xfrm>
            <a:off x="609608" y="96839"/>
            <a:ext cx="9937751" cy="1493837"/>
          </a:xfrm>
          <a:prstGeom prst="rect">
            <a:avLst/>
          </a:prstGeom>
          <a:noFill/>
          <a:ln>
            <a:noFill/>
          </a:ln>
        </p:spPr>
        <p:txBody>
          <a:bodyPr anchorCtr="0" anchor="ctr" bIns="46725" lIns="45650" spcFirstLastPara="1" rIns="45650" wrap="square" tIns="46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179"/>
          <p:cNvSpPr txBox="1"/>
          <p:nvPr>
            <p:ph idx="10" type="dt"/>
          </p:nvPr>
        </p:nvSpPr>
        <p:spPr>
          <a:xfrm>
            <a:off x="609600" y="6002338"/>
            <a:ext cx="2825751" cy="76835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179"/>
          <p:cNvSpPr txBox="1"/>
          <p:nvPr>
            <p:ph idx="12" type="sldNum"/>
          </p:nvPr>
        </p:nvSpPr>
        <p:spPr>
          <a:xfrm>
            <a:off x="10871291" y="6405700"/>
            <a:ext cx="996951" cy="365125"/>
          </a:xfrm>
          <a:prstGeom prst="rect">
            <a:avLst/>
          </a:prstGeom>
          <a:noFill/>
          <a:ln>
            <a:noFill/>
          </a:ln>
        </p:spPr>
        <p:txBody>
          <a:bodyPr anchorCtr="0" anchor="b" bIns="0" lIns="0" spcFirstLastPara="1" rIns="0" wrap="square" tIns="0">
            <a:noAutofit/>
          </a:bodyPr>
          <a:lstStyle>
            <a:lvl1pPr indent="0" lvl="0" marL="0" marR="0" algn="l">
              <a:spcBef>
                <a:spcPts val="0"/>
              </a:spcBef>
              <a:spcAft>
                <a:spcPts val="0"/>
              </a:spcAft>
              <a:buNone/>
              <a:defRPr sz="1800">
                <a:solidFill>
                  <a:srgbClr val="FFFFFF"/>
                </a:solidFill>
                <a:latin typeface="Arial"/>
                <a:ea typeface="Arial"/>
                <a:cs typeface="Arial"/>
                <a:sym typeface="Arial"/>
              </a:defRPr>
            </a:lvl1pPr>
            <a:lvl2pPr indent="0" lvl="1" marL="0" marR="0" algn="l">
              <a:spcBef>
                <a:spcPts val="0"/>
              </a:spcBef>
              <a:spcAft>
                <a:spcPts val="0"/>
              </a:spcAft>
              <a:buNone/>
              <a:defRPr sz="1800">
                <a:solidFill>
                  <a:srgbClr val="FFFFFF"/>
                </a:solidFill>
                <a:latin typeface="Arial"/>
                <a:ea typeface="Arial"/>
                <a:cs typeface="Arial"/>
                <a:sym typeface="Arial"/>
              </a:defRPr>
            </a:lvl2pPr>
            <a:lvl3pPr indent="0" lvl="2" marL="0" marR="0" algn="l">
              <a:spcBef>
                <a:spcPts val="0"/>
              </a:spcBef>
              <a:spcAft>
                <a:spcPts val="0"/>
              </a:spcAft>
              <a:buNone/>
              <a:defRPr sz="1800">
                <a:solidFill>
                  <a:srgbClr val="FFFFFF"/>
                </a:solidFill>
                <a:latin typeface="Arial"/>
                <a:ea typeface="Arial"/>
                <a:cs typeface="Arial"/>
                <a:sym typeface="Arial"/>
              </a:defRPr>
            </a:lvl3pPr>
            <a:lvl4pPr indent="0" lvl="3" marL="0" marR="0" algn="l">
              <a:spcBef>
                <a:spcPts val="0"/>
              </a:spcBef>
              <a:spcAft>
                <a:spcPts val="0"/>
              </a:spcAft>
              <a:buNone/>
              <a:defRPr sz="1800">
                <a:solidFill>
                  <a:srgbClr val="FFFFFF"/>
                </a:solidFill>
                <a:latin typeface="Arial"/>
                <a:ea typeface="Arial"/>
                <a:cs typeface="Arial"/>
                <a:sym typeface="Arial"/>
              </a:defRPr>
            </a:lvl4pPr>
            <a:lvl5pPr indent="0" lvl="4" marL="0" marR="0" algn="l">
              <a:spcBef>
                <a:spcPts val="0"/>
              </a:spcBef>
              <a:spcAft>
                <a:spcPts val="0"/>
              </a:spcAft>
              <a:buNone/>
              <a:defRPr sz="1800">
                <a:solidFill>
                  <a:srgbClr val="FFFFFF"/>
                </a:solidFill>
                <a:latin typeface="Arial"/>
                <a:ea typeface="Arial"/>
                <a:cs typeface="Arial"/>
                <a:sym typeface="Arial"/>
              </a:defRPr>
            </a:lvl5pPr>
            <a:lvl6pPr indent="0" lvl="5" marL="0" marR="0" algn="l">
              <a:spcBef>
                <a:spcPts val="0"/>
              </a:spcBef>
              <a:spcAft>
                <a:spcPts val="0"/>
              </a:spcAft>
              <a:buNone/>
              <a:defRPr sz="1800">
                <a:solidFill>
                  <a:srgbClr val="FFFFFF"/>
                </a:solidFill>
                <a:latin typeface="Arial"/>
                <a:ea typeface="Arial"/>
                <a:cs typeface="Arial"/>
                <a:sym typeface="Arial"/>
              </a:defRPr>
            </a:lvl6pPr>
            <a:lvl7pPr indent="0" lvl="6" marL="0" marR="0" algn="l">
              <a:spcBef>
                <a:spcPts val="0"/>
              </a:spcBef>
              <a:spcAft>
                <a:spcPts val="0"/>
              </a:spcAft>
              <a:buNone/>
              <a:defRPr sz="1800">
                <a:solidFill>
                  <a:srgbClr val="FFFFFF"/>
                </a:solidFill>
                <a:latin typeface="Arial"/>
                <a:ea typeface="Arial"/>
                <a:cs typeface="Arial"/>
                <a:sym typeface="Arial"/>
              </a:defRPr>
            </a:lvl7pPr>
            <a:lvl8pPr indent="0" lvl="7" marL="0" marR="0" algn="l">
              <a:spcBef>
                <a:spcPts val="0"/>
              </a:spcBef>
              <a:spcAft>
                <a:spcPts val="0"/>
              </a:spcAft>
              <a:buNone/>
              <a:defRPr sz="1800">
                <a:solidFill>
                  <a:srgbClr val="FFFFFF"/>
                </a:solidFill>
                <a:latin typeface="Arial"/>
                <a:ea typeface="Arial"/>
                <a:cs typeface="Arial"/>
                <a:sym typeface="Arial"/>
              </a:defRPr>
            </a:lvl8pPr>
            <a:lvl9pPr indent="0" lvl="8" marL="0" marR="0" algn="l">
              <a:spcBef>
                <a:spcPts val="0"/>
              </a:spcBef>
              <a:spcAft>
                <a:spcPts val="0"/>
              </a:spcAft>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204" name="Shape 204"/>
        <p:cNvGrpSpPr/>
        <p:nvPr/>
      </p:nvGrpSpPr>
      <p:grpSpPr>
        <a:xfrm>
          <a:off x="0" y="0"/>
          <a:ext cx="0" cy="0"/>
          <a:chOff x="0" y="0"/>
          <a:chExt cx="0" cy="0"/>
        </a:xfrm>
      </p:grpSpPr>
      <p:sp>
        <p:nvSpPr>
          <p:cNvPr id="205" name="Google Shape;205;p180"/>
          <p:cNvSpPr txBox="1"/>
          <p:nvPr>
            <p:ph type="title"/>
          </p:nvPr>
        </p:nvSpPr>
        <p:spPr>
          <a:xfrm>
            <a:off x="609603" y="273050"/>
            <a:ext cx="4011084" cy="1162050"/>
          </a:xfrm>
          <a:prstGeom prst="rect">
            <a:avLst/>
          </a:prstGeom>
          <a:noFill/>
          <a:ln>
            <a:noFill/>
          </a:ln>
        </p:spPr>
        <p:txBody>
          <a:bodyPr anchorCtr="0" anchor="b" bIns="46725" lIns="45650" spcFirstLastPara="1" rIns="45650" wrap="square" tIns="467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180"/>
          <p:cNvSpPr txBox="1"/>
          <p:nvPr>
            <p:ph idx="1" type="body"/>
          </p:nvPr>
        </p:nvSpPr>
        <p:spPr>
          <a:xfrm>
            <a:off x="4766741" y="273068"/>
            <a:ext cx="6815667" cy="5853113"/>
          </a:xfrm>
          <a:prstGeom prst="rect">
            <a:avLst/>
          </a:prstGeom>
          <a:noFill/>
          <a:ln>
            <a:noFill/>
          </a:ln>
        </p:spPr>
        <p:txBody>
          <a:bodyPr anchorCtr="0" anchor="t" bIns="46725" lIns="89850" spcFirstLastPara="1" rIns="89850" wrap="square" tIns="46725">
            <a:noAutofit/>
          </a:bodyPr>
          <a:lstStyle>
            <a:lvl1pPr indent="-228600" lvl="0" marL="457200" algn="l">
              <a:spcBef>
                <a:spcPts val="750"/>
              </a:spcBef>
              <a:spcAft>
                <a:spcPts val="0"/>
              </a:spcAft>
              <a:buSzPts val="1400"/>
              <a:buNone/>
              <a:defRPr sz="3200"/>
            </a:lvl1pPr>
            <a:lvl2pPr indent="-228600" lvl="1" marL="914400" algn="l">
              <a:spcBef>
                <a:spcPts val="650"/>
              </a:spcBef>
              <a:spcAft>
                <a:spcPts val="0"/>
              </a:spcAft>
              <a:buSzPts val="1400"/>
              <a:buNone/>
              <a:defRPr sz="2800"/>
            </a:lvl2pPr>
            <a:lvl3pPr indent="-228600" lvl="2" marL="1371600" algn="l">
              <a:spcBef>
                <a:spcPts val="600"/>
              </a:spcBef>
              <a:spcAft>
                <a:spcPts val="0"/>
              </a:spcAft>
              <a:buSzPts val="1400"/>
              <a:buNone/>
              <a:defRPr sz="2400"/>
            </a:lvl3pPr>
            <a:lvl4pPr indent="-228600" lvl="3" marL="1828800" algn="l">
              <a:spcBef>
                <a:spcPts val="500"/>
              </a:spcBef>
              <a:spcAft>
                <a:spcPts val="0"/>
              </a:spcAft>
              <a:buSzPts val="1400"/>
              <a:buNone/>
              <a:defRPr sz="2000"/>
            </a:lvl4pPr>
            <a:lvl5pPr indent="-228600" lvl="4" marL="2286000" algn="l">
              <a:spcBef>
                <a:spcPts val="500"/>
              </a:spcBef>
              <a:spcAft>
                <a:spcPts val="0"/>
              </a:spcAft>
              <a:buSzPts val="1400"/>
              <a:buNone/>
              <a:defRPr sz="2000"/>
            </a:lvl5pPr>
            <a:lvl6pPr indent="-228600" lvl="5" marL="2743200" algn="l">
              <a:spcBef>
                <a:spcPts val="500"/>
              </a:spcBef>
              <a:spcAft>
                <a:spcPts val="0"/>
              </a:spcAft>
              <a:buSzPts val="1400"/>
              <a:buNone/>
              <a:defRPr sz="2000"/>
            </a:lvl6pPr>
            <a:lvl7pPr indent="-228600" lvl="6" marL="3200400" algn="l">
              <a:spcBef>
                <a:spcPts val="500"/>
              </a:spcBef>
              <a:spcAft>
                <a:spcPts val="0"/>
              </a:spcAft>
              <a:buSzPts val="1400"/>
              <a:buNone/>
              <a:defRPr sz="2000"/>
            </a:lvl7pPr>
            <a:lvl8pPr indent="-228600" lvl="7" marL="3657600" algn="l">
              <a:spcBef>
                <a:spcPts val="500"/>
              </a:spcBef>
              <a:spcAft>
                <a:spcPts val="0"/>
              </a:spcAft>
              <a:buSzPts val="1400"/>
              <a:buNone/>
              <a:defRPr sz="2000"/>
            </a:lvl8pPr>
            <a:lvl9pPr indent="-228600" lvl="8" marL="4114800" algn="l">
              <a:spcBef>
                <a:spcPts val="500"/>
              </a:spcBef>
              <a:spcAft>
                <a:spcPts val="0"/>
              </a:spcAft>
              <a:buSzPts val="1400"/>
              <a:buNone/>
              <a:defRPr sz="2000"/>
            </a:lvl9pPr>
          </a:lstStyle>
          <a:p/>
        </p:txBody>
      </p:sp>
      <p:sp>
        <p:nvSpPr>
          <p:cNvPr id="207" name="Google Shape;207;p180"/>
          <p:cNvSpPr txBox="1"/>
          <p:nvPr>
            <p:ph idx="2" type="body"/>
          </p:nvPr>
        </p:nvSpPr>
        <p:spPr>
          <a:xfrm>
            <a:off x="609603" y="1435104"/>
            <a:ext cx="4011084" cy="4691063"/>
          </a:xfrm>
          <a:prstGeom prst="rect">
            <a:avLst/>
          </a:prstGeom>
          <a:noFill/>
          <a:ln>
            <a:noFill/>
          </a:ln>
        </p:spPr>
        <p:txBody>
          <a:bodyPr anchorCtr="0" anchor="t" bIns="46725" lIns="89850" spcFirstLastPara="1" rIns="89850" wrap="square" tIns="46725">
            <a:noAutofit/>
          </a:bodyPr>
          <a:lstStyle>
            <a:lvl1pPr indent="-228600" lvl="0" marL="457200" algn="l">
              <a:spcBef>
                <a:spcPts val="750"/>
              </a:spcBef>
              <a:spcAft>
                <a:spcPts val="0"/>
              </a:spcAft>
              <a:buSzPts val="1400"/>
              <a:buNone/>
              <a:defRPr sz="1400"/>
            </a:lvl1pPr>
            <a:lvl2pPr indent="-228600" lvl="1" marL="914400" algn="l">
              <a:spcBef>
                <a:spcPts val="65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208" name="Google Shape;208;p180"/>
          <p:cNvSpPr txBox="1"/>
          <p:nvPr>
            <p:ph idx="10" type="dt"/>
          </p:nvPr>
        </p:nvSpPr>
        <p:spPr>
          <a:xfrm>
            <a:off x="609600" y="6002338"/>
            <a:ext cx="2825751" cy="76835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180"/>
          <p:cNvSpPr txBox="1"/>
          <p:nvPr>
            <p:ph idx="12" type="sldNum"/>
          </p:nvPr>
        </p:nvSpPr>
        <p:spPr>
          <a:xfrm>
            <a:off x="10871291" y="6405700"/>
            <a:ext cx="996951" cy="365125"/>
          </a:xfrm>
          <a:prstGeom prst="rect">
            <a:avLst/>
          </a:prstGeom>
          <a:noFill/>
          <a:ln>
            <a:noFill/>
          </a:ln>
        </p:spPr>
        <p:txBody>
          <a:bodyPr anchorCtr="0" anchor="b" bIns="0" lIns="0" spcFirstLastPara="1" rIns="0" wrap="square" tIns="0">
            <a:noAutofit/>
          </a:bodyPr>
          <a:lstStyle>
            <a:lvl1pPr indent="0" lvl="0" marL="0" marR="0" algn="l">
              <a:spcBef>
                <a:spcPts val="0"/>
              </a:spcBef>
              <a:spcAft>
                <a:spcPts val="0"/>
              </a:spcAft>
              <a:buNone/>
              <a:defRPr sz="1800">
                <a:solidFill>
                  <a:srgbClr val="FFFFFF"/>
                </a:solidFill>
                <a:latin typeface="Arial"/>
                <a:ea typeface="Arial"/>
                <a:cs typeface="Arial"/>
                <a:sym typeface="Arial"/>
              </a:defRPr>
            </a:lvl1pPr>
            <a:lvl2pPr indent="0" lvl="1" marL="0" marR="0" algn="l">
              <a:spcBef>
                <a:spcPts val="0"/>
              </a:spcBef>
              <a:spcAft>
                <a:spcPts val="0"/>
              </a:spcAft>
              <a:buNone/>
              <a:defRPr sz="1800">
                <a:solidFill>
                  <a:srgbClr val="FFFFFF"/>
                </a:solidFill>
                <a:latin typeface="Arial"/>
                <a:ea typeface="Arial"/>
                <a:cs typeface="Arial"/>
                <a:sym typeface="Arial"/>
              </a:defRPr>
            </a:lvl2pPr>
            <a:lvl3pPr indent="0" lvl="2" marL="0" marR="0" algn="l">
              <a:spcBef>
                <a:spcPts val="0"/>
              </a:spcBef>
              <a:spcAft>
                <a:spcPts val="0"/>
              </a:spcAft>
              <a:buNone/>
              <a:defRPr sz="1800">
                <a:solidFill>
                  <a:srgbClr val="FFFFFF"/>
                </a:solidFill>
                <a:latin typeface="Arial"/>
                <a:ea typeface="Arial"/>
                <a:cs typeface="Arial"/>
                <a:sym typeface="Arial"/>
              </a:defRPr>
            </a:lvl3pPr>
            <a:lvl4pPr indent="0" lvl="3" marL="0" marR="0" algn="l">
              <a:spcBef>
                <a:spcPts val="0"/>
              </a:spcBef>
              <a:spcAft>
                <a:spcPts val="0"/>
              </a:spcAft>
              <a:buNone/>
              <a:defRPr sz="1800">
                <a:solidFill>
                  <a:srgbClr val="FFFFFF"/>
                </a:solidFill>
                <a:latin typeface="Arial"/>
                <a:ea typeface="Arial"/>
                <a:cs typeface="Arial"/>
                <a:sym typeface="Arial"/>
              </a:defRPr>
            </a:lvl4pPr>
            <a:lvl5pPr indent="0" lvl="4" marL="0" marR="0" algn="l">
              <a:spcBef>
                <a:spcPts val="0"/>
              </a:spcBef>
              <a:spcAft>
                <a:spcPts val="0"/>
              </a:spcAft>
              <a:buNone/>
              <a:defRPr sz="1800">
                <a:solidFill>
                  <a:srgbClr val="FFFFFF"/>
                </a:solidFill>
                <a:latin typeface="Arial"/>
                <a:ea typeface="Arial"/>
                <a:cs typeface="Arial"/>
                <a:sym typeface="Arial"/>
              </a:defRPr>
            </a:lvl5pPr>
            <a:lvl6pPr indent="0" lvl="5" marL="0" marR="0" algn="l">
              <a:spcBef>
                <a:spcPts val="0"/>
              </a:spcBef>
              <a:spcAft>
                <a:spcPts val="0"/>
              </a:spcAft>
              <a:buNone/>
              <a:defRPr sz="1800">
                <a:solidFill>
                  <a:srgbClr val="FFFFFF"/>
                </a:solidFill>
                <a:latin typeface="Arial"/>
                <a:ea typeface="Arial"/>
                <a:cs typeface="Arial"/>
                <a:sym typeface="Arial"/>
              </a:defRPr>
            </a:lvl6pPr>
            <a:lvl7pPr indent="0" lvl="6" marL="0" marR="0" algn="l">
              <a:spcBef>
                <a:spcPts val="0"/>
              </a:spcBef>
              <a:spcAft>
                <a:spcPts val="0"/>
              </a:spcAft>
              <a:buNone/>
              <a:defRPr sz="1800">
                <a:solidFill>
                  <a:srgbClr val="FFFFFF"/>
                </a:solidFill>
                <a:latin typeface="Arial"/>
                <a:ea typeface="Arial"/>
                <a:cs typeface="Arial"/>
                <a:sym typeface="Arial"/>
              </a:defRPr>
            </a:lvl7pPr>
            <a:lvl8pPr indent="0" lvl="7" marL="0" marR="0" algn="l">
              <a:spcBef>
                <a:spcPts val="0"/>
              </a:spcBef>
              <a:spcAft>
                <a:spcPts val="0"/>
              </a:spcAft>
              <a:buNone/>
              <a:defRPr sz="1800">
                <a:solidFill>
                  <a:srgbClr val="FFFFFF"/>
                </a:solidFill>
                <a:latin typeface="Arial"/>
                <a:ea typeface="Arial"/>
                <a:cs typeface="Arial"/>
                <a:sym typeface="Arial"/>
              </a:defRPr>
            </a:lvl8pPr>
            <a:lvl9pPr indent="0" lvl="8" marL="0" marR="0" algn="l">
              <a:spcBef>
                <a:spcPts val="0"/>
              </a:spcBef>
              <a:spcAft>
                <a:spcPts val="0"/>
              </a:spcAft>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210" name="Shape 210"/>
        <p:cNvGrpSpPr/>
        <p:nvPr/>
      </p:nvGrpSpPr>
      <p:grpSpPr>
        <a:xfrm>
          <a:off x="0" y="0"/>
          <a:ext cx="0" cy="0"/>
          <a:chOff x="0" y="0"/>
          <a:chExt cx="0" cy="0"/>
        </a:xfrm>
      </p:grpSpPr>
      <p:sp>
        <p:nvSpPr>
          <p:cNvPr id="211" name="Google Shape;211;p181"/>
          <p:cNvSpPr txBox="1"/>
          <p:nvPr>
            <p:ph type="title"/>
          </p:nvPr>
        </p:nvSpPr>
        <p:spPr>
          <a:xfrm>
            <a:off x="2389717" y="4800600"/>
            <a:ext cx="7315200" cy="566738"/>
          </a:xfrm>
          <a:prstGeom prst="rect">
            <a:avLst/>
          </a:prstGeom>
          <a:noFill/>
          <a:ln>
            <a:noFill/>
          </a:ln>
        </p:spPr>
        <p:txBody>
          <a:bodyPr anchorCtr="0" anchor="b" bIns="46725" lIns="45650" spcFirstLastPara="1" rIns="45650" wrap="square" tIns="467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181"/>
          <p:cNvSpPr/>
          <p:nvPr>
            <p:ph idx="2" type="pic"/>
          </p:nvPr>
        </p:nvSpPr>
        <p:spPr>
          <a:xfrm>
            <a:off x="2389717" y="612775"/>
            <a:ext cx="7315200" cy="4114800"/>
          </a:xfrm>
          <a:prstGeom prst="rect">
            <a:avLst/>
          </a:prstGeom>
          <a:noFill/>
          <a:ln>
            <a:noFill/>
          </a:ln>
        </p:spPr>
      </p:sp>
      <p:sp>
        <p:nvSpPr>
          <p:cNvPr id="213" name="Google Shape;213;p181"/>
          <p:cNvSpPr txBox="1"/>
          <p:nvPr>
            <p:ph idx="1" type="body"/>
          </p:nvPr>
        </p:nvSpPr>
        <p:spPr>
          <a:xfrm>
            <a:off x="2389717" y="5367338"/>
            <a:ext cx="7315200" cy="804862"/>
          </a:xfrm>
          <a:prstGeom prst="rect">
            <a:avLst/>
          </a:prstGeom>
          <a:noFill/>
          <a:ln>
            <a:noFill/>
          </a:ln>
        </p:spPr>
        <p:txBody>
          <a:bodyPr anchorCtr="0" anchor="t" bIns="46725" lIns="89850" spcFirstLastPara="1" rIns="89850" wrap="square" tIns="46725">
            <a:noAutofit/>
          </a:bodyPr>
          <a:lstStyle>
            <a:lvl1pPr indent="-228600" lvl="0" marL="457200" algn="l">
              <a:spcBef>
                <a:spcPts val="750"/>
              </a:spcBef>
              <a:spcAft>
                <a:spcPts val="0"/>
              </a:spcAft>
              <a:buSzPts val="1400"/>
              <a:buNone/>
              <a:defRPr sz="1400"/>
            </a:lvl1pPr>
            <a:lvl2pPr indent="-228600" lvl="1" marL="914400" algn="l">
              <a:spcBef>
                <a:spcPts val="65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214" name="Google Shape;214;p181"/>
          <p:cNvSpPr txBox="1"/>
          <p:nvPr>
            <p:ph idx="10" type="dt"/>
          </p:nvPr>
        </p:nvSpPr>
        <p:spPr>
          <a:xfrm>
            <a:off x="609600" y="6002338"/>
            <a:ext cx="2825751" cy="76835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181"/>
          <p:cNvSpPr txBox="1"/>
          <p:nvPr>
            <p:ph idx="12" type="sldNum"/>
          </p:nvPr>
        </p:nvSpPr>
        <p:spPr>
          <a:xfrm>
            <a:off x="10871291" y="6405700"/>
            <a:ext cx="996951" cy="365125"/>
          </a:xfrm>
          <a:prstGeom prst="rect">
            <a:avLst/>
          </a:prstGeom>
          <a:noFill/>
          <a:ln>
            <a:noFill/>
          </a:ln>
        </p:spPr>
        <p:txBody>
          <a:bodyPr anchorCtr="0" anchor="b" bIns="0" lIns="0" spcFirstLastPara="1" rIns="0" wrap="square" tIns="0">
            <a:noAutofit/>
          </a:bodyPr>
          <a:lstStyle>
            <a:lvl1pPr indent="0" lvl="0" marL="0" marR="0" algn="l">
              <a:spcBef>
                <a:spcPts val="0"/>
              </a:spcBef>
              <a:spcAft>
                <a:spcPts val="0"/>
              </a:spcAft>
              <a:buNone/>
              <a:defRPr sz="1800">
                <a:solidFill>
                  <a:srgbClr val="FFFFFF"/>
                </a:solidFill>
                <a:latin typeface="Arial"/>
                <a:ea typeface="Arial"/>
                <a:cs typeface="Arial"/>
                <a:sym typeface="Arial"/>
              </a:defRPr>
            </a:lvl1pPr>
            <a:lvl2pPr indent="0" lvl="1" marL="0" marR="0" algn="l">
              <a:spcBef>
                <a:spcPts val="0"/>
              </a:spcBef>
              <a:spcAft>
                <a:spcPts val="0"/>
              </a:spcAft>
              <a:buNone/>
              <a:defRPr sz="1800">
                <a:solidFill>
                  <a:srgbClr val="FFFFFF"/>
                </a:solidFill>
                <a:latin typeface="Arial"/>
                <a:ea typeface="Arial"/>
                <a:cs typeface="Arial"/>
                <a:sym typeface="Arial"/>
              </a:defRPr>
            </a:lvl2pPr>
            <a:lvl3pPr indent="0" lvl="2" marL="0" marR="0" algn="l">
              <a:spcBef>
                <a:spcPts val="0"/>
              </a:spcBef>
              <a:spcAft>
                <a:spcPts val="0"/>
              </a:spcAft>
              <a:buNone/>
              <a:defRPr sz="1800">
                <a:solidFill>
                  <a:srgbClr val="FFFFFF"/>
                </a:solidFill>
                <a:latin typeface="Arial"/>
                <a:ea typeface="Arial"/>
                <a:cs typeface="Arial"/>
                <a:sym typeface="Arial"/>
              </a:defRPr>
            </a:lvl3pPr>
            <a:lvl4pPr indent="0" lvl="3" marL="0" marR="0" algn="l">
              <a:spcBef>
                <a:spcPts val="0"/>
              </a:spcBef>
              <a:spcAft>
                <a:spcPts val="0"/>
              </a:spcAft>
              <a:buNone/>
              <a:defRPr sz="1800">
                <a:solidFill>
                  <a:srgbClr val="FFFFFF"/>
                </a:solidFill>
                <a:latin typeface="Arial"/>
                <a:ea typeface="Arial"/>
                <a:cs typeface="Arial"/>
                <a:sym typeface="Arial"/>
              </a:defRPr>
            </a:lvl4pPr>
            <a:lvl5pPr indent="0" lvl="4" marL="0" marR="0" algn="l">
              <a:spcBef>
                <a:spcPts val="0"/>
              </a:spcBef>
              <a:spcAft>
                <a:spcPts val="0"/>
              </a:spcAft>
              <a:buNone/>
              <a:defRPr sz="1800">
                <a:solidFill>
                  <a:srgbClr val="FFFFFF"/>
                </a:solidFill>
                <a:latin typeface="Arial"/>
                <a:ea typeface="Arial"/>
                <a:cs typeface="Arial"/>
                <a:sym typeface="Arial"/>
              </a:defRPr>
            </a:lvl5pPr>
            <a:lvl6pPr indent="0" lvl="5" marL="0" marR="0" algn="l">
              <a:spcBef>
                <a:spcPts val="0"/>
              </a:spcBef>
              <a:spcAft>
                <a:spcPts val="0"/>
              </a:spcAft>
              <a:buNone/>
              <a:defRPr sz="1800">
                <a:solidFill>
                  <a:srgbClr val="FFFFFF"/>
                </a:solidFill>
                <a:latin typeface="Arial"/>
                <a:ea typeface="Arial"/>
                <a:cs typeface="Arial"/>
                <a:sym typeface="Arial"/>
              </a:defRPr>
            </a:lvl6pPr>
            <a:lvl7pPr indent="0" lvl="6" marL="0" marR="0" algn="l">
              <a:spcBef>
                <a:spcPts val="0"/>
              </a:spcBef>
              <a:spcAft>
                <a:spcPts val="0"/>
              </a:spcAft>
              <a:buNone/>
              <a:defRPr sz="1800">
                <a:solidFill>
                  <a:srgbClr val="FFFFFF"/>
                </a:solidFill>
                <a:latin typeface="Arial"/>
                <a:ea typeface="Arial"/>
                <a:cs typeface="Arial"/>
                <a:sym typeface="Arial"/>
              </a:defRPr>
            </a:lvl7pPr>
            <a:lvl8pPr indent="0" lvl="7" marL="0" marR="0" algn="l">
              <a:spcBef>
                <a:spcPts val="0"/>
              </a:spcBef>
              <a:spcAft>
                <a:spcPts val="0"/>
              </a:spcAft>
              <a:buNone/>
              <a:defRPr sz="1800">
                <a:solidFill>
                  <a:srgbClr val="FFFFFF"/>
                </a:solidFill>
                <a:latin typeface="Arial"/>
                <a:ea typeface="Arial"/>
                <a:cs typeface="Arial"/>
                <a:sym typeface="Arial"/>
              </a:defRPr>
            </a:lvl8pPr>
            <a:lvl9pPr indent="0" lvl="8" marL="0" marR="0" algn="l">
              <a:spcBef>
                <a:spcPts val="0"/>
              </a:spcBef>
              <a:spcAft>
                <a:spcPts val="0"/>
              </a:spcAft>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216" name="Shape 216"/>
        <p:cNvGrpSpPr/>
        <p:nvPr/>
      </p:nvGrpSpPr>
      <p:grpSpPr>
        <a:xfrm>
          <a:off x="0" y="0"/>
          <a:ext cx="0" cy="0"/>
          <a:chOff x="0" y="0"/>
          <a:chExt cx="0" cy="0"/>
        </a:xfrm>
      </p:grpSpPr>
      <p:sp>
        <p:nvSpPr>
          <p:cNvPr id="217" name="Google Shape;217;p182"/>
          <p:cNvSpPr txBox="1"/>
          <p:nvPr>
            <p:ph type="title"/>
          </p:nvPr>
        </p:nvSpPr>
        <p:spPr>
          <a:xfrm>
            <a:off x="609608" y="96839"/>
            <a:ext cx="9937751" cy="1493837"/>
          </a:xfrm>
          <a:prstGeom prst="rect">
            <a:avLst/>
          </a:prstGeom>
          <a:noFill/>
          <a:ln>
            <a:noFill/>
          </a:ln>
        </p:spPr>
        <p:txBody>
          <a:bodyPr anchorCtr="0" anchor="ctr" bIns="46725" lIns="45650" spcFirstLastPara="1" rIns="45650" wrap="square" tIns="46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182"/>
          <p:cNvSpPr txBox="1"/>
          <p:nvPr>
            <p:ph idx="1" type="body"/>
          </p:nvPr>
        </p:nvSpPr>
        <p:spPr>
          <a:xfrm rot="5400000">
            <a:off x="3322646" y="-1112833"/>
            <a:ext cx="4511675" cy="9937751"/>
          </a:xfrm>
          <a:prstGeom prst="rect">
            <a:avLst/>
          </a:prstGeom>
          <a:noFill/>
          <a:ln>
            <a:noFill/>
          </a:ln>
        </p:spPr>
        <p:txBody>
          <a:bodyPr anchorCtr="0" anchor="t" bIns="46725" lIns="89850" spcFirstLastPara="1" rIns="89850" wrap="square" tIns="46725">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219" name="Google Shape;219;p182"/>
          <p:cNvSpPr txBox="1"/>
          <p:nvPr>
            <p:ph idx="10" type="dt"/>
          </p:nvPr>
        </p:nvSpPr>
        <p:spPr>
          <a:xfrm>
            <a:off x="609600" y="6002338"/>
            <a:ext cx="2825751" cy="76835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182"/>
          <p:cNvSpPr txBox="1"/>
          <p:nvPr>
            <p:ph idx="12" type="sldNum"/>
          </p:nvPr>
        </p:nvSpPr>
        <p:spPr>
          <a:xfrm>
            <a:off x="10871291" y="6405700"/>
            <a:ext cx="996951" cy="365125"/>
          </a:xfrm>
          <a:prstGeom prst="rect">
            <a:avLst/>
          </a:prstGeom>
          <a:noFill/>
          <a:ln>
            <a:noFill/>
          </a:ln>
        </p:spPr>
        <p:txBody>
          <a:bodyPr anchorCtr="0" anchor="b" bIns="0" lIns="0" spcFirstLastPara="1" rIns="0" wrap="square" tIns="0">
            <a:noAutofit/>
          </a:bodyPr>
          <a:lstStyle>
            <a:lvl1pPr indent="0" lvl="0" marL="0" marR="0" algn="l">
              <a:spcBef>
                <a:spcPts val="0"/>
              </a:spcBef>
              <a:spcAft>
                <a:spcPts val="0"/>
              </a:spcAft>
              <a:buNone/>
              <a:defRPr sz="1800">
                <a:solidFill>
                  <a:srgbClr val="FFFFFF"/>
                </a:solidFill>
                <a:latin typeface="Arial"/>
                <a:ea typeface="Arial"/>
                <a:cs typeface="Arial"/>
                <a:sym typeface="Arial"/>
              </a:defRPr>
            </a:lvl1pPr>
            <a:lvl2pPr indent="0" lvl="1" marL="0" marR="0" algn="l">
              <a:spcBef>
                <a:spcPts val="0"/>
              </a:spcBef>
              <a:spcAft>
                <a:spcPts val="0"/>
              </a:spcAft>
              <a:buNone/>
              <a:defRPr sz="1800">
                <a:solidFill>
                  <a:srgbClr val="FFFFFF"/>
                </a:solidFill>
                <a:latin typeface="Arial"/>
                <a:ea typeface="Arial"/>
                <a:cs typeface="Arial"/>
                <a:sym typeface="Arial"/>
              </a:defRPr>
            </a:lvl2pPr>
            <a:lvl3pPr indent="0" lvl="2" marL="0" marR="0" algn="l">
              <a:spcBef>
                <a:spcPts val="0"/>
              </a:spcBef>
              <a:spcAft>
                <a:spcPts val="0"/>
              </a:spcAft>
              <a:buNone/>
              <a:defRPr sz="1800">
                <a:solidFill>
                  <a:srgbClr val="FFFFFF"/>
                </a:solidFill>
                <a:latin typeface="Arial"/>
                <a:ea typeface="Arial"/>
                <a:cs typeface="Arial"/>
                <a:sym typeface="Arial"/>
              </a:defRPr>
            </a:lvl3pPr>
            <a:lvl4pPr indent="0" lvl="3" marL="0" marR="0" algn="l">
              <a:spcBef>
                <a:spcPts val="0"/>
              </a:spcBef>
              <a:spcAft>
                <a:spcPts val="0"/>
              </a:spcAft>
              <a:buNone/>
              <a:defRPr sz="1800">
                <a:solidFill>
                  <a:srgbClr val="FFFFFF"/>
                </a:solidFill>
                <a:latin typeface="Arial"/>
                <a:ea typeface="Arial"/>
                <a:cs typeface="Arial"/>
                <a:sym typeface="Arial"/>
              </a:defRPr>
            </a:lvl4pPr>
            <a:lvl5pPr indent="0" lvl="4" marL="0" marR="0" algn="l">
              <a:spcBef>
                <a:spcPts val="0"/>
              </a:spcBef>
              <a:spcAft>
                <a:spcPts val="0"/>
              </a:spcAft>
              <a:buNone/>
              <a:defRPr sz="1800">
                <a:solidFill>
                  <a:srgbClr val="FFFFFF"/>
                </a:solidFill>
                <a:latin typeface="Arial"/>
                <a:ea typeface="Arial"/>
                <a:cs typeface="Arial"/>
                <a:sym typeface="Arial"/>
              </a:defRPr>
            </a:lvl5pPr>
            <a:lvl6pPr indent="0" lvl="5" marL="0" marR="0" algn="l">
              <a:spcBef>
                <a:spcPts val="0"/>
              </a:spcBef>
              <a:spcAft>
                <a:spcPts val="0"/>
              </a:spcAft>
              <a:buNone/>
              <a:defRPr sz="1800">
                <a:solidFill>
                  <a:srgbClr val="FFFFFF"/>
                </a:solidFill>
                <a:latin typeface="Arial"/>
                <a:ea typeface="Arial"/>
                <a:cs typeface="Arial"/>
                <a:sym typeface="Arial"/>
              </a:defRPr>
            </a:lvl6pPr>
            <a:lvl7pPr indent="0" lvl="6" marL="0" marR="0" algn="l">
              <a:spcBef>
                <a:spcPts val="0"/>
              </a:spcBef>
              <a:spcAft>
                <a:spcPts val="0"/>
              </a:spcAft>
              <a:buNone/>
              <a:defRPr sz="1800">
                <a:solidFill>
                  <a:srgbClr val="FFFFFF"/>
                </a:solidFill>
                <a:latin typeface="Arial"/>
                <a:ea typeface="Arial"/>
                <a:cs typeface="Arial"/>
                <a:sym typeface="Arial"/>
              </a:defRPr>
            </a:lvl7pPr>
            <a:lvl8pPr indent="0" lvl="7" marL="0" marR="0" algn="l">
              <a:spcBef>
                <a:spcPts val="0"/>
              </a:spcBef>
              <a:spcAft>
                <a:spcPts val="0"/>
              </a:spcAft>
              <a:buNone/>
              <a:defRPr sz="1800">
                <a:solidFill>
                  <a:srgbClr val="FFFFFF"/>
                </a:solidFill>
                <a:latin typeface="Arial"/>
                <a:ea typeface="Arial"/>
                <a:cs typeface="Arial"/>
                <a:sym typeface="Arial"/>
              </a:defRPr>
            </a:lvl8pPr>
            <a:lvl9pPr indent="0" lvl="8" marL="0" marR="0" algn="l">
              <a:spcBef>
                <a:spcPts val="0"/>
              </a:spcBef>
              <a:spcAft>
                <a:spcPts val="0"/>
              </a:spcAft>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221" name="Shape 221"/>
        <p:cNvGrpSpPr/>
        <p:nvPr/>
      </p:nvGrpSpPr>
      <p:grpSpPr>
        <a:xfrm>
          <a:off x="0" y="0"/>
          <a:ext cx="0" cy="0"/>
          <a:chOff x="0" y="0"/>
          <a:chExt cx="0" cy="0"/>
        </a:xfrm>
      </p:grpSpPr>
      <p:sp>
        <p:nvSpPr>
          <p:cNvPr id="222" name="Google Shape;222;p183"/>
          <p:cNvSpPr txBox="1"/>
          <p:nvPr>
            <p:ph type="title"/>
          </p:nvPr>
        </p:nvSpPr>
        <p:spPr>
          <a:xfrm rot="5400000">
            <a:off x="6298408" y="1862938"/>
            <a:ext cx="6015037" cy="2482851"/>
          </a:xfrm>
          <a:prstGeom prst="rect">
            <a:avLst/>
          </a:prstGeom>
          <a:noFill/>
          <a:ln>
            <a:noFill/>
          </a:ln>
        </p:spPr>
        <p:txBody>
          <a:bodyPr anchorCtr="0" anchor="ctr" bIns="46725" lIns="45650" spcFirstLastPara="1" rIns="45650" wrap="square" tIns="46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183"/>
          <p:cNvSpPr txBox="1"/>
          <p:nvPr>
            <p:ph idx="1" type="body"/>
          </p:nvPr>
        </p:nvSpPr>
        <p:spPr>
          <a:xfrm rot="5400000">
            <a:off x="1227942" y="-521486"/>
            <a:ext cx="6015037" cy="7251700"/>
          </a:xfrm>
          <a:prstGeom prst="rect">
            <a:avLst/>
          </a:prstGeom>
          <a:noFill/>
          <a:ln>
            <a:noFill/>
          </a:ln>
        </p:spPr>
        <p:txBody>
          <a:bodyPr anchorCtr="0" anchor="t" bIns="46725" lIns="89850" spcFirstLastPara="1" rIns="89850" wrap="square" tIns="46725">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224" name="Google Shape;224;p183"/>
          <p:cNvSpPr txBox="1"/>
          <p:nvPr>
            <p:ph idx="10" type="dt"/>
          </p:nvPr>
        </p:nvSpPr>
        <p:spPr>
          <a:xfrm>
            <a:off x="609600" y="6002338"/>
            <a:ext cx="2825751" cy="76835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183"/>
          <p:cNvSpPr txBox="1"/>
          <p:nvPr>
            <p:ph idx="12" type="sldNum"/>
          </p:nvPr>
        </p:nvSpPr>
        <p:spPr>
          <a:xfrm>
            <a:off x="10871291" y="6405700"/>
            <a:ext cx="996951" cy="365125"/>
          </a:xfrm>
          <a:prstGeom prst="rect">
            <a:avLst/>
          </a:prstGeom>
          <a:noFill/>
          <a:ln>
            <a:noFill/>
          </a:ln>
        </p:spPr>
        <p:txBody>
          <a:bodyPr anchorCtr="0" anchor="b" bIns="0" lIns="0" spcFirstLastPara="1" rIns="0" wrap="square" tIns="0">
            <a:noAutofit/>
          </a:bodyPr>
          <a:lstStyle>
            <a:lvl1pPr indent="0" lvl="0" marL="0" marR="0" algn="l">
              <a:spcBef>
                <a:spcPts val="0"/>
              </a:spcBef>
              <a:spcAft>
                <a:spcPts val="0"/>
              </a:spcAft>
              <a:buNone/>
              <a:defRPr sz="1800">
                <a:solidFill>
                  <a:srgbClr val="FFFFFF"/>
                </a:solidFill>
                <a:latin typeface="Arial"/>
                <a:ea typeface="Arial"/>
                <a:cs typeface="Arial"/>
                <a:sym typeface="Arial"/>
              </a:defRPr>
            </a:lvl1pPr>
            <a:lvl2pPr indent="0" lvl="1" marL="0" marR="0" algn="l">
              <a:spcBef>
                <a:spcPts val="0"/>
              </a:spcBef>
              <a:spcAft>
                <a:spcPts val="0"/>
              </a:spcAft>
              <a:buNone/>
              <a:defRPr sz="1800">
                <a:solidFill>
                  <a:srgbClr val="FFFFFF"/>
                </a:solidFill>
                <a:latin typeface="Arial"/>
                <a:ea typeface="Arial"/>
                <a:cs typeface="Arial"/>
                <a:sym typeface="Arial"/>
              </a:defRPr>
            </a:lvl2pPr>
            <a:lvl3pPr indent="0" lvl="2" marL="0" marR="0" algn="l">
              <a:spcBef>
                <a:spcPts val="0"/>
              </a:spcBef>
              <a:spcAft>
                <a:spcPts val="0"/>
              </a:spcAft>
              <a:buNone/>
              <a:defRPr sz="1800">
                <a:solidFill>
                  <a:srgbClr val="FFFFFF"/>
                </a:solidFill>
                <a:latin typeface="Arial"/>
                <a:ea typeface="Arial"/>
                <a:cs typeface="Arial"/>
                <a:sym typeface="Arial"/>
              </a:defRPr>
            </a:lvl3pPr>
            <a:lvl4pPr indent="0" lvl="3" marL="0" marR="0" algn="l">
              <a:spcBef>
                <a:spcPts val="0"/>
              </a:spcBef>
              <a:spcAft>
                <a:spcPts val="0"/>
              </a:spcAft>
              <a:buNone/>
              <a:defRPr sz="1800">
                <a:solidFill>
                  <a:srgbClr val="FFFFFF"/>
                </a:solidFill>
                <a:latin typeface="Arial"/>
                <a:ea typeface="Arial"/>
                <a:cs typeface="Arial"/>
                <a:sym typeface="Arial"/>
              </a:defRPr>
            </a:lvl4pPr>
            <a:lvl5pPr indent="0" lvl="4" marL="0" marR="0" algn="l">
              <a:spcBef>
                <a:spcPts val="0"/>
              </a:spcBef>
              <a:spcAft>
                <a:spcPts val="0"/>
              </a:spcAft>
              <a:buNone/>
              <a:defRPr sz="1800">
                <a:solidFill>
                  <a:srgbClr val="FFFFFF"/>
                </a:solidFill>
                <a:latin typeface="Arial"/>
                <a:ea typeface="Arial"/>
                <a:cs typeface="Arial"/>
                <a:sym typeface="Arial"/>
              </a:defRPr>
            </a:lvl5pPr>
            <a:lvl6pPr indent="0" lvl="5" marL="0" marR="0" algn="l">
              <a:spcBef>
                <a:spcPts val="0"/>
              </a:spcBef>
              <a:spcAft>
                <a:spcPts val="0"/>
              </a:spcAft>
              <a:buNone/>
              <a:defRPr sz="1800">
                <a:solidFill>
                  <a:srgbClr val="FFFFFF"/>
                </a:solidFill>
                <a:latin typeface="Arial"/>
                <a:ea typeface="Arial"/>
                <a:cs typeface="Arial"/>
                <a:sym typeface="Arial"/>
              </a:defRPr>
            </a:lvl6pPr>
            <a:lvl7pPr indent="0" lvl="6" marL="0" marR="0" algn="l">
              <a:spcBef>
                <a:spcPts val="0"/>
              </a:spcBef>
              <a:spcAft>
                <a:spcPts val="0"/>
              </a:spcAft>
              <a:buNone/>
              <a:defRPr sz="1800">
                <a:solidFill>
                  <a:srgbClr val="FFFFFF"/>
                </a:solidFill>
                <a:latin typeface="Arial"/>
                <a:ea typeface="Arial"/>
                <a:cs typeface="Arial"/>
                <a:sym typeface="Arial"/>
              </a:defRPr>
            </a:lvl7pPr>
            <a:lvl8pPr indent="0" lvl="7" marL="0" marR="0" algn="l">
              <a:spcBef>
                <a:spcPts val="0"/>
              </a:spcBef>
              <a:spcAft>
                <a:spcPts val="0"/>
              </a:spcAft>
              <a:buNone/>
              <a:defRPr sz="1800">
                <a:solidFill>
                  <a:srgbClr val="FFFFFF"/>
                </a:solidFill>
                <a:latin typeface="Arial"/>
                <a:ea typeface="Arial"/>
                <a:cs typeface="Arial"/>
                <a:sym typeface="Arial"/>
              </a:defRPr>
            </a:lvl8pPr>
            <a:lvl9pPr indent="0" lvl="8" marL="0" marR="0" algn="l">
              <a:spcBef>
                <a:spcPts val="0"/>
              </a:spcBef>
              <a:spcAft>
                <a:spcPts val="0"/>
              </a:spcAft>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232" name="Shape 232"/>
        <p:cNvGrpSpPr/>
        <p:nvPr/>
      </p:nvGrpSpPr>
      <p:grpSpPr>
        <a:xfrm>
          <a:off x="0" y="0"/>
          <a:ext cx="0" cy="0"/>
          <a:chOff x="0" y="0"/>
          <a:chExt cx="0" cy="0"/>
        </a:xfrm>
      </p:grpSpPr>
      <p:sp>
        <p:nvSpPr>
          <p:cNvPr id="233" name="Google Shape;233;p74"/>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74"/>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74"/>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236" name="Shape 236"/>
        <p:cNvGrpSpPr/>
        <p:nvPr/>
      </p:nvGrpSpPr>
      <p:grpSpPr>
        <a:xfrm>
          <a:off x="0" y="0"/>
          <a:ext cx="0" cy="0"/>
          <a:chOff x="0" y="0"/>
          <a:chExt cx="0" cy="0"/>
        </a:xfrm>
      </p:grpSpPr>
      <p:sp>
        <p:nvSpPr>
          <p:cNvPr id="237" name="Google Shape;237;p144"/>
          <p:cNvSpPr txBox="1"/>
          <p:nvPr>
            <p:ph type="ctrTitle"/>
          </p:nvPr>
        </p:nvSpPr>
        <p:spPr>
          <a:xfrm>
            <a:off x="1524480" y="1121888"/>
            <a:ext cx="9143040" cy="2387771"/>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5443"/>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38" name="Google Shape;238;p144"/>
          <p:cNvSpPr txBox="1"/>
          <p:nvPr>
            <p:ph idx="1" type="subTitle"/>
          </p:nvPr>
        </p:nvSpPr>
        <p:spPr>
          <a:xfrm>
            <a:off x="1524480" y="3601819"/>
            <a:ext cx="9143040" cy="1656174"/>
          </a:xfrm>
          <a:prstGeom prst="rect">
            <a:avLst/>
          </a:prstGeom>
          <a:noFill/>
          <a:ln>
            <a:noFill/>
          </a:ln>
        </p:spPr>
        <p:txBody>
          <a:bodyPr anchorCtr="0" anchor="t" bIns="0" lIns="0" spcFirstLastPara="1" rIns="0" wrap="square" tIns="28200">
            <a:noAutofit/>
          </a:bodyPr>
          <a:lstStyle>
            <a:lvl1pPr lvl="0" algn="ctr">
              <a:lnSpc>
                <a:spcPct val="93000"/>
              </a:lnSpc>
              <a:spcBef>
                <a:spcPts val="0"/>
              </a:spcBef>
              <a:spcAft>
                <a:spcPts val="0"/>
              </a:spcAft>
              <a:buSzPts val="2177"/>
              <a:buNone/>
              <a:defRPr sz="2177"/>
            </a:lvl1pPr>
            <a:lvl2pPr lvl="1" algn="ctr">
              <a:lnSpc>
                <a:spcPct val="93000"/>
              </a:lnSpc>
              <a:spcBef>
                <a:spcPts val="1288"/>
              </a:spcBef>
              <a:spcAft>
                <a:spcPts val="0"/>
              </a:spcAft>
              <a:buSzPts val="1814"/>
              <a:buNone/>
              <a:defRPr sz="1814"/>
            </a:lvl2pPr>
            <a:lvl3pPr lvl="2" algn="ctr">
              <a:lnSpc>
                <a:spcPct val="93000"/>
              </a:lnSpc>
              <a:spcBef>
                <a:spcPts val="1038"/>
              </a:spcBef>
              <a:spcAft>
                <a:spcPts val="0"/>
              </a:spcAft>
              <a:buSzPts val="1633"/>
              <a:buNone/>
              <a:defRPr sz="1633"/>
            </a:lvl3pPr>
            <a:lvl4pPr lvl="3" algn="ctr">
              <a:lnSpc>
                <a:spcPct val="93000"/>
              </a:lnSpc>
              <a:spcBef>
                <a:spcPts val="775"/>
              </a:spcBef>
              <a:spcAft>
                <a:spcPts val="0"/>
              </a:spcAft>
              <a:buSzPts val="1451"/>
              <a:buNone/>
              <a:defRPr sz="1451"/>
            </a:lvl4pPr>
            <a:lvl5pPr lvl="4" algn="ctr">
              <a:lnSpc>
                <a:spcPct val="93000"/>
              </a:lnSpc>
              <a:spcBef>
                <a:spcPts val="525"/>
              </a:spcBef>
              <a:spcAft>
                <a:spcPts val="0"/>
              </a:spcAft>
              <a:buSzPts val="1451"/>
              <a:buNone/>
              <a:defRPr sz="1451"/>
            </a:lvl5pPr>
            <a:lvl6pPr lvl="5" algn="ctr">
              <a:lnSpc>
                <a:spcPct val="90000"/>
              </a:lnSpc>
              <a:spcBef>
                <a:spcPts val="454"/>
              </a:spcBef>
              <a:spcAft>
                <a:spcPts val="0"/>
              </a:spcAft>
              <a:buClr>
                <a:schemeClr val="dk1"/>
              </a:buClr>
              <a:buSzPts val="1451"/>
              <a:buNone/>
              <a:defRPr sz="1451"/>
            </a:lvl6pPr>
            <a:lvl7pPr lvl="6" algn="ctr">
              <a:lnSpc>
                <a:spcPct val="90000"/>
              </a:lnSpc>
              <a:spcBef>
                <a:spcPts val="454"/>
              </a:spcBef>
              <a:spcAft>
                <a:spcPts val="0"/>
              </a:spcAft>
              <a:buClr>
                <a:schemeClr val="dk1"/>
              </a:buClr>
              <a:buSzPts val="1451"/>
              <a:buNone/>
              <a:defRPr sz="1451"/>
            </a:lvl7pPr>
            <a:lvl8pPr lvl="7" algn="ctr">
              <a:lnSpc>
                <a:spcPct val="90000"/>
              </a:lnSpc>
              <a:spcBef>
                <a:spcPts val="454"/>
              </a:spcBef>
              <a:spcAft>
                <a:spcPts val="0"/>
              </a:spcAft>
              <a:buClr>
                <a:schemeClr val="dk1"/>
              </a:buClr>
              <a:buSzPts val="1451"/>
              <a:buNone/>
              <a:defRPr sz="1451"/>
            </a:lvl8pPr>
            <a:lvl9pPr lvl="8" algn="ctr">
              <a:lnSpc>
                <a:spcPct val="90000"/>
              </a:lnSpc>
              <a:spcBef>
                <a:spcPts val="454"/>
              </a:spcBef>
              <a:spcAft>
                <a:spcPts val="0"/>
              </a:spcAft>
              <a:buClr>
                <a:schemeClr val="dk1"/>
              </a:buClr>
              <a:buSzPts val="1451"/>
              <a:buNone/>
              <a:defRPr sz="1451"/>
            </a:lvl9pPr>
          </a:lstStyle>
          <a:p/>
        </p:txBody>
      </p:sp>
      <p:sp>
        <p:nvSpPr>
          <p:cNvPr id="239" name="Google Shape;239;p144"/>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144"/>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144"/>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242" name="Shape 242"/>
        <p:cNvGrpSpPr/>
        <p:nvPr/>
      </p:nvGrpSpPr>
      <p:grpSpPr>
        <a:xfrm>
          <a:off x="0" y="0"/>
          <a:ext cx="0" cy="0"/>
          <a:chOff x="0" y="0"/>
          <a:chExt cx="0" cy="0"/>
        </a:xfrm>
      </p:grpSpPr>
      <p:sp>
        <p:nvSpPr>
          <p:cNvPr id="243" name="Google Shape;243;p145"/>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44" name="Google Shape;244;p145"/>
          <p:cNvSpPr txBox="1"/>
          <p:nvPr>
            <p:ph idx="1" type="body"/>
          </p:nvPr>
        </p:nvSpPr>
        <p:spPr>
          <a:xfrm>
            <a:off x="609612" y="1604964"/>
            <a:ext cx="10968567" cy="452437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245" name="Google Shape;245;p145"/>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145"/>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145"/>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248" name="Shape 248"/>
        <p:cNvGrpSpPr/>
        <p:nvPr/>
      </p:nvGrpSpPr>
      <p:grpSpPr>
        <a:xfrm>
          <a:off x="0" y="0"/>
          <a:ext cx="0" cy="0"/>
          <a:chOff x="0" y="0"/>
          <a:chExt cx="0" cy="0"/>
        </a:xfrm>
      </p:grpSpPr>
      <p:sp>
        <p:nvSpPr>
          <p:cNvPr id="249" name="Google Shape;249;p146"/>
          <p:cNvSpPr txBox="1"/>
          <p:nvPr>
            <p:ph type="title"/>
          </p:nvPr>
        </p:nvSpPr>
        <p:spPr>
          <a:xfrm>
            <a:off x="831361" y="1709465"/>
            <a:ext cx="10515840" cy="2852939"/>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5443"/>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50" name="Google Shape;250;p146"/>
          <p:cNvSpPr txBox="1"/>
          <p:nvPr>
            <p:ph idx="1" type="body"/>
          </p:nvPr>
        </p:nvSpPr>
        <p:spPr>
          <a:xfrm>
            <a:off x="831361" y="4589900"/>
            <a:ext cx="10515840" cy="149919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2177"/>
              <a:buNone/>
              <a:defRPr sz="2177"/>
            </a:lvl1pPr>
            <a:lvl2pPr indent="-228600" lvl="1" marL="914400" algn="l">
              <a:lnSpc>
                <a:spcPct val="93000"/>
              </a:lnSpc>
              <a:spcBef>
                <a:spcPts val="1288"/>
              </a:spcBef>
              <a:spcAft>
                <a:spcPts val="0"/>
              </a:spcAft>
              <a:buSzPts val="1814"/>
              <a:buNone/>
              <a:defRPr sz="1814"/>
            </a:lvl2pPr>
            <a:lvl3pPr indent="-228600" lvl="2" marL="1371600" algn="l">
              <a:lnSpc>
                <a:spcPct val="93000"/>
              </a:lnSpc>
              <a:spcBef>
                <a:spcPts val="1038"/>
              </a:spcBef>
              <a:spcAft>
                <a:spcPts val="0"/>
              </a:spcAft>
              <a:buSzPts val="1633"/>
              <a:buNone/>
              <a:defRPr sz="1633"/>
            </a:lvl3pPr>
            <a:lvl4pPr indent="-228600" lvl="3" marL="1828800" algn="l">
              <a:lnSpc>
                <a:spcPct val="93000"/>
              </a:lnSpc>
              <a:spcBef>
                <a:spcPts val="775"/>
              </a:spcBef>
              <a:spcAft>
                <a:spcPts val="0"/>
              </a:spcAft>
              <a:buSzPts val="1451"/>
              <a:buNone/>
              <a:defRPr sz="1451"/>
            </a:lvl4pPr>
            <a:lvl5pPr indent="-228600" lvl="4" marL="2286000" algn="l">
              <a:lnSpc>
                <a:spcPct val="93000"/>
              </a:lnSpc>
              <a:spcBef>
                <a:spcPts val="525"/>
              </a:spcBef>
              <a:spcAft>
                <a:spcPts val="0"/>
              </a:spcAft>
              <a:buSzPts val="1451"/>
              <a:buNone/>
              <a:defRPr sz="1451"/>
            </a:lvl5pPr>
            <a:lvl6pPr indent="-228600" lvl="5" marL="2743200" algn="l">
              <a:lnSpc>
                <a:spcPct val="90000"/>
              </a:lnSpc>
              <a:spcBef>
                <a:spcPts val="454"/>
              </a:spcBef>
              <a:spcAft>
                <a:spcPts val="0"/>
              </a:spcAft>
              <a:buClr>
                <a:schemeClr val="dk1"/>
              </a:buClr>
              <a:buSzPts val="1451"/>
              <a:buNone/>
              <a:defRPr sz="1451"/>
            </a:lvl6pPr>
            <a:lvl7pPr indent="-228600" lvl="6" marL="3200400" algn="l">
              <a:lnSpc>
                <a:spcPct val="90000"/>
              </a:lnSpc>
              <a:spcBef>
                <a:spcPts val="454"/>
              </a:spcBef>
              <a:spcAft>
                <a:spcPts val="0"/>
              </a:spcAft>
              <a:buClr>
                <a:schemeClr val="dk1"/>
              </a:buClr>
              <a:buSzPts val="1451"/>
              <a:buNone/>
              <a:defRPr sz="1451"/>
            </a:lvl7pPr>
            <a:lvl8pPr indent="-228600" lvl="7" marL="3657600" algn="l">
              <a:lnSpc>
                <a:spcPct val="90000"/>
              </a:lnSpc>
              <a:spcBef>
                <a:spcPts val="454"/>
              </a:spcBef>
              <a:spcAft>
                <a:spcPts val="0"/>
              </a:spcAft>
              <a:buClr>
                <a:schemeClr val="dk1"/>
              </a:buClr>
              <a:buSzPts val="1451"/>
              <a:buNone/>
              <a:defRPr sz="1451"/>
            </a:lvl8pPr>
            <a:lvl9pPr indent="-228600" lvl="8" marL="4114800" algn="l">
              <a:lnSpc>
                <a:spcPct val="90000"/>
              </a:lnSpc>
              <a:spcBef>
                <a:spcPts val="454"/>
              </a:spcBef>
              <a:spcAft>
                <a:spcPts val="0"/>
              </a:spcAft>
              <a:buClr>
                <a:schemeClr val="dk1"/>
              </a:buClr>
              <a:buSzPts val="1451"/>
              <a:buNone/>
              <a:defRPr sz="1451"/>
            </a:lvl9pPr>
          </a:lstStyle>
          <a:p/>
        </p:txBody>
      </p:sp>
      <p:sp>
        <p:nvSpPr>
          <p:cNvPr id="251" name="Google Shape;251;p146"/>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146"/>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146"/>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254" name="Shape 254"/>
        <p:cNvGrpSpPr/>
        <p:nvPr/>
      </p:nvGrpSpPr>
      <p:grpSpPr>
        <a:xfrm>
          <a:off x="0" y="0"/>
          <a:ext cx="0" cy="0"/>
          <a:chOff x="0" y="0"/>
          <a:chExt cx="0" cy="0"/>
        </a:xfrm>
      </p:grpSpPr>
      <p:sp>
        <p:nvSpPr>
          <p:cNvPr id="255" name="Google Shape;255;p147"/>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56" name="Google Shape;256;p147"/>
          <p:cNvSpPr txBox="1"/>
          <p:nvPr>
            <p:ph idx="1" type="body"/>
          </p:nvPr>
        </p:nvSpPr>
        <p:spPr>
          <a:xfrm>
            <a:off x="608640" y="1604330"/>
            <a:ext cx="5391360" cy="452495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257" name="Google Shape;257;p147"/>
          <p:cNvSpPr txBox="1"/>
          <p:nvPr>
            <p:ph idx="2" type="body"/>
          </p:nvPr>
        </p:nvSpPr>
        <p:spPr>
          <a:xfrm>
            <a:off x="6184321" y="1604330"/>
            <a:ext cx="5393280" cy="452495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258" name="Google Shape;258;p147"/>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147"/>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147"/>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35" name="Shape 35"/>
        <p:cNvGrpSpPr/>
        <p:nvPr/>
      </p:nvGrpSpPr>
      <p:grpSpPr>
        <a:xfrm>
          <a:off x="0" y="0"/>
          <a:ext cx="0" cy="0"/>
          <a:chOff x="0" y="0"/>
          <a:chExt cx="0" cy="0"/>
        </a:xfrm>
      </p:grpSpPr>
      <p:sp>
        <p:nvSpPr>
          <p:cNvPr id="36" name="Google Shape;36;p1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18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18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1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1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261" name="Shape 261"/>
        <p:cNvGrpSpPr/>
        <p:nvPr/>
      </p:nvGrpSpPr>
      <p:grpSpPr>
        <a:xfrm>
          <a:off x="0" y="0"/>
          <a:ext cx="0" cy="0"/>
          <a:chOff x="0" y="0"/>
          <a:chExt cx="0" cy="0"/>
        </a:xfrm>
      </p:grpSpPr>
      <p:sp>
        <p:nvSpPr>
          <p:cNvPr id="262" name="Google Shape;262;p148"/>
          <p:cNvSpPr txBox="1"/>
          <p:nvPr>
            <p:ph type="title"/>
          </p:nvPr>
        </p:nvSpPr>
        <p:spPr>
          <a:xfrm>
            <a:off x="839041" y="365800"/>
            <a:ext cx="10515840" cy="1324939"/>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63" name="Google Shape;263;p148"/>
          <p:cNvSpPr txBox="1"/>
          <p:nvPr>
            <p:ph idx="1" type="body"/>
          </p:nvPr>
        </p:nvSpPr>
        <p:spPr>
          <a:xfrm>
            <a:off x="839040" y="1680657"/>
            <a:ext cx="5159040" cy="823766"/>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177"/>
              <a:buNone/>
              <a:defRPr b="1" sz="2177"/>
            </a:lvl1pPr>
            <a:lvl2pPr indent="-228600" lvl="1" marL="914400" algn="l">
              <a:lnSpc>
                <a:spcPct val="93000"/>
              </a:lnSpc>
              <a:spcBef>
                <a:spcPts val="1288"/>
              </a:spcBef>
              <a:spcAft>
                <a:spcPts val="0"/>
              </a:spcAft>
              <a:buSzPts val="1814"/>
              <a:buNone/>
              <a:defRPr b="1" sz="1814"/>
            </a:lvl2pPr>
            <a:lvl3pPr indent="-228600" lvl="2" marL="1371600" algn="l">
              <a:lnSpc>
                <a:spcPct val="93000"/>
              </a:lnSpc>
              <a:spcBef>
                <a:spcPts val="1038"/>
              </a:spcBef>
              <a:spcAft>
                <a:spcPts val="0"/>
              </a:spcAft>
              <a:buSzPts val="1633"/>
              <a:buNone/>
              <a:defRPr b="1" sz="1633"/>
            </a:lvl3pPr>
            <a:lvl4pPr indent="-228600" lvl="3" marL="1828800" algn="l">
              <a:lnSpc>
                <a:spcPct val="93000"/>
              </a:lnSpc>
              <a:spcBef>
                <a:spcPts val="775"/>
              </a:spcBef>
              <a:spcAft>
                <a:spcPts val="0"/>
              </a:spcAft>
              <a:buSzPts val="1451"/>
              <a:buNone/>
              <a:defRPr b="1" sz="1451"/>
            </a:lvl4pPr>
            <a:lvl5pPr indent="-228600" lvl="4" marL="2286000" algn="l">
              <a:lnSpc>
                <a:spcPct val="93000"/>
              </a:lnSpc>
              <a:spcBef>
                <a:spcPts val="525"/>
              </a:spcBef>
              <a:spcAft>
                <a:spcPts val="0"/>
              </a:spcAft>
              <a:buSzPts val="1451"/>
              <a:buNone/>
              <a:defRPr b="1" sz="1451"/>
            </a:lvl5pPr>
            <a:lvl6pPr indent="-228600" lvl="5" marL="2743200" algn="l">
              <a:lnSpc>
                <a:spcPct val="90000"/>
              </a:lnSpc>
              <a:spcBef>
                <a:spcPts val="454"/>
              </a:spcBef>
              <a:spcAft>
                <a:spcPts val="0"/>
              </a:spcAft>
              <a:buClr>
                <a:schemeClr val="dk1"/>
              </a:buClr>
              <a:buSzPts val="1451"/>
              <a:buNone/>
              <a:defRPr b="1" sz="1451"/>
            </a:lvl6pPr>
            <a:lvl7pPr indent="-228600" lvl="6" marL="3200400" algn="l">
              <a:lnSpc>
                <a:spcPct val="90000"/>
              </a:lnSpc>
              <a:spcBef>
                <a:spcPts val="454"/>
              </a:spcBef>
              <a:spcAft>
                <a:spcPts val="0"/>
              </a:spcAft>
              <a:buClr>
                <a:schemeClr val="dk1"/>
              </a:buClr>
              <a:buSzPts val="1451"/>
              <a:buNone/>
              <a:defRPr b="1" sz="1451"/>
            </a:lvl7pPr>
            <a:lvl8pPr indent="-228600" lvl="7" marL="3657600" algn="l">
              <a:lnSpc>
                <a:spcPct val="90000"/>
              </a:lnSpc>
              <a:spcBef>
                <a:spcPts val="454"/>
              </a:spcBef>
              <a:spcAft>
                <a:spcPts val="0"/>
              </a:spcAft>
              <a:buClr>
                <a:schemeClr val="dk1"/>
              </a:buClr>
              <a:buSzPts val="1451"/>
              <a:buNone/>
              <a:defRPr b="1" sz="1451"/>
            </a:lvl8pPr>
            <a:lvl9pPr indent="-228600" lvl="8" marL="4114800" algn="l">
              <a:lnSpc>
                <a:spcPct val="90000"/>
              </a:lnSpc>
              <a:spcBef>
                <a:spcPts val="454"/>
              </a:spcBef>
              <a:spcAft>
                <a:spcPts val="0"/>
              </a:spcAft>
              <a:buClr>
                <a:schemeClr val="dk1"/>
              </a:buClr>
              <a:buSzPts val="1451"/>
              <a:buNone/>
              <a:defRPr b="1" sz="1451"/>
            </a:lvl9pPr>
          </a:lstStyle>
          <a:p/>
        </p:txBody>
      </p:sp>
      <p:sp>
        <p:nvSpPr>
          <p:cNvPr id="264" name="Google Shape;264;p148"/>
          <p:cNvSpPr txBox="1"/>
          <p:nvPr>
            <p:ph idx="2" type="body"/>
          </p:nvPr>
        </p:nvSpPr>
        <p:spPr>
          <a:xfrm>
            <a:off x="839040" y="2504424"/>
            <a:ext cx="5159040" cy="3685346"/>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265" name="Google Shape;265;p148"/>
          <p:cNvSpPr txBox="1"/>
          <p:nvPr>
            <p:ph idx="3" type="body"/>
          </p:nvPr>
        </p:nvSpPr>
        <p:spPr>
          <a:xfrm>
            <a:off x="6172800" y="1680657"/>
            <a:ext cx="5182080" cy="823766"/>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177"/>
              <a:buNone/>
              <a:defRPr b="1" sz="2177"/>
            </a:lvl1pPr>
            <a:lvl2pPr indent="-228600" lvl="1" marL="914400" algn="l">
              <a:lnSpc>
                <a:spcPct val="93000"/>
              </a:lnSpc>
              <a:spcBef>
                <a:spcPts val="1288"/>
              </a:spcBef>
              <a:spcAft>
                <a:spcPts val="0"/>
              </a:spcAft>
              <a:buSzPts val="1814"/>
              <a:buNone/>
              <a:defRPr b="1" sz="1814"/>
            </a:lvl2pPr>
            <a:lvl3pPr indent="-228600" lvl="2" marL="1371600" algn="l">
              <a:lnSpc>
                <a:spcPct val="93000"/>
              </a:lnSpc>
              <a:spcBef>
                <a:spcPts val="1038"/>
              </a:spcBef>
              <a:spcAft>
                <a:spcPts val="0"/>
              </a:spcAft>
              <a:buSzPts val="1633"/>
              <a:buNone/>
              <a:defRPr b="1" sz="1633"/>
            </a:lvl3pPr>
            <a:lvl4pPr indent="-228600" lvl="3" marL="1828800" algn="l">
              <a:lnSpc>
                <a:spcPct val="93000"/>
              </a:lnSpc>
              <a:spcBef>
                <a:spcPts val="775"/>
              </a:spcBef>
              <a:spcAft>
                <a:spcPts val="0"/>
              </a:spcAft>
              <a:buSzPts val="1451"/>
              <a:buNone/>
              <a:defRPr b="1" sz="1451"/>
            </a:lvl4pPr>
            <a:lvl5pPr indent="-228600" lvl="4" marL="2286000" algn="l">
              <a:lnSpc>
                <a:spcPct val="93000"/>
              </a:lnSpc>
              <a:spcBef>
                <a:spcPts val="525"/>
              </a:spcBef>
              <a:spcAft>
                <a:spcPts val="0"/>
              </a:spcAft>
              <a:buSzPts val="1451"/>
              <a:buNone/>
              <a:defRPr b="1" sz="1451"/>
            </a:lvl5pPr>
            <a:lvl6pPr indent="-228600" lvl="5" marL="2743200" algn="l">
              <a:lnSpc>
                <a:spcPct val="90000"/>
              </a:lnSpc>
              <a:spcBef>
                <a:spcPts val="454"/>
              </a:spcBef>
              <a:spcAft>
                <a:spcPts val="0"/>
              </a:spcAft>
              <a:buClr>
                <a:schemeClr val="dk1"/>
              </a:buClr>
              <a:buSzPts val="1451"/>
              <a:buNone/>
              <a:defRPr b="1" sz="1451"/>
            </a:lvl6pPr>
            <a:lvl7pPr indent="-228600" lvl="6" marL="3200400" algn="l">
              <a:lnSpc>
                <a:spcPct val="90000"/>
              </a:lnSpc>
              <a:spcBef>
                <a:spcPts val="454"/>
              </a:spcBef>
              <a:spcAft>
                <a:spcPts val="0"/>
              </a:spcAft>
              <a:buClr>
                <a:schemeClr val="dk1"/>
              </a:buClr>
              <a:buSzPts val="1451"/>
              <a:buNone/>
              <a:defRPr b="1" sz="1451"/>
            </a:lvl7pPr>
            <a:lvl8pPr indent="-228600" lvl="7" marL="3657600" algn="l">
              <a:lnSpc>
                <a:spcPct val="90000"/>
              </a:lnSpc>
              <a:spcBef>
                <a:spcPts val="454"/>
              </a:spcBef>
              <a:spcAft>
                <a:spcPts val="0"/>
              </a:spcAft>
              <a:buClr>
                <a:schemeClr val="dk1"/>
              </a:buClr>
              <a:buSzPts val="1451"/>
              <a:buNone/>
              <a:defRPr b="1" sz="1451"/>
            </a:lvl8pPr>
            <a:lvl9pPr indent="-228600" lvl="8" marL="4114800" algn="l">
              <a:lnSpc>
                <a:spcPct val="90000"/>
              </a:lnSpc>
              <a:spcBef>
                <a:spcPts val="454"/>
              </a:spcBef>
              <a:spcAft>
                <a:spcPts val="0"/>
              </a:spcAft>
              <a:buClr>
                <a:schemeClr val="dk1"/>
              </a:buClr>
              <a:buSzPts val="1451"/>
              <a:buNone/>
              <a:defRPr b="1" sz="1451"/>
            </a:lvl9pPr>
          </a:lstStyle>
          <a:p/>
        </p:txBody>
      </p:sp>
      <p:sp>
        <p:nvSpPr>
          <p:cNvPr id="266" name="Google Shape;266;p148"/>
          <p:cNvSpPr txBox="1"/>
          <p:nvPr>
            <p:ph idx="4" type="body"/>
          </p:nvPr>
        </p:nvSpPr>
        <p:spPr>
          <a:xfrm>
            <a:off x="6172800" y="2504424"/>
            <a:ext cx="5182080" cy="3685346"/>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267" name="Google Shape;267;p148"/>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148"/>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148"/>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270" name="Shape 270"/>
        <p:cNvGrpSpPr/>
        <p:nvPr/>
      </p:nvGrpSpPr>
      <p:grpSpPr>
        <a:xfrm>
          <a:off x="0" y="0"/>
          <a:ext cx="0" cy="0"/>
          <a:chOff x="0" y="0"/>
          <a:chExt cx="0" cy="0"/>
        </a:xfrm>
      </p:grpSpPr>
      <p:sp>
        <p:nvSpPr>
          <p:cNvPr id="271" name="Google Shape;271;p149"/>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72" name="Google Shape;272;p149"/>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149"/>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p149"/>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275" name="Shape 275"/>
        <p:cNvGrpSpPr/>
        <p:nvPr/>
      </p:nvGrpSpPr>
      <p:grpSpPr>
        <a:xfrm>
          <a:off x="0" y="0"/>
          <a:ext cx="0" cy="0"/>
          <a:chOff x="0" y="0"/>
          <a:chExt cx="0" cy="0"/>
        </a:xfrm>
      </p:grpSpPr>
      <p:sp>
        <p:nvSpPr>
          <p:cNvPr id="276" name="Google Shape;276;p150"/>
          <p:cNvSpPr txBox="1"/>
          <p:nvPr>
            <p:ph type="title"/>
          </p:nvPr>
        </p:nvSpPr>
        <p:spPr>
          <a:xfrm>
            <a:off x="839040" y="456528"/>
            <a:ext cx="3932160" cy="1601448"/>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2903"/>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77" name="Google Shape;277;p150"/>
          <p:cNvSpPr txBox="1"/>
          <p:nvPr>
            <p:ph idx="1" type="body"/>
          </p:nvPr>
        </p:nvSpPr>
        <p:spPr>
          <a:xfrm>
            <a:off x="5184000" y="987944"/>
            <a:ext cx="6170880" cy="4873472"/>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sz="2903"/>
            </a:lvl1pPr>
            <a:lvl2pPr indent="-228600" lvl="1" marL="914400" algn="l">
              <a:lnSpc>
                <a:spcPct val="93000"/>
              </a:lnSpc>
              <a:spcBef>
                <a:spcPts val="1288"/>
              </a:spcBef>
              <a:spcAft>
                <a:spcPts val="0"/>
              </a:spcAft>
              <a:buSzPts val="1400"/>
              <a:buNone/>
              <a:defRPr sz="2540"/>
            </a:lvl2pPr>
            <a:lvl3pPr indent="-228600" lvl="2" marL="1371600" algn="l">
              <a:lnSpc>
                <a:spcPct val="93000"/>
              </a:lnSpc>
              <a:spcBef>
                <a:spcPts val="1038"/>
              </a:spcBef>
              <a:spcAft>
                <a:spcPts val="0"/>
              </a:spcAft>
              <a:buSzPts val="1400"/>
              <a:buNone/>
              <a:defRPr sz="2177"/>
            </a:lvl3pPr>
            <a:lvl4pPr indent="-228600" lvl="3" marL="1828800" algn="l">
              <a:lnSpc>
                <a:spcPct val="93000"/>
              </a:lnSpc>
              <a:spcBef>
                <a:spcPts val="775"/>
              </a:spcBef>
              <a:spcAft>
                <a:spcPts val="0"/>
              </a:spcAft>
              <a:buSzPts val="1400"/>
              <a:buNone/>
              <a:defRPr sz="1814"/>
            </a:lvl4pPr>
            <a:lvl5pPr indent="-228600" lvl="4" marL="2286000" algn="l">
              <a:lnSpc>
                <a:spcPct val="93000"/>
              </a:lnSpc>
              <a:spcBef>
                <a:spcPts val="525"/>
              </a:spcBef>
              <a:spcAft>
                <a:spcPts val="0"/>
              </a:spcAft>
              <a:buSzPts val="1400"/>
              <a:buNone/>
              <a:defRPr sz="1814"/>
            </a:lvl5pPr>
            <a:lvl6pPr indent="-343789" lvl="5" marL="2743200" algn="l">
              <a:lnSpc>
                <a:spcPct val="90000"/>
              </a:lnSpc>
              <a:spcBef>
                <a:spcPts val="454"/>
              </a:spcBef>
              <a:spcAft>
                <a:spcPts val="0"/>
              </a:spcAft>
              <a:buClr>
                <a:schemeClr val="dk1"/>
              </a:buClr>
              <a:buSzPts val="1814"/>
              <a:buChar char="•"/>
              <a:defRPr sz="1814"/>
            </a:lvl6pPr>
            <a:lvl7pPr indent="-343789" lvl="6" marL="3200400" algn="l">
              <a:lnSpc>
                <a:spcPct val="90000"/>
              </a:lnSpc>
              <a:spcBef>
                <a:spcPts val="454"/>
              </a:spcBef>
              <a:spcAft>
                <a:spcPts val="0"/>
              </a:spcAft>
              <a:buClr>
                <a:schemeClr val="dk1"/>
              </a:buClr>
              <a:buSzPts val="1814"/>
              <a:buChar char="•"/>
              <a:defRPr sz="1814"/>
            </a:lvl7pPr>
            <a:lvl8pPr indent="-343789" lvl="7" marL="3657600" algn="l">
              <a:lnSpc>
                <a:spcPct val="90000"/>
              </a:lnSpc>
              <a:spcBef>
                <a:spcPts val="454"/>
              </a:spcBef>
              <a:spcAft>
                <a:spcPts val="0"/>
              </a:spcAft>
              <a:buClr>
                <a:schemeClr val="dk1"/>
              </a:buClr>
              <a:buSzPts val="1814"/>
              <a:buChar char="•"/>
              <a:defRPr sz="1814"/>
            </a:lvl8pPr>
            <a:lvl9pPr indent="-343789" lvl="8" marL="4114800" algn="l">
              <a:lnSpc>
                <a:spcPct val="90000"/>
              </a:lnSpc>
              <a:spcBef>
                <a:spcPts val="454"/>
              </a:spcBef>
              <a:spcAft>
                <a:spcPts val="0"/>
              </a:spcAft>
              <a:buClr>
                <a:schemeClr val="dk1"/>
              </a:buClr>
              <a:buSzPts val="1814"/>
              <a:buChar char="•"/>
              <a:defRPr sz="1814"/>
            </a:lvl9pPr>
          </a:lstStyle>
          <a:p/>
        </p:txBody>
      </p:sp>
      <p:sp>
        <p:nvSpPr>
          <p:cNvPr id="278" name="Google Shape;278;p150"/>
          <p:cNvSpPr txBox="1"/>
          <p:nvPr>
            <p:ph idx="2" type="body"/>
          </p:nvPr>
        </p:nvSpPr>
        <p:spPr>
          <a:xfrm>
            <a:off x="839040" y="2057977"/>
            <a:ext cx="3932160" cy="381064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51"/>
              <a:buNone/>
              <a:defRPr sz="1451"/>
            </a:lvl1pPr>
            <a:lvl2pPr indent="-228600" lvl="1" marL="914400" algn="l">
              <a:lnSpc>
                <a:spcPct val="93000"/>
              </a:lnSpc>
              <a:spcBef>
                <a:spcPts val="1288"/>
              </a:spcBef>
              <a:spcAft>
                <a:spcPts val="0"/>
              </a:spcAft>
              <a:buSzPts val="1270"/>
              <a:buNone/>
              <a:defRPr sz="1270"/>
            </a:lvl2pPr>
            <a:lvl3pPr indent="-228600" lvl="2" marL="1371600" algn="l">
              <a:lnSpc>
                <a:spcPct val="93000"/>
              </a:lnSpc>
              <a:spcBef>
                <a:spcPts val="1038"/>
              </a:spcBef>
              <a:spcAft>
                <a:spcPts val="0"/>
              </a:spcAft>
              <a:buSzPts val="1089"/>
              <a:buNone/>
              <a:defRPr sz="1089"/>
            </a:lvl3pPr>
            <a:lvl4pPr indent="-228600" lvl="3" marL="1828800" algn="l">
              <a:lnSpc>
                <a:spcPct val="93000"/>
              </a:lnSpc>
              <a:spcBef>
                <a:spcPts val="775"/>
              </a:spcBef>
              <a:spcAft>
                <a:spcPts val="0"/>
              </a:spcAft>
              <a:buSzPts val="907"/>
              <a:buNone/>
              <a:defRPr sz="907"/>
            </a:lvl4pPr>
            <a:lvl5pPr indent="-228600" lvl="4" marL="2286000" algn="l">
              <a:lnSpc>
                <a:spcPct val="93000"/>
              </a:lnSpc>
              <a:spcBef>
                <a:spcPts val="525"/>
              </a:spcBef>
              <a:spcAft>
                <a:spcPts val="0"/>
              </a:spcAft>
              <a:buSzPts val="907"/>
              <a:buNone/>
              <a:defRPr sz="907"/>
            </a:lvl5pPr>
            <a:lvl6pPr indent="-228600" lvl="5" marL="2743200" algn="l">
              <a:lnSpc>
                <a:spcPct val="90000"/>
              </a:lnSpc>
              <a:spcBef>
                <a:spcPts val="454"/>
              </a:spcBef>
              <a:spcAft>
                <a:spcPts val="0"/>
              </a:spcAft>
              <a:buClr>
                <a:schemeClr val="dk1"/>
              </a:buClr>
              <a:buSzPts val="907"/>
              <a:buNone/>
              <a:defRPr sz="907"/>
            </a:lvl6pPr>
            <a:lvl7pPr indent="-228600" lvl="6" marL="3200400" algn="l">
              <a:lnSpc>
                <a:spcPct val="90000"/>
              </a:lnSpc>
              <a:spcBef>
                <a:spcPts val="454"/>
              </a:spcBef>
              <a:spcAft>
                <a:spcPts val="0"/>
              </a:spcAft>
              <a:buClr>
                <a:schemeClr val="dk1"/>
              </a:buClr>
              <a:buSzPts val="907"/>
              <a:buNone/>
              <a:defRPr sz="907"/>
            </a:lvl7pPr>
            <a:lvl8pPr indent="-228600" lvl="7" marL="3657600" algn="l">
              <a:lnSpc>
                <a:spcPct val="90000"/>
              </a:lnSpc>
              <a:spcBef>
                <a:spcPts val="454"/>
              </a:spcBef>
              <a:spcAft>
                <a:spcPts val="0"/>
              </a:spcAft>
              <a:buClr>
                <a:schemeClr val="dk1"/>
              </a:buClr>
              <a:buSzPts val="907"/>
              <a:buNone/>
              <a:defRPr sz="907"/>
            </a:lvl8pPr>
            <a:lvl9pPr indent="-228600" lvl="8" marL="4114800" algn="l">
              <a:lnSpc>
                <a:spcPct val="90000"/>
              </a:lnSpc>
              <a:spcBef>
                <a:spcPts val="454"/>
              </a:spcBef>
              <a:spcAft>
                <a:spcPts val="0"/>
              </a:spcAft>
              <a:buClr>
                <a:schemeClr val="dk1"/>
              </a:buClr>
              <a:buSzPts val="907"/>
              <a:buNone/>
              <a:defRPr sz="907"/>
            </a:lvl9pPr>
          </a:lstStyle>
          <a:p/>
        </p:txBody>
      </p:sp>
      <p:sp>
        <p:nvSpPr>
          <p:cNvPr id="279" name="Google Shape;279;p150"/>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150"/>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150"/>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282" name="Shape 282"/>
        <p:cNvGrpSpPr/>
        <p:nvPr/>
      </p:nvGrpSpPr>
      <p:grpSpPr>
        <a:xfrm>
          <a:off x="0" y="0"/>
          <a:ext cx="0" cy="0"/>
          <a:chOff x="0" y="0"/>
          <a:chExt cx="0" cy="0"/>
        </a:xfrm>
      </p:grpSpPr>
      <p:sp>
        <p:nvSpPr>
          <p:cNvPr id="283" name="Google Shape;283;p151"/>
          <p:cNvSpPr txBox="1"/>
          <p:nvPr>
            <p:ph type="title"/>
          </p:nvPr>
        </p:nvSpPr>
        <p:spPr>
          <a:xfrm>
            <a:off x="839040" y="456528"/>
            <a:ext cx="3932160" cy="1601448"/>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2903"/>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84" name="Google Shape;284;p151"/>
          <p:cNvSpPr/>
          <p:nvPr>
            <p:ph idx="2" type="pic"/>
          </p:nvPr>
        </p:nvSpPr>
        <p:spPr>
          <a:xfrm>
            <a:off x="5184000" y="987944"/>
            <a:ext cx="6170880" cy="4873472"/>
          </a:xfrm>
          <a:prstGeom prst="rect">
            <a:avLst/>
          </a:prstGeom>
          <a:noFill/>
          <a:ln>
            <a:noFill/>
          </a:ln>
        </p:spPr>
      </p:sp>
      <p:sp>
        <p:nvSpPr>
          <p:cNvPr id="285" name="Google Shape;285;p151"/>
          <p:cNvSpPr txBox="1"/>
          <p:nvPr>
            <p:ph idx="1" type="body"/>
          </p:nvPr>
        </p:nvSpPr>
        <p:spPr>
          <a:xfrm>
            <a:off x="839040" y="2057977"/>
            <a:ext cx="3932160" cy="381064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51"/>
              <a:buNone/>
              <a:defRPr sz="1451"/>
            </a:lvl1pPr>
            <a:lvl2pPr indent="-228600" lvl="1" marL="914400" algn="l">
              <a:lnSpc>
                <a:spcPct val="93000"/>
              </a:lnSpc>
              <a:spcBef>
                <a:spcPts val="1288"/>
              </a:spcBef>
              <a:spcAft>
                <a:spcPts val="0"/>
              </a:spcAft>
              <a:buSzPts val="1270"/>
              <a:buNone/>
              <a:defRPr sz="1270"/>
            </a:lvl2pPr>
            <a:lvl3pPr indent="-228600" lvl="2" marL="1371600" algn="l">
              <a:lnSpc>
                <a:spcPct val="93000"/>
              </a:lnSpc>
              <a:spcBef>
                <a:spcPts val="1038"/>
              </a:spcBef>
              <a:spcAft>
                <a:spcPts val="0"/>
              </a:spcAft>
              <a:buSzPts val="1089"/>
              <a:buNone/>
              <a:defRPr sz="1089"/>
            </a:lvl3pPr>
            <a:lvl4pPr indent="-228600" lvl="3" marL="1828800" algn="l">
              <a:lnSpc>
                <a:spcPct val="93000"/>
              </a:lnSpc>
              <a:spcBef>
                <a:spcPts val="775"/>
              </a:spcBef>
              <a:spcAft>
                <a:spcPts val="0"/>
              </a:spcAft>
              <a:buSzPts val="907"/>
              <a:buNone/>
              <a:defRPr sz="907"/>
            </a:lvl4pPr>
            <a:lvl5pPr indent="-228600" lvl="4" marL="2286000" algn="l">
              <a:lnSpc>
                <a:spcPct val="93000"/>
              </a:lnSpc>
              <a:spcBef>
                <a:spcPts val="525"/>
              </a:spcBef>
              <a:spcAft>
                <a:spcPts val="0"/>
              </a:spcAft>
              <a:buSzPts val="907"/>
              <a:buNone/>
              <a:defRPr sz="907"/>
            </a:lvl5pPr>
            <a:lvl6pPr indent="-228600" lvl="5" marL="2743200" algn="l">
              <a:lnSpc>
                <a:spcPct val="90000"/>
              </a:lnSpc>
              <a:spcBef>
                <a:spcPts val="454"/>
              </a:spcBef>
              <a:spcAft>
                <a:spcPts val="0"/>
              </a:spcAft>
              <a:buClr>
                <a:schemeClr val="dk1"/>
              </a:buClr>
              <a:buSzPts val="907"/>
              <a:buNone/>
              <a:defRPr sz="907"/>
            </a:lvl6pPr>
            <a:lvl7pPr indent="-228600" lvl="6" marL="3200400" algn="l">
              <a:lnSpc>
                <a:spcPct val="90000"/>
              </a:lnSpc>
              <a:spcBef>
                <a:spcPts val="454"/>
              </a:spcBef>
              <a:spcAft>
                <a:spcPts val="0"/>
              </a:spcAft>
              <a:buClr>
                <a:schemeClr val="dk1"/>
              </a:buClr>
              <a:buSzPts val="907"/>
              <a:buNone/>
              <a:defRPr sz="907"/>
            </a:lvl7pPr>
            <a:lvl8pPr indent="-228600" lvl="7" marL="3657600" algn="l">
              <a:lnSpc>
                <a:spcPct val="90000"/>
              </a:lnSpc>
              <a:spcBef>
                <a:spcPts val="454"/>
              </a:spcBef>
              <a:spcAft>
                <a:spcPts val="0"/>
              </a:spcAft>
              <a:buClr>
                <a:schemeClr val="dk1"/>
              </a:buClr>
              <a:buSzPts val="907"/>
              <a:buNone/>
              <a:defRPr sz="907"/>
            </a:lvl8pPr>
            <a:lvl9pPr indent="-228600" lvl="8" marL="4114800" algn="l">
              <a:lnSpc>
                <a:spcPct val="90000"/>
              </a:lnSpc>
              <a:spcBef>
                <a:spcPts val="454"/>
              </a:spcBef>
              <a:spcAft>
                <a:spcPts val="0"/>
              </a:spcAft>
              <a:buClr>
                <a:schemeClr val="dk1"/>
              </a:buClr>
              <a:buSzPts val="907"/>
              <a:buNone/>
              <a:defRPr sz="907"/>
            </a:lvl9pPr>
          </a:lstStyle>
          <a:p/>
        </p:txBody>
      </p:sp>
      <p:sp>
        <p:nvSpPr>
          <p:cNvPr id="286" name="Google Shape;286;p151"/>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151"/>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151"/>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289" name="Shape 289"/>
        <p:cNvGrpSpPr/>
        <p:nvPr/>
      </p:nvGrpSpPr>
      <p:grpSpPr>
        <a:xfrm>
          <a:off x="0" y="0"/>
          <a:ext cx="0" cy="0"/>
          <a:chOff x="0" y="0"/>
          <a:chExt cx="0" cy="0"/>
        </a:xfrm>
      </p:grpSpPr>
      <p:sp>
        <p:nvSpPr>
          <p:cNvPr id="290" name="Google Shape;290;p152"/>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91" name="Google Shape;291;p152"/>
          <p:cNvSpPr txBox="1"/>
          <p:nvPr>
            <p:ph idx="1" type="body"/>
          </p:nvPr>
        </p:nvSpPr>
        <p:spPr>
          <a:xfrm rot="5400000">
            <a:off x="3831708" y="-1617132"/>
            <a:ext cx="4524375" cy="1096856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292" name="Google Shape;292;p152"/>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152"/>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152"/>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295" name="Shape 295"/>
        <p:cNvGrpSpPr/>
        <p:nvPr/>
      </p:nvGrpSpPr>
      <p:grpSpPr>
        <a:xfrm>
          <a:off x="0" y="0"/>
          <a:ext cx="0" cy="0"/>
          <a:chOff x="0" y="0"/>
          <a:chExt cx="0" cy="0"/>
        </a:xfrm>
      </p:grpSpPr>
      <p:sp>
        <p:nvSpPr>
          <p:cNvPr id="296" name="Google Shape;296;p153"/>
          <p:cNvSpPr txBox="1"/>
          <p:nvPr>
            <p:ph type="title"/>
          </p:nvPr>
        </p:nvSpPr>
        <p:spPr>
          <a:xfrm rot="5400000">
            <a:off x="7278892" y="1830579"/>
            <a:ext cx="5855655" cy="274176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97" name="Google Shape;297;p153"/>
          <p:cNvSpPr txBox="1"/>
          <p:nvPr>
            <p:ph idx="1" type="body"/>
          </p:nvPr>
        </p:nvSpPr>
        <p:spPr>
          <a:xfrm rot="5400000">
            <a:off x="1702254" y="-819981"/>
            <a:ext cx="5855655" cy="804288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298" name="Google Shape;298;p153"/>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153"/>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153"/>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307" name="Shape 307"/>
        <p:cNvGrpSpPr/>
        <p:nvPr/>
      </p:nvGrpSpPr>
      <p:grpSpPr>
        <a:xfrm>
          <a:off x="0" y="0"/>
          <a:ext cx="0" cy="0"/>
          <a:chOff x="0" y="0"/>
          <a:chExt cx="0" cy="0"/>
        </a:xfrm>
      </p:grpSpPr>
      <p:sp>
        <p:nvSpPr>
          <p:cNvPr id="308" name="Google Shape;308;p76"/>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9" name="Google Shape;309;p76"/>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0" name="Google Shape;310;p76"/>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311" name="Shape 311"/>
        <p:cNvGrpSpPr/>
        <p:nvPr/>
      </p:nvGrpSpPr>
      <p:grpSpPr>
        <a:xfrm>
          <a:off x="0" y="0"/>
          <a:ext cx="0" cy="0"/>
          <a:chOff x="0" y="0"/>
          <a:chExt cx="0" cy="0"/>
        </a:xfrm>
      </p:grpSpPr>
      <p:sp>
        <p:nvSpPr>
          <p:cNvPr id="312" name="Google Shape;312;p164"/>
          <p:cNvSpPr txBox="1"/>
          <p:nvPr>
            <p:ph type="ctrTitle"/>
          </p:nvPr>
        </p:nvSpPr>
        <p:spPr>
          <a:xfrm>
            <a:off x="1524480" y="1121888"/>
            <a:ext cx="9143040" cy="2387771"/>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5443"/>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13" name="Google Shape;313;p164"/>
          <p:cNvSpPr txBox="1"/>
          <p:nvPr>
            <p:ph idx="1" type="subTitle"/>
          </p:nvPr>
        </p:nvSpPr>
        <p:spPr>
          <a:xfrm>
            <a:off x="1524480" y="3601819"/>
            <a:ext cx="9143040" cy="1656174"/>
          </a:xfrm>
          <a:prstGeom prst="rect">
            <a:avLst/>
          </a:prstGeom>
          <a:noFill/>
          <a:ln>
            <a:noFill/>
          </a:ln>
        </p:spPr>
        <p:txBody>
          <a:bodyPr anchorCtr="0" anchor="t" bIns="0" lIns="0" spcFirstLastPara="1" rIns="0" wrap="square" tIns="28200">
            <a:noAutofit/>
          </a:bodyPr>
          <a:lstStyle>
            <a:lvl1pPr lvl="0" algn="ctr">
              <a:lnSpc>
                <a:spcPct val="93000"/>
              </a:lnSpc>
              <a:spcBef>
                <a:spcPts val="0"/>
              </a:spcBef>
              <a:spcAft>
                <a:spcPts val="0"/>
              </a:spcAft>
              <a:buSzPts val="2177"/>
              <a:buNone/>
              <a:defRPr sz="2177"/>
            </a:lvl1pPr>
            <a:lvl2pPr lvl="1" algn="ctr">
              <a:lnSpc>
                <a:spcPct val="93000"/>
              </a:lnSpc>
              <a:spcBef>
                <a:spcPts val="1288"/>
              </a:spcBef>
              <a:spcAft>
                <a:spcPts val="0"/>
              </a:spcAft>
              <a:buSzPts val="1814"/>
              <a:buNone/>
              <a:defRPr sz="1814"/>
            </a:lvl2pPr>
            <a:lvl3pPr lvl="2" algn="ctr">
              <a:lnSpc>
                <a:spcPct val="93000"/>
              </a:lnSpc>
              <a:spcBef>
                <a:spcPts val="1038"/>
              </a:spcBef>
              <a:spcAft>
                <a:spcPts val="0"/>
              </a:spcAft>
              <a:buSzPts val="1633"/>
              <a:buNone/>
              <a:defRPr sz="1633"/>
            </a:lvl3pPr>
            <a:lvl4pPr lvl="3" algn="ctr">
              <a:lnSpc>
                <a:spcPct val="93000"/>
              </a:lnSpc>
              <a:spcBef>
                <a:spcPts val="775"/>
              </a:spcBef>
              <a:spcAft>
                <a:spcPts val="0"/>
              </a:spcAft>
              <a:buSzPts val="1451"/>
              <a:buNone/>
              <a:defRPr sz="1451"/>
            </a:lvl4pPr>
            <a:lvl5pPr lvl="4" algn="ctr">
              <a:lnSpc>
                <a:spcPct val="93000"/>
              </a:lnSpc>
              <a:spcBef>
                <a:spcPts val="525"/>
              </a:spcBef>
              <a:spcAft>
                <a:spcPts val="0"/>
              </a:spcAft>
              <a:buSzPts val="1451"/>
              <a:buNone/>
              <a:defRPr sz="1451"/>
            </a:lvl5pPr>
            <a:lvl6pPr lvl="5" algn="ctr">
              <a:lnSpc>
                <a:spcPct val="90000"/>
              </a:lnSpc>
              <a:spcBef>
                <a:spcPts val="454"/>
              </a:spcBef>
              <a:spcAft>
                <a:spcPts val="0"/>
              </a:spcAft>
              <a:buClr>
                <a:schemeClr val="dk1"/>
              </a:buClr>
              <a:buSzPts val="1451"/>
              <a:buNone/>
              <a:defRPr sz="1451"/>
            </a:lvl6pPr>
            <a:lvl7pPr lvl="6" algn="ctr">
              <a:lnSpc>
                <a:spcPct val="90000"/>
              </a:lnSpc>
              <a:spcBef>
                <a:spcPts val="454"/>
              </a:spcBef>
              <a:spcAft>
                <a:spcPts val="0"/>
              </a:spcAft>
              <a:buClr>
                <a:schemeClr val="dk1"/>
              </a:buClr>
              <a:buSzPts val="1451"/>
              <a:buNone/>
              <a:defRPr sz="1451"/>
            </a:lvl7pPr>
            <a:lvl8pPr lvl="7" algn="ctr">
              <a:lnSpc>
                <a:spcPct val="90000"/>
              </a:lnSpc>
              <a:spcBef>
                <a:spcPts val="454"/>
              </a:spcBef>
              <a:spcAft>
                <a:spcPts val="0"/>
              </a:spcAft>
              <a:buClr>
                <a:schemeClr val="dk1"/>
              </a:buClr>
              <a:buSzPts val="1451"/>
              <a:buNone/>
              <a:defRPr sz="1451"/>
            </a:lvl8pPr>
            <a:lvl9pPr lvl="8" algn="ctr">
              <a:lnSpc>
                <a:spcPct val="90000"/>
              </a:lnSpc>
              <a:spcBef>
                <a:spcPts val="454"/>
              </a:spcBef>
              <a:spcAft>
                <a:spcPts val="0"/>
              </a:spcAft>
              <a:buClr>
                <a:schemeClr val="dk1"/>
              </a:buClr>
              <a:buSzPts val="1451"/>
              <a:buNone/>
              <a:defRPr sz="1451"/>
            </a:lvl9pPr>
          </a:lstStyle>
          <a:p/>
        </p:txBody>
      </p:sp>
      <p:sp>
        <p:nvSpPr>
          <p:cNvPr id="314" name="Google Shape;314;p164"/>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5" name="Google Shape;315;p164"/>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6" name="Google Shape;316;p164"/>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317" name="Shape 317"/>
        <p:cNvGrpSpPr/>
        <p:nvPr/>
      </p:nvGrpSpPr>
      <p:grpSpPr>
        <a:xfrm>
          <a:off x="0" y="0"/>
          <a:ext cx="0" cy="0"/>
          <a:chOff x="0" y="0"/>
          <a:chExt cx="0" cy="0"/>
        </a:xfrm>
      </p:grpSpPr>
      <p:sp>
        <p:nvSpPr>
          <p:cNvPr id="318" name="Google Shape;318;p165"/>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19" name="Google Shape;319;p165"/>
          <p:cNvSpPr txBox="1"/>
          <p:nvPr>
            <p:ph idx="1" type="body"/>
          </p:nvPr>
        </p:nvSpPr>
        <p:spPr>
          <a:xfrm>
            <a:off x="609612" y="1604964"/>
            <a:ext cx="10968567" cy="452437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320" name="Google Shape;320;p165"/>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165"/>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2" name="Google Shape;322;p165"/>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323" name="Shape 323"/>
        <p:cNvGrpSpPr/>
        <p:nvPr/>
      </p:nvGrpSpPr>
      <p:grpSpPr>
        <a:xfrm>
          <a:off x="0" y="0"/>
          <a:ext cx="0" cy="0"/>
          <a:chOff x="0" y="0"/>
          <a:chExt cx="0" cy="0"/>
        </a:xfrm>
      </p:grpSpPr>
      <p:sp>
        <p:nvSpPr>
          <p:cNvPr id="324" name="Google Shape;324;p166"/>
          <p:cNvSpPr txBox="1"/>
          <p:nvPr>
            <p:ph type="title"/>
          </p:nvPr>
        </p:nvSpPr>
        <p:spPr>
          <a:xfrm>
            <a:off x="831361" y="1709465"/>
            <a:ext cx="10515840" cy="2852939"/>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5443"/>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25" name="Google Shape;325;p166"/>
          <p:cNvSpPr txBox="1"/>
          <p:nvPr>
            <p:ph idx="1" type="body"/>
          </p:nvPr>
        </p:nvSpPr>
        <p:spPr>
          <a:xfrm>
            <a:off x="831361" y="4589900"/>
            <a:ext cx="10515840" cy="149919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2177"/>
              <a:buNone/>
              <a:defRPr sz="2177"/>
            </a:lvl1pPr>
            <a:lvl2pPr indent="-228600" lvl="1" marL="914400" algn="l">
              <a:lnSpc>
                <a:spcPct val="93000"/>
              </a:lnSpc>
              <a:spcBef>
                <a:spcPts val="1288"/>
              </a:spcBef>
              <a:spcAft>
                <a:spcPts val="0"/>
              </a:spcAft>
              <a:buSzPts val="1814"/>
              <a:buNone/>
              <a:defRPr sz="1814"/>
            </a:lvl2pPr>
            <a:lvl3pPr indent="-228600" lvl="2" marL="1371600" algn="l">
              <a:lnSpc>
                <a:spcPct val="93000"/>
              </a:lnSpc>
              <a:spcBef>
                <a:spcPts val="1038"/>
              </a:spcBef>
              <a:spcAft>
                <a:spcPts val="0"/>
              </a:spcAft>
              <a:buSzPts val="1633"/>
              <a:buNone/>
              <a:defRPr sz="1633"/>
            </a:lvl3pPr>
            <a:lvl4pPr indent="-228600" lvl="3" marL="1828800" algn="l">
              <a:lnSpc>
                <a:spcPct val="93000"/>
              </a:lnSpc>
              <a:spcBef>
                <a:spcPts val="775"/>
              </a:spcBef>
              <a:spcAft>
                <a:spcPts val="0"/>
              </a:spcAft>
              <a:buSzPts val="1451"/>
              <a:buNone/>
              <a:defRPr sz="1451"/>
            </a:lvl4pPr>
            <a:lvl5pPr indent="-228600" lvl="4" marL="2286000" algn="l">
              <a:lnSpc>
                <a:spcPct val="93000"/>
              </a:lnSpc>
              <a:spcBef>
                <a:spcPts val="525"/>
              </a:spcBef>
              <a:spcAft>
                <a:spcPts val="0"/>
              </a:spcAft>
              <a:buSzPts val="1451"/>
              <a:buNone/>
              <a:defRPr sz="1451"/>
            </a:lvl5pPr>
            <a:lvl6pPr indent="-228600" lvl="5" marL="2743200" algn="l">
              <a:lnSpc>
                <a:spcPct val="90000"/>
              </a:lnSpc>
              <a:spcBef>
                <a:spcPts val="454"/>
              </a:spcBef>
              <a:spcAft>
                <a:spcPts val="0"/>
              </a:spcAft>
              <a:buClr>
                <a:schemeClr val="dk1"/>
              </a:buClr>
              <a:buSzPts val="1451"/>
              <a:buNone/>
              <a:defRPr sz="1451"/>
            </a:lvl6pPr>
            <a:lvl7pPr indent="-228600" lvl="6" marL="3200400" algn="l">
              <a:lnSpc>
                <a:spcPct val="90000"/>
              </a:lnSpc>
              <a:spcBef>
                <a:spcPts val="454"/>
              </a:spcBef>
              <a:spcAft>
                <a:spcPts val="0"/>
              </a:spcAft>
              <a:buClr>
                <a:schemeClr val="dk1"/>
              </a:buClr>
              <a:buSzPts val="1451"/>
              <a:buNone/>
              <a:defRPr sz="1451"/>
            </a:lvl7pPr>
            <a:lvl8pPr indent="-228600" lvl="7" marL="3657600" algn="l">
              <a:lnSpc>
                <a:spcPct val="90000"/>
              </a:lnSpc>
              <a:spcBef>
                <a:spcPts val="454"/>
              </a:spcBef>
              <a:spcAft>
                <a:spcPts val="0"/>
              </a:spcAft>
              <a:buClr>
                <a:schemeClr val="dk1"/>
              </a:buClr>
              <a:buSzPts val="1451"/>
              <a:buNone/>
              <a:defRPr sz="1451"/>
            </a:lvl8pPr>
            <a:lvl9pPr indent="-228600" lvl="8" marL="4114800" algn="l">
              <a:lnSpc>
                <a:spcPct val="90000"/>
              </a:lnSpc>
              <a:spcBef>
                <a:spcPts val="454"/>
              </a:spcBef>
              <a:spcAft>
                <a:spcPts val="0"/>
              </a:spcAft>
              <a:buClr>
                <a:schemeClr val="dk1"/>
              </a:buClr>
              <a:buSzPts val="1451"/>
              <a:buNone/>
              <a:defRPr sz="1451"/>
            </a:lvl9pPr>
          </a:lstStyle>
          <a:p/>
        </p:txBody>
      </p:sp>
      <p:sp>
        <p:nvSpPr>
          <p:cNvPr id="326" name="Google Shape;326;p166"/>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166"/>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8" name="Google Shape;328;p166"/>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42" name="Shape 42"/>
        <p:cNvGrpSpPr/>
        <p:nvPr/>
      </p:nvGrpSpPr>
      <p:grpSpPr>
        <a:xfrm>
          <a:off x="0" y="0"/>
          <a:ext cx="0" cy="0"/>
          <a:chOff x="0" y="0"/>
          <a:chExt cx="0" cy="0"/>
        </a:xfrm>
      </p:grpSpPr>
      <p:sp>
        <p:nvSpPr>
          <p:cNvPr id="43" name="Google Shape;43;p18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18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8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8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18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329" name="Shape 329"/>
        <p:cNvGrpSpPr/>
        <p:nvPr/>
      </p:nvGrpSpPr>
      <p:grpSpPr>
        <a:xfrm>
          <a:off x="0" y="0"/>
          <a:ext cx="0" cy="0"/>
          <a:chOff x="0" y="0"/>
          <a:chExt cx="0" cy="0"/>
        </a:xfrm>
      </p:grpSpPr>
      <p:sp>
        <p:nvSpPr>
          <p:cNvPr id="330" name="Google Shape;330;p167"/>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31" name="Google Shape;331;p167"/>
          <p:cNvSpPr txBox="1"/>
          <p:nvPr>
            <p:ph idx="1" type="body"/>
          </p:nvPr>
        </p:nvSpPr>
        <p:spPr>
          <a:xfrm>
            <a:off x="608640" y="1604330"/>
            <a:ext cx="5391360" cy="452495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332" name="Google Shape;332;p167"/>
          <p:cNvSpPr txBox="1"/>
          <p:nvPr>
            <p:ph idx="2" type="body"/>
          </p:nvPr>
        </p:nvSpPr>
        <p:spPr>
          <a:xfrm>
            <a:off x="6184321" y="1604330"/>
            <a:ext cx="5393280" cy="452495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333" name="Google Shape;333;p167"/>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167"/>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p167"/>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336" name="Shape 336"/>
        <p:cNvGrpSpPr/>
        <p:nvPr/>
      </p:nvGrpSpPr>
      <p:grpSpPr>
        <a:xfrm>
          <a:off x="0" y="0"/>
          <a:ext cx="0" cy="0"/>
          <a:chOff x="0" y="0"/>
          <a:chExt cx="0" cy="0"/>
        </a:xfrm>
      </p:grpSpPr>
      <p:sp>
        <p:nvSpPr>
          <p:cNvPr id="337" name="Google Shape;337;p168"/>
          <p:cNvSpPr txBox="1"/>
          <p:nvPr>
            <p:ph type="title"/>
          </p:nvPr>
        </p:nvSpPr>
        <p:spPr>
          <a:xfrm>
            <a:off x="839041" y="365800"/>
            <a:ext cx="10515840" cy="1324939"/>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38" name="Google Shape;338;p168"/>
          <p:cNvSpPr txBox="1"/>
          <p:nvPr>
            <p:ph idx="1" type="body"/>
          </p:nvPr>
        </p:nvSpPr>
        <p:spPr>
          <a:xfrm>
            <a:off x="839040" y="1680657"/>
            <a:ext cx="5159040" cy="823766"/>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177"/>
              <a:buNone/>
              <a:defRPr b="1" sz="2177"/>
            </a:lvl1pPr>
            <a:lvl2pPr indent="-228600" lvl="1" marL="914400" algn="l">
              <a:lnSpc>
                <a:spcPct val="93000"/>
              </a:lnSpc>
              <a:spcBef>
                <a:spcPts val="1288"/>
              </a:spcBef>
              <a:spcAft>
                <a:spcPts val="0"/>
              </a:spcAft>
              <a:buSzPts val="1814"/>
              <a:buNone/>
              <a:defRPr b="1" sz="1814"/>
            </a:lvl2pPr>
            <a:lvl3pPr indent="-228600" lvl="2" marL="1371600" algn="l">
              <a:lnSpc>
                <a:spcPct val="93000"/>
              </a:lnSpc>
              <a:spcBef>
                <a:spcPts val="1038"/>
              </a:spcBef>
              <a:spcAft>
                <a:spcPts val="0"/>
              </a:spcAft>
              <a:buSzPts val="1633"/>
              <a:buNone/>
              <a:defRPr b="1" sz="1633"/>
            </a:lvl3pPr>
            <a:lvl4pPr indent="-228600" lvl="3" marL="1828800" algn="l">
              <a:lnSpc>
                <a:spcPct val="93000"/>
              </a:lnSpc>
              <a:spcBef>
                <a:spcPts val="775"/>
              </a:spcBef>
              <a:spcAft>
                <a:spcPts val="0"/>
              </a:spcAft>
              <a:buSzPts val="1451"/>
              <a:buNone/>
              <a:defRPr b="1" sz="1451"/>
            </a:lvl4pPr>
            <a:lvl5pPr indent="-228600" lvl="4" marL="2286000" algn="l">
              <a:lnSpc>
                <a:spcPct val="93000"/>
              </a:lnSpc>
              <a:spcBef>
                <a:spcPts val="525"/>
              </a:spcBef>
              <a:spcAft>
                <a:spcPts val="0"/>
              </a:spcAft>
              <a:buSzPts val="1451"/>
              <a:buNone/>
              <a:defRPr b="1" sz="1451"/>
            </a:lvl5pPr>
            <a:lvl6pPr indent="-228600" lvl="5" marL="2743200" algn="l">
              <a:lnSpc>
                <a:spcPct val="90000"/>
              </a:lnSpc>
              <a:spcBef>
                <a:spcPts val="454"/>
              </a:spcBef>
              <a:spcAft>
                <a:spcPts val="0"/>
              </a:spcAft>
              <a:buClr>
                <a:schemeClr val="dk1"/>
              </a:buClr>
              <a:buSzPts val="1451"/>
              <a:buNone/>
              <a:defRPr b="1" sz="1451"/>
            </a:lvl6pPr>
            <a:lvl7pPr indent="-228600" lvl="6" marL="3200400" algn="l">
              <a:lnSpc>
                <a:spcPct val="90000"/>
              </a:lnSpc>
              <a:spcBef>
                <a:spcPts val="454"/>
              </a:spcBef>
              <a:spcAft>
                <a:spcPts val="0"/>
              </a:spcAft>
              <a:buClr>
                <a:schemeClr val="dk1"/>
              </a:buClr>
              <a:buSzPts val="1451"/>
              <a:buNone/>
              <a:defRPr b="1" sz="1451"/>
            </a:lvl7pPr>
            <a:lvl8pPr indent="-228600" lvl="7" marL="3657600" algn="l">
              <a:lnSpc>
                <a:spcPct val="90000"/>
              </a:lnSpc>
              <a:spcBef>
                <a:spcPts val="454"/>
              </a:spcBef>
              <a:spcAft>
                <a:spcPts val="0"/>
              </a:spcAft>
              <a:buClr>
                <a:schemeClr val="dk1"/>
              </a:buClr>
              <a:buSzPts val="1451"/>
              <a:buNone/>
              <a:defRPr b="1" sz="1451"/>
            </a:lvl8pPr>
            <a:lvl9pPr indent="-228600" lvl="8" marL="4114800" algn="l">
              <a:lnSpc>
                <a:spcPct val="90000"/>
              </a:lnSpc>
              <a:spcBef>
                <a:spcPts val="454"/>
              </a:spcBef>
              <a:spcAft>
                <a:spcPts val="0"/>
              </a:spcAft>
              <a:buClr>
                <a:schemeClr val="dk1"/>
              </a:buClr>
              <a:buSzPts val="1451"/>
              <a:buNone/>
              <a:defRPr b="1" sz="1451"/>
            </a:lvl9pPr>
          </a:lstStyle>
          <a:p/>
        </p:txBody>
      </p:sp>
      <p:sp>
        <p:nvSpPr>
          <p:cNvPr id="339" name="Google Shape;339;p168"/>
          <p:cNvSpPr txBox="1"/>
          <p:nvPr>
            <p:ph idx="2" type="body"/>
          </p:nvPr>
        </p:nvSpPr>
        <p:spPr>
          <a:xfrm>
            <a:off x="839040" y="2504424"/>
            <a:ext cx="5159040" cy="3685346"/>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340" name="Google Shape;340;p168"/>
          <p:cNvSpPr txBox="1"/>
          <p:nvPr>
            <p:ph idx="3" type="body"/>
          </p:nvPr>
        </p:nvSpPr>
        <p:spPr>
          <a:xfrm>
            <a:off x="6172800" y="1680657"/>
            <a:ext cx="5182080" cy="823766"/>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177"/>
              <a:buNone/>
              <a:defRPr b="1" sz="2177"/>
            </a:lvl1pPr>
            <a:lvl2pPr indent="-228600" lvl="1" marL="914400" algn="l">
              <a:lnSpc>
                <a:spcPct val="93000"/>
              </a:lnSpc>
              <a:spcBef>
                <a:spcPts val="1288"/>
              </a:spcBef>
              <a:spcAft>
                <a:spcPts val="0"/>
              </a:spcAft>
              <a:buSzPts val="1814"/>
              <a:buNone/>
              <a:defRPr b="1" sz="1814"/>
            </a:lvl2pPr>
            <a:lvl3pPr indent="-228600" lvl="2" marL="1371600" algn="l">
              <a:lnSpc>
                <a:spcPct val="93000"/>
              </a:lnSpc>
              <a:spcBef>
                <a:spcPts val="1038"/>
              </a:spcBef>
              <a:spcAft>
                <a:spcPts val="0"/>
              </a:spcAft>
              <a:buSzPts val="1633"/>
              <a:buNone/>
              <a:defRPr b="1" sz="1633"/>
            </a:lvl3pPr>
            <a:lvl4pPr indent="-228600" lvl="3" marL="1828800" algn="l">
              <a:lnSpc>
                <a:spcPct val="93000"/>
              </a:lnSpc>
              <a:spcBef>
                <a:spcPts val="775"/>
              </a:spcBef>
              <a:spcAft>
                <a:spcPts val="0"/>
              </a:spcAft>
              <a:buSzPts val="1451"/>
              <a:buNone/>
              <a:defRPr b="1" sz="1451"/>
            </a:lvl4pPr>
            <a:lvl5pPr indent="-228600" lvl="4" marL="2286000" algn="l">
              <a:lnSpc>
                <a:spcPct val="93000"/>
              </a:lnSpc>
              <a:spcBef>
                <a:spcPts val="525"/>
              </a:spcBef>
              <a:spcAft>
                <a:spcPts val="0"/>
              </a:spcAft>
              <a:buSzPts val="1451"/>
              <a:buNone/>
              <a:defRPr b="1" sz="1451"/>
            </a:lvl5pPr>
            <a:lvl6pPr indent="-228600" lvl="5" marL="2743200" algn="l">
              <a:lnSpc>
                <a:spcPct val="90000"/>
              </a:lnSpc>
              <a:spcBef>
                <a:spcPts val="454"/>
              </a:spcBef>
              <a:spcAft>
                <a:spcPts val="0"/>
              </a:spcAft>
              <a:buClr>
                <a:schemeClr val="dk1"/>
              </a:buClr>
              <a:buSzPts val="1451"/>
              <a:buNone/>
              <a:defRPr b="1" sz="1451"/>
            </a:lvl6pPr>
            <a:lvl7pPr indent="-228600" lvl="6" marL="3200400" algn="l">
              <a:lnSpc>
                <a:spcPct val="90000"/>
              </a:lnSpc>
              <a:spcBef>
                <a:spcPts val="454"/>
              </a:spcBef>
              <a:spcAft>
                <a:spcPts val="0"/>
              </a:spcAft>
              <a:buClr>
                <a:schemeClr val="dk1"/>
              </a:buClr>
              <a:buSzPts val="1451"/>
              <a:buNone/>
              <a:defRPr b="1" sz="1451"/>
            </a:lvl7pPr>
            <a:lvl8pPr indent="-228600" lvl="7" marL="3657600" algn="l">
              <a:lnSpc>
                <a:spcPct val="90000"/>
              </a:lnSpc>
              <a:spcBef>
                <a:spcPts val="454"/>
              </a:spcBef>
              <a:spcAft>
                <a:spcPts val="0"/>
              </a:spcAft>
              <a:buClr>
                <a:schemeClr val="dk1"/>
              </a:buClr>
              <a:buSzPts val="1451"/>
              <a:buNone/>
              <a:defRPr b="1" sz="1451"/>
            </a:lvl8pPr>
            <a:lvl9pPr indent="-228600" lvl="8" marL="4114800" algn="l">
              <a:lnSpc>
                <a:spcPct val="90000"/>
              </a:lnSpc>
              <a:spcBef>
                <a:spcPts val="454"/>
              </a:spcBef>
              <a:spcAft>
                <a:spcPts val="0"/>
              </a:spcAft>
              <a:buClr>
                <a:schemeClr val="dk1"/>
              </a:buClr>
              <a:buSzPts val="1451"/>
              <a:buNone/>
              <a:defRPr b="1" sz="1451"/>
            </a:lvl9pPr>
          </a:lstStyle>
          <a:p/>
        </p:txBody>
      </p:sp>
      <p:sp>
        <p:nvSpPr>
          <p:cNvPr id="341" name="Google Shape;341;p168"/>
          <p:cNvSpPr txBox="1"/>
          <p:nvPr>
            <p:ph idx="4" type="body"/>
          </p:nvPr>
        </p:nvSpPr>
        <p:spPr>
          <a:xfrm>
            <a:off x="6172800" y="2504424"/>
            <a:ext cx="5182080" cy="3685346"/>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342" name="Google Shape;342;p168"/>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168"/>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p168"/>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345" name="Shape 345"/>
        <p:cNvGrpSpPr/>
        <p:nvPr/>
      </p:nvGrpSpPr>
      <p:grpSpPr>
        <a:xfrm>
          <a:off x="0" y="0"/>
          <a:ext cx="0" cy="0"/>
          <a:chOff x="0" y="0"/>
          <a:chExt cx="0" cy="0"/>
        </a:xfrm>
      </p:grpSpPr>
      <p:sp>
        <p:nvSpPr>
          <p:cNvPr id="346" name="Google Shape;346;p169"/>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47" name="Google Shape;347;p169"/>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169"/>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169"/>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350" name="Shape 350"/>
        <p:cNvGrpSpPr/>
        <p:nvPr/>
      </p:nvGrpSpPr>
      <p:grpSpPr>
        <a:xfrm>
          <a:off x="0" y="0"/>
          <a:ext cx="0" cy="0"/>
          <a:chOff x="0" y="0"/>
          <a:chExt cx="0" cy="0"/>
        </a:xfrm>
      </p:grpSpPr>
      <p:sp>
        <p:nvSpPr>
          <p:cNvPr id="351" name="Google Shape;351;p170"/>
          <p:cNvSpPr txBox="1"/>
          <p:nvPr>
            <p:ph type="title"/>
          </p:nvPr>
        </p:nvSpPr>
        <p:spPr>
          <a:xfrm>
            <a:off x="839040" y="456528"/>
            <a:ext cx="3932160" cy="1601448"/>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2903"/>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52" name="Google Shape;352;p170"/>
          <p:cNvSpPr txBox="1"/>
          <p:nvPr>
            <p:ph idx="1" type="body"/>
          </p:nvPr>
        </p:nvSpPr>
        <p:spPr>
          <a:xfrm>
            <a:off x="5184000" y="987944"/>
            <a:ext cx="6170880" cy="4873472"/>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sz="2903"/>
            </a:lvl1pPr>
            <a:lvl2pPr indent="-228600" lvl="1" marL="914400" algn="l">
              <a:lnSpc>
                <a:spcPct val="93000"/>
              </a:lnSpc>
              <a:spcBef>
                <a:spcPts val="1288"/>
              </a:spcBef>
              <a:spcAft>
                <a:spcPts val="0"/>
              </a:spcAft>
              <a:buSzPts val="1400"/>
              <a:buNone/>
              <a:defRPr sz="2540"/>
            </a:lvl2pPr>
            <a:lvl3pPr indent="-228600" lvl="2" marL="1371600" algn="l">
              <a:lnSpc>
                <a:spcPct val="93000"/>
              </a:lnSpc>
              <a:spcBef>
                <a:spcPts val="1038"/>
              </a:spcBef>
              <a:spcAft>
                <a:spcPts val="0"/>
              </a:spcAft>
              <a:buSzPts val="1400"/>
              <a:buNone/>
              <a:defRPr sz="2177"/>
            </a:lvl3pPr>
            <a:lvl4pPr indent="-228600" lvl="3" marL="1828800" algn="l">
              <a:lnSpc>
                <a:spcPct val="93000"/>
              </a:lnSpc>
              <a:spcBef>
                <a:spcPts val="775"/>
              </a:spcBef>
              <a:spcAft>
                <a:spcPts val="0"/>
              </a:spcAft>
              <a:buSzPts val="1400"/>
              <a:buNone/>
              <a:defRPr sz="1814"/>
            </a:lvl4pPr>
            <a:lvl5pPr indent="-228600" lvl="4" marL="2286000" algn="l">
              <a:lnSpc>
                <a:spcPct val="93000"/>
              </a:lnSpc>
              <a:spcBef>
                <a:spcPts val="525"/>
              </a:spcBef>
              <a:spcAft>
                <a:spcPts val="0"/>
              </a:spcAft>
              <a:buSzPts val="1400"/>
              <a:buNone/>
              <a:defRPr sz="1814"/>
            </a:lvl5pPr>
            <a:lvl6pPr indent="-343789" lvl="5" marL="2743200" algn="l">
              <a:lnSpc>
                <a:spcPct val="90000"/>
              </a:lnSpc>
              <a:spcBef>
                <a:spcPts val="454"/>
              </a:spcBef>
              <a:spcAft>
                <a:spcPts val="0"/>
              </a:spcAft>
              <a:buClr>
                <a:schemeClr val="dk1"/>
              </a:buClr>
              <a:buSzPts val="1814"/>
              <a:buChar char="•"/>
              <a:defRPr sz="1814"/>
            </a:lvl6pPr>
            <a:lvl7pPr indent="-343789" lvl="6" marL="3200400" algn="l">
              <a:lnSpc>
                <a:spcPct val="90000"/>
              </a:lnSpc>
              <a:spcBef>
                <a:spcPts val="454"/>
              </a:spcBef>
              <a:spcAft>
                <a:spcPts val="0"/>
              </a:spcAft>
              <a:buClr>
                <a:schemeClr val="dk1"/>
              </a:buClr>
              <a:buSzPts val="1814"/>
              <a:buChar char="•"/>
              <a:defRPr sz="1814"/>
            </a:lvl7pPr>
            <a:lvl8pPr indent="-343789" lvl="7" marL="3657600" algn="l">
              <a:lnSpc>
                <a:spcPct val="90000"/>
              </a:lnSpc>
              <a:spcBef>
                <a:spcPts val="454"/>
              </a:spcBef>
              <a:spcAft>
                <a:spcPts val="0"/>
              </a:spcAft>
              <a:buClr>
                <a:schemeClr val="dk1"/>
              </a:buClr>
              <a:buSzPts val="1814"/>
              <a:buChar char="•"/>
              <a:defRPr sz="1814"/>
            </a:lvl8pPr>
            <a:lvl9pPr indent="-343789" lvl="8" marL="4114800" algn="l">
              <a:lnSpc>
                <a:spcPct val="90000"/>
              </a:lnSpc>
              <a:spcBef>
                <a:spcPts val="454"/>
              </a:spcBef>
              <a:spcAft>
                <a:spcPts val="0"/>
              </a:spcAft>
              <a:buClr>
                <a:schemeClr val="dk1"/>
              </a:buClr>
              <a:buSzPts val="1814"/>
              <a:buChar char="•"/>
              <a:defRPr sz="1814"/>
            </a:lvl9pPr>
          </a:lstStyle>
          <a:p/>
        </p:txBody>
      </p:sp>
      <p:sp>
        <p:nvSpPr>
          <p:cNvPr id="353" name="Google Shape;353;p170"/>
          <p:cNvSpPr txBox="1"/>
          <p:nvPr>
            <p:ph idx="2" type="body"/>
          </p:nvPr>
        </p:nvSpPr>
        <p:spPr>
          <a:xfrm>
            <a:off x="839040" y="2057977"/>
            <a:ext cx="3932160" cy="381064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51"/>
              <a:buNone/>
              <a:defRPr sz="1451"/>
            </a:lvl1pPr>
            <a:lvl2pPr indent="-228600" lvl="1" marL="914400" algn="l">
              <a:lnSpc>
                <a:spcPct val="93000"/>
              </a:lnSpc>
              <a:spcBef>
                <a:spcPts val="1288"/>
              </a:spcBef>
              <a:spcAft>
                <a:spcPts val="0"/>
              </a:spcAft>
              <a:buSzPts val="1270"/>
              <a:buNone/>
              <a:defRPr sz="1270"/>
            </a:lvl2pPr>
            <a:lvl3pPr indent="-228600" lvl="2" marL="1371600" algn="l">
              <a:lnSpc>
                <a:spcPct val="93000"/>
              </a:lnSpc>
              <a:spcBef>
                <a:spcPts val="1038"/>
              </a:spcBef>
              <a:spcAft>
                <a:spcPts val="0"/>
              </a:spcAft>
              <a:buSzPts val="1089"/>
              <a:buNone/>
              <a:defRPr sz="1089"/>
            </a:lvl3pPr>
            <a:lvl4pPr indent="-228600" lvl="3" marL="1828800" algn="l">
              <a:lnSpc>
                <a:spcPct val="93000"/>
              </a:lnSpc>
              <a:spcBef>
                <a:spcPts val="775"/>
              </a:spcBef>
              <a:spcAft>
                <a:spcPts val="0"/>
              </a:spcAft>
              <a:buSzPts val="907"/>
              <a:buNone/>
              <a:defRPr sz="907"/>
            </a:lvl4pPr>
            <a:lvl5pPr indent="-228600" lvl="4" marL="2286000" algn="l">
              <a:lnSpc>
                <a:spcPct val="93000"/>
              </a:lnSpc>
              <a:spcBef>
                <a:spcPts val="525"/>
              </a:spcBef>
              <a:spcAft>
                <a:spcPts val="0"/>
              </a:spcAft>
              <a:buSzPts val="907"/>
              <a:buNone/>
              <a:defRPr sz="907"/>
            </a:lvl5pPr>
            <a:lvl6pPr indent="-228600" lvl="5" marL="2743200" algn="l">
              <a:lnSpc>
                <a:spcPct val="90000"/>
              </a:lnSpc>
              <a:spcBef>
                <a:spcPts val="454"/>
              </a:spcBef>
              <a:spcAft>
                <a:spcPts val="0"/>
              </a:spcAft>
              <a:buClr>
                <a:schemeClr val="dk1"/>
              </a:buClr>
              <a:buSzPts val="907"/>
              <a:buNone/>
              <a:defRPr sz="907"/>
            </a:lvl6pPr>
            <a:lvl7pPr indent="-228600" lvl="6" marL="3200400" algn="l">
              <a:lnSpc>
                <a:spcPct val="90000"/>
              </a:lnSpc>
              <a:spcBef>
                <a:spcPts val="454"/>
              </a:spcBef>
              <a:spcAft>
                <a:spcPts val="0"/>
              </a:spcAft>
              <a:buClr>
                <a:schemeClr val="dk1"/>
              </a:buClr>
              <a:buSzPts val="907"/>
              <a:buNone/>
              <a:defRPr sz="907"/>
            </a:lvl7pPr>
            <a:lvl8pPr indent="-228600" lvl="7" marL="3657600" algn="l">
              <a:lnSpc>
                <a:spcPct val="90000"/>
              </a:lnSpc>
              <a:spcBef>
                <a:spcPts val="454"/>
              </a:spcBef>
              <a:spcAft>
                <a:spcPts val="0"/>
              </a:spcAft>
              <a:buClr>
                <a:schemeClr val="dk1"/>
              </a:buClr>
              <a:buSzPts val="907"/>
              <a:buNone/>
              <a:defRPr sz="907"/>
            </a:lvl8pPr>
            <a:lvl9pPr indent="-228600" lvl="8" marL="4114800" algn="l">
              <a:lnSpc>
                <a:spcPct val="90000"/>
              </a:lnSpc>
              <a:spcBef>
                <a:spcPts val="454"/>
              </a:spcBef>
              <a:spcAft>
                <a:spcPts val="0"/>
              </a:spcAft>
              <a:buClr>
                <a:schemeClr val="dk1"/>
              </a:buClr>
              <a:buSzPts val="907"/>
              <a:buNone/>
              <a:defRPr sz="907"/>
            </a:lvl9pPr>
          </a:lstStyle>
          <a:p/>
        </p:txBody>
      </p:sp>
      <p:sp>
        <p:nvSpPr>
          <p:cNvPr id="354" name="Google Shape;354;p170"/>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5" name="Google Shape;355;p170"/>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6" name="Google Shape;356;p170"/>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357" name="Shape 357"/>
        <p:cNvGrpSpPr/>
        <p:nvPr/>
      </p:nvGrpSpPr>
      <p:grpSpPr>
        <a:xfrm>
          <a:off x="0" y="0"/>
          <a:ext cx="0" cy="0"/>
          <a:chOff x="0" y="0"/>
          <a:chExt cx="0" cy="0"/>
        </a:xfrm>
      </p:grpSpPr>
      <p:sp>
        <p:nvSpPr>
          <p:cNvPr id="358" name="Google Shape;358;p171"/>
          <p:cNvSpPr txBox="1"/>
          <p:nvPr>
            <p:ph type="title"/>
          </p:nvPr>
        </p:nvSpPr>
        <p:spPr>
          <a:xfrm>
            <a:off x="839040" y="456528"/>
            <a:ext cx="3932160" cy="1601448"/>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2903"/>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59" name="Google Shape;359;p171"/>
          <p:cNvSpPr/>
          <p:nvPr>
            <p:ph idx="2" type="pic"/>
          </p:nvPr>
        </p:nvSpPr>
        <p:spPr>
          <a:xfrm>
            <a:off x="5184000" y="987944"/>
            <a:ext cx="6170880" cy="4873472"/>
          </a:xfrm>
          <a:prstGeom prst="rect">
            <a:avLst/>
          </a:prstGeom>
          <a:noFill/>
          <a:ln>
            <a:noFill/>
          </a:ln>
        </p:spPr>
      </p:sp>
      <p:sp>
        <p:nvSpPr>
          <p:cNvPr id="360" name="Google Shape;360;p171"/>
          <p:cNvSpPr txBox="1"/>
          <p:nvPr>
            <p:ph idx="1" type="body"/>
          </p:nvPr>
        </p:nvSpPr>
        <p:spPr>
          <a:xfrm>
            <a:off x="839040" y="2057977"/>
            <a:ext cx="3932160" cy="381064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51"/>
              <a:buNone/>
              <a:defRPr sz="1451"/>
            </a:lvl1pPr>
            <a:lvl2pPr indent="-228600" lvl="1" marL="914400" algn="l">
              <a:lnSpc>
                <a:spcPct val="93000"/>
              </a:lnSpc>
              <a:spcBef>
                <a:spcPts val="1288"/>
              </a:spcBef>
              <a:spcAft>
                <a:spcPts val="0"/>
              </a:spcAft>
              <a:buSzPts val="1270"/>
              <a:buNone/>
              <a:defRPr sz="1270"/>
            </a:lvl2pPr>
            <a:lvl3pPr indent="-228600" lvl="2" marL="1371600" algn="l">
              <a:lnSpc>
                <a:spcPct val="93000"/>
              </a:lnSpc>
              <a:spcBef>
                <a:spcPts val="1038"/>
              </a:spcBef>
              <a:spcAft>
                <a:spcPts val="0"/>
              </a:spcAft>
              <a:buSzPts val="1089"/>
              <a:buNone/>
              <a:defRPr sz="1089"/>
            </a:lvl3pPr>
            <a:lvl4pPr indent="-228600" lvl="3" marL="1828800" algn="l">
              <a:lnSpc>
                <a:spcPct val="93000"/>
              </a:lnSpc>
              <a:spcBef>
                <a:spcPts val="775"/>
              </a:spcBef>
              <a:spcAft>
                <a:spcPts val="0"/>
              </a:spcAft>
              <a:buSzPts val="907"/>
              <a:buNone/>
              <a:defRPr sz="907"/>
            </a:lvl4pPr>
            <a:lvl5pPr indent="-228600" lvl="4" marL="2286000" algn="l">
              <a:lnSpc>
                <a:spcPct val="93000"/>
              </a:lnSpc>
              <a:spcBef>
                <a:spcPts val="525"/>
              </a:spcBef>
              <a:spcAft>
                <a:spcPts val="0"/>
              </a:spcAft>
              <a:buSzPts val="907"/>
              <a:buNone/>
              <a:defRPr sz="907"/>
            </a:lvl5pPr>
            <a:lvl6pPr indent="-228600" lvl="5" marL="2743200" algn="l">
              <a:lnSpc>
                <a:spcPct val="90000"/>
              </a:lnSpc>
              <a:spcBef>
                <a:spcPts val="454"/>
              </a:spcBef>
              <a:spcAft>
                <a:spcPts val="0"/>
              </a:spcAft>
              <a:buClr>
                <a:schemeClr val="dk1"/>
              </a:buClr>
              <a:buSzPts val="907"/>
              <a:buNone/>
              <a:defRPr sz="907"/>
            </a:lvl6pPr>
            <a:lvl7pPr indent="-228600" lvl="6" marL="3200400" algn="l">
              <a:lnSpc>
                <a:spcPct val="90000"/>
              </a:lnSpc>
              <a:spcBef>
                <a:spcPts val="454"/>
              </a:spcBef>
              <a:spcAft>
                <a:spcPts val="0"/>
              </a:spcAft>
              <a:buClr>
                <a:schemeClr val="dk1"/>
              </a:buClr>
              <a:buSzPts val="907"/>
              <a:buNone/>
              <a:defRPr sz="907"/>
            </a:lvl7pPr>
            <a:lvl8pPr indent="-228600" lvl="7" marL="3657600" algn="l">
              <a:lnSpc>
                <a:spcPct val="90000"/>
              </a:lnSpc>
              <a:spcBef>
                <a:spcPts val="454"/>
              </a:spcBef>
              <a:spcAft>
                <a:spcPts val="0"/>
              </a:spcAft>
              <a:buClr>
                <a:schemeClr val="dk1"/>
              </a:buClr>
              <a:buSzPts val="907"/>
              <a:buNone/>
              <a:defRPr sz="907"/>
            </a:lvl8pPr>
            <a:lvl9pPr indent="-228600" lvl="8" marL="4114800" algn="l">
              <a:lnSpc>
                <a:spcPct val="90000"/>
              </a:lnSpc>
              <a:spcBef>
                <a:spcPts val="454"/>
              </a:spcBef>
              <a:spcAft>
                <a:spcPts val="0"/>
              </a:spcAft>
              <a:buClr>
                <a:schemeClr val="dk1"/>
              </a:buClr>
              <a:buSzPts val="907"/>
              <a:buNone/>
              <a:defRPr sz="907"/>
            </a:lvl9pPr>
          </a:lstStyle>
          <a:p/>
        </p:txBody>
      </p:sp>
      <p:sp>
        <p:nvSpPr>
          <p:cNvPr id="361" name="Google Shape;361;p171"/>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2" name="Google Shape;362;p171"/>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3" name="Google Shape;363;p171"/>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364" name="Shape 364"/>
        <p:cNvGrpSpPr/>
        <p:nvPr/>
      </p:nvGrpSpPr>
      <p:grpSpPr>
        <a:xfrm>
          <a:off x="0" y="0"/>
          <a:ext cx="0" cy="0"/>
          <a:chOff x="0" y="0"/>
          <a:chExt cx="0" cy="0"/>
        </a:xfrm>
      </p:grpSpPr>
      <p:sp>
        <p:nvSpPr>
          <p:cNvPr id="365" name="Google Shape;365;p172"/>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66" name="Google Shape;366;p172"/>
          <p:cNvSpPr txBox="1"/>
          <p:nvPr>
            <p:ph idx="1" type="body"/>
          </p:nvPr>
        </p:nvSpPr>
        <p:spPr>
          <a:xfrm rot="5400000">
            <a:off x="3831708" y="-1617132"/>
            <a:ext cx="4524375" cy="1096856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367" name="Google Shape;367;p172"/>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172"/>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9" name="Google Shape;369;p172"/>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370" name="Shape 370"/>
        <p:cNvGrpSpPr/>
        <p:nvPr/>
      </p:nvGrpSpPr>
      <p:grpSpPr>
        <a:xfrm>
          <a:off x="0" y="0"/>
          <a:ext cx="0" cy="0"/>
          <a:chOff x="0" y="0"/>
          <a:chExt cx="0" cy="0"/>
        </a:xfrm>
      </p:grpSpPr>
      <p:sp>
        <p:nvSpPr>
          <p:cNvPr id="371" name="Google Shape;371;p173"/>
          <p:cNvSpPr txBox="1"/>
          <p:nvPr>
            <p:ph type="title"/>
          </p:nvPr>
        </p:nvSpPr>
        <p:spPr>
          <a:xfrm rot="5400000">
            <a:off x="7278892" y="1830579"/>
            <a:ext cx="5855655" cy="274176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72" name="Google Shape;372;p173"/>
          <p:cNvSpPr txBox="1"/>
          <p:nvPr>
            <p:ph idx="1" type="body"/>
          </p:nvPr>
        </p:nvSpPr>
        <p:spPr>
          <a:xfrm rot="5400000">
            <a:off x="1702254" y="-819981"/>
            <a:ext cx="5855655" cy="804288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373" name="Google Shape;373;p173"/>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4" name="Google Shape;374;p173"/>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5" name="Google Shape;375;p173"/>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showMasterSp="0" type="obj">
  <p:cSld name="OBJECT">
    <p:spTree>
      <p:nvGrpSpPr>
        <p:cNvPr id="384" name="Shape 384"/>
        <p:cNvGrpSpPr/>
        <p:nvPr/>
      </p:nvGrpSpPr>
      <p:grpSpPr>
        <a:xfrm>
          <a:off x="0" y="0"/>
          <a:ext cx="0" cy="0"/>
          <a:chOff x="0" y="0"/>
          <a:chExt cx="0" cy="0"/>
        </a:xfrm>
      </p:grpSpPr>
      <p:sp>
        <p:nvSpPr>
          <p:cNvPr id="385" name="Google Shape;385;p78"/>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6" name="Google Shape;386;p78"/>
          <p:cNvSpPr txBox="1"/>
          <p:nvPr>
            <p:ph idx="1" type="body"/>
          </p:nvPr>
        </p:nvSpPr>
        <p:spPr>
          <a:xfrm>
            <a:off x="609600" y="1600201"/>
            <a:ext cx="9948333"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387" name="Google Shape;387;p78"/>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78"/>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showMasterSp="0" type="title">
  <p:cSld name="TITLE">
    <p:spTree>
      <p:nvGrpSpPr>
        <p:cNvPr id="389" name="Shape 389"/>
        <p:cNvGrpSpPr/>
        <p:nvPr/>
      </p:nvGrpSpPr>
      <p:grpSpPr>
        <a:xfrm>
          <a:off x="0" y="0"/>
          <a:ext cx="0" cy="0"/>
          <a:chOff x="0" y="0"/>
          <a:chExt cx="0" cy="0"/>
        </a:xfrm>
      </p:grpSpPr>
      <p:sp>
        <p:nvSpPr>
          <p:cNvPr id="390" name="Google Shape;390;p215"/>
          <p:cNvSpPr txBox="1"/>
          <p:nvPr>
            <p:ph type="ctrTitle"/>
          </p:nvPr>
        </p:nvSpPr>
        <p:spPr>
          <a:xfrm>
            <a:off x="914400" y="2130562"/>
            <a:ext cx="10363200" cy="14700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1" name="Google Shape;391;p215"/>
          <p:cNvSpPr txBox="1"/>
          <p:nvPr>
            <p:ph idx="1" type="subTitle"/>
          </p:nvPr>
        </p:nvSpPr>
        <p:spPr>
          <a:xfrm>
            <a:off x="1828800" y="3886200"/>
            <a:ext cx="8534400" cy="1752600"/>
          </a:xfrm>
          <a:prstGeom prst="rect">
            <a:avLst/>
          </a:prstGeom>
          <a:noFill/>
          <a:ln>
            <a:noFill/>
          </a:ln>
        </p:spPr>
        <p:txBody>
          <a:bodyPr anchorCtr="0" anchor="t" bIns="46800" lIns="90000" spcFirstLastPara="1" rIns="90000" wrap="square" tIns="46800">
            <a:noAutofit/>
          </a:bodyPr>
          <a:lstStyle>
            <a:lvl1pPr lvl="0" algn="ctr">
              <a:spcBef>
                <a:spcPts val="750"/>
              </a:spcBef>
              <a:spcAft>
                <a:spcPts val="0"/>
              </a:spcAft>
              <a:buSzPts val="3000"/>
              <a:buNone/>
              <a:defRPr/>
            </a:lvl1pPr>
            <a:lvl2pPr lvl="1" algn="ctr">
              <a:spcBef>
                <a:spcPts val="650"/>
              </a:spcBef>
              <a:spcAft>
                <a:spcPts val="0"/>
              </a:spcAft>
              <a:buSzPts val="2600"/>
              <a:buNone/>
              <a:defRPr/>
            </a:lvl2pPr>
            <a:lvl3pPr lvl="2" algn="ctr">
              <a:spcBef>
                <a:spcPts val="600"/>
              </a:spcBef>
              <a:spcAft>
                <a:spcPts val="0"/>
              </a:spcAft>
              <a:buSzPts val="2400"/>
              <a:buNone/>
              <a:defRPr/>
            </a:lvl3pPr>
            <a:lvl4pPr lvl="3" algn="ctr">
              <a:spcBef>
                <a:spcPts val="500"/>
              </a:spcBef>
              <a:spcAft>
                <a:spcPts val="0"/>
              </a:spcAft>
              <a:buSzPts val="2000"/>
              <a:buNone/>
              <a:defRPr/>
            </a:lvl4pPr>
            <a:lvl5pPr lvl="4" algn="ctr">
              <a:spcBef>
                <a:spcPts val="500"/>
              </a:spcBef>
              <a:spcAft>
                <a:spcPts val="0"/>
              </a:spcAft>
              <a:buSzPts val="2000"/>
              <a:buNone/>
              <a:defRPr/>
            </a:lvl5pPr>
            <a:lvl6pPr lvl="5" algn="ctr">
              <a:spcBef>
                <a:spcPts val="500"/>
              </a:spcBef>
              <a:spcAft>
                <a:spcPts val="0"/>
              </a:spcAft>
              <a:buSzPts val="2000"/>
              <a:buNone/>
              <a:defRPr/>
            </a:lvl6pPr>
            <a:lvl7pPr lvl="6" algn="ctr">
              <a:spcBef>
                <a:spcPts val="500"/>
              </a:spcBef>
              <a:spcAft>
                <a:spcPts val="0"/>
              </a:spcAft>
              <a:buSzPts val="2000"/>
              <a:buNone/>
              <a:defRPr/>
            </a:lvl7pPr>
            <a:lvl8pPr lvl="7" algn="ctr">
              <a:spcBef>
                <a:spcPts val="500"/>
              </a:spcBef>
              <a:spcAft>
                <a:spcPts val="0"/>
              </a:spcAft>
              <a:buSzPts val="2000"/>
              <a:buNone/>
              <a:defRPr/>
            </a:lvl8pPr>
            <a:lvl9pPr lvl="8" algn="ctr">
              <a:spcBef>
                <a:spcPts val="500"/>
              </a:spcBef>
              <a:spcAft>
                <a:spcPts val="0"/>
              </a:spcAft>
              <a:buSzPts val="2000"/>
              <a:buNone/>
              <a:defRPr/>
            </a:lvl9pPr>
          </a:lstStyle>
          <a:p/>
        </p:txBody>
      </p:sp>
      <p:sp>
        <p:nvSpPr>
          <p:cNvPr id="392" name="Google Shape;392;p215"/>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3" name="Google Shape;393;p215"/>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showMasterSp="0" type="secHead">
  <p:cSld name="SECTION_HEADER">
    <p:spTree>
      <p:nvGrpSpPr>
        <p:cNvPr id="394" name="Shape 394"/>
        <p:cNvGrpSpPr/>
        <p:nvPr/>
      </p:nvGrpSpPr>
      <p:grpSpPr>
        <a:xfrm>
          <a:off x="0" y="0"/>
          <a:ext cx="0" cy="0"/>
          <a:chOff x="0" y="0"/>
          <a:chExt cx="0" cy="0"/>
        </a:xfrm>
      </p:grpSpPr>
      <p:sp>
        <p:nvSpPr>
          <p:cNvPr id="395" name="Google Shape;395;p216"/>
          <p:cNvSpPr txBox="1"/>
          <p:nvPr>
            <p:ph type="title"/>
          </p:nvPr>
        </p:nvSpPr>
        <p:spPr>
          <a:xfrm>
            <a:off x="963084" y="4407037"/>
            <a:ext cx="10363200" cy="1362075"/>
          </a:xfrm>
          <a:prstGeom prst="rect">
            <a:avLst/>
          </a:prstGeom>
          <a:noFill/>
          <a:ln>
            <a:noFill/>
          </a:ln>
        </p:spPr>
        <p:txBody>
          <a:bodyPr anchorCtr="0" anchor="t" bIns="46800" lIns="45700" spcFirstLastPara="1" rIns="45700" wrap="square" tIns="468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6" name="Google Shape;396;p216"/>
          <p:cNvSpPr txBox="1"/>
          <p:nvPr>
            <p:ph idx="1" type="body"/>
          </p:nvPr>
        </p:nvSpPr>
        <p:spPr>
          <a:xfrm>
            <a:off x="963084" y="2906713"/>
            <a:ext cx="10363200" cy="1500187"/>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000"/>
              <a:buNone/>
              <a:defRPr sz="2000"/>
            </a:lvl1pPr>
            <a:lvl2pPr indent="-228600" lvl="1" marL="914400" algn="l">
              <a:spcBef>
                <a:spcPts val="650"/>
              </a:spcBef>
              <a:spcAft>
                <a:spcPts val="0"/>
              </a:spcAft>
              <a:buSzPts val="1800"/>
              <a:buNone/>
              <a:defRPr sz="1800"/>
            </a:lvl2pPr>
            <a:lvl3pPr indent="-228600" lvl="2" marL="1371600" algn="l">
              <a:spcBef>
                <a:spcPts val="600"/>
              </a:spcBef>
              <a:spcAft>
                <a:spcPts val="0"/>
              </a:spcAft>
              <a:buSzPts val="1600"/>
              <a:buNone/>
              <a:defRPr sz="1600"/>
            </a:lvl3pPr>
            <a:lvl4pPr indent="-228600" lvl="3" marL="1828800" algn="l">
              <a:spcBef>
                <a:spcPts val="500"/>
              </a:spcBef>
              <a:spcAft>
                <a:spcPts val="0"/>
              </a:spcAft>
              <a:buSzPts val="1400"/>
              <a:buNone/>
              <a:defRPr sz="1400"/>
            </a:lvl4pPr>
            <a:lvl5pPr indent="-228600" lvl="4" marL="2286000" algn="l">
              <a:spcBef>
                <a:spcPts val="500"/>
              </a:spcBef>
              <a:spcAft>
                <a:spcPts val="0"/>
              </a:spcAft>
              <a:buSzPts val="1400"/>
              <a:buNone/>
              <a:defRPr sz="1400"/>
            </a:lvl5pPr>
            <a:lvl6pPr indent="-228600" lvl="5" marL="2743200" algn="l">
              <a:spcBef>
                <a:spcPts val="500"/>
              </a:spcBef>
              <a:spcAft>
                <a:spcPts val="0"/>
              </a:spcAft>
              <a:buSzPts val="1400"/>
              <a:buNone/>
              <a:defRPr sz="1400"/>
            </a:lvl6pPr>
            <a:lvl7pPr indent="-228600" lvl="6" marL="3200400" algn="l">
              <a:spcBef>
                <a:spcPts val="500"/>
              </a:spcBef>
              <a:spcAft>
                <a:spcPts val="0"/>
              </a:spcAft>
              <a:buSzPts val="1400"/>
              <a:buNone/>
              <a:defRPr sz="1400"/>
            </a:lvl7pPr>
            <a:lvl8pPr indent="-228600" lvl="7" marL="3657600" algn="l">
              <a:spcBef>
                <a:spcPts val="500"/>
              </a:spcBef>
              <a:spcAft>
                <a:spcPts val="0"/>
              </a:spcAft>
              <a:buSzPts val="1400"/>
              <a:buNone/>
              <a:defRPr sz="1400"/>
            </a:lvl8pPr>
            <a:lvl9pPr indent="-228600" lvl="8" marL="4114800" algn="l">
              <a:spcBef>
                <a:spcPts val="500"/>
              </a:spcBef>
              <a:spcAft>
                <a:spcPts val="0"/>
              </a:spcAft>
              <a:buSzPts val="1400"/>
              <a:buNone/>
              <a:defRPr sz="1400"/>
            </a:lvl9pPr>
          </a:lstStyle>
          <a:p/>
        </p:txBody>
      </p:sp>
      <p:sp>
        <p:nvSpPr>
          <p:cNvPr id="397" name="Google Shape;397;p216"/>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8" name="Google Shape;398;p216"/>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51" name="Shape 51"/>
        <p:cNvGrpSpPr/>
        <p:nvPr/>
      </p:nvGrpSpPr>
      <p:grpSpPr>
        <a:xfrm>
          <a:off x="0" y="0"/>
          <a:ext cx="0" cy="0"/>
          <a:chOff x="0" y="0"/>
          <a:chExt cx="0" cy="0"/>
        </a:xfrm>
      </p:grpSpPr>
      <p:sp>
        <p:nvSpPr>
          <p:cNvPr id="52" name="Google Shape;52;p1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1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showMasterSp="0" type="twoObj">
  <p:cSld name="TWO_OBJECTS">
    <p:spTree>
      <p:nvGrpSpPr>
        <p:cNvPr id="399" name="Shape 399"/>
        <p:cNvGrpSpPr/>
        <p:nvPr/>
      </p:nvGrpSpPr>
      <p:grpSpPr>
        <a:xfrm>
          <a:off x="0" y="0"/>
          <a:ext cx="0" cy="0"/>
          <a:chOff x="0" y="0"/>
          <a:chExt cx="0" cy="0"/>
        </a:xfrm>
      </p:grpSpPr>
      <p:sp>
        <p:nvSpPr>
          <p:cNvPr id="400" name="Google Shape;400;p217"/>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1" name="Google Shape;401;p217"/>
          <p:cNvSpPr txBox="1"/>
          <p:nvPr>
            <p:ph idx="1" type="body"/>
          </p:nvPr>
        </p:nvSpPr>
        <p:spPr>
          <a:xfrm>
            <a:off x="609632" y="1600201"/>
            <a:ext cx="4872567"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800"/>
            </a:lvl1pPr>
            <a:lvl2pPr indent="-228600" lvl="1" marL="914400" algn="l">
              <a:spcBef>
                <a:spcPts val="650"/>
              </a:spcBef>
              <a:spcAft>
                <a:spcPts val="0"/>
              </a:spcAft>
              <a:buSzPts val="1400"/>
              <a:buNone/>
              <a:defRPr sz="2400"/>
            </a:lvl2pPr>
            <a:lvl3pPr indent="-228600" lvl="2" marL="1371600" algn="l">
              <a:spcBef>
                <a:spcPts val="600"/>
              </a:spcBef>
              <a:spcAft>
                <a:spcPts val="0"/>
              </a:spcAft>
              <a:buSzPts val="1400"/>
              <a:buNone/>
              <a:defRPr sz="2000"/>
            </a:lvl3pPr>
            <a:lvl4pPr indent="-228600" lvl="3" marL="1828800" algn="l">
              <a:spcBef>
                <a:spcPts val="500"/>
              </a:spcBef>
              <a:spcAft>
                <a:spcPts val="0"/>
              </a:spcAft>
              <a:buSzPts val="1400"/>
              <a:buNone/>
              <a:defRPr sz="1800"/>
            </a:lvl4pPr>
            <a:lvl5pPr indent="-228600" lvl="4" marL="2286000" algn="l">
              <a:spcBef>
                <a:spcPts val="500"/>
              </a:spcBef>
              <a:spcAft>
                <a:spcPts val="0"/>
              </a:spcAft>
              <a:buSzPts val="1400"/>
              <a:buNone/>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402" name="Google Shape;402;p217"/>
          <p:cNvSpPr txBox="1"/>
          <p:nvPr>
            <p:ph idx="2" type="body"/>
          </p:nvPr>
        </p:nvSpPr>
        <p:spPr>
          <a:xfrm>
            <a:off x="5685404" y="1600201"/>
            <a:ext cx="4872567"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800"/>
            </a:lvl1pPr>
            <a:lvl2pPr indent="-228600" lvl="1" marL="914400" algn="l">
              <a:spcBef>
                <a:spcPts val="650"/>
              </a:spcBef>
              <a:spcAft>
                <a:spcPts val="0"/>
              </a:spcAft>
              <a:buSzPts val="1400"/>
              <a:buNone/>
              <a:defRPr sz="2400"/>
            </a:lvl2pPr>
            <a:lvl3pPr indent="-228600" lvl="2" marL="1371600" algn="l">
              <a:spcBef>
                <a:spcPts val="600"/>
              </a:spcBef>
              <a:spcAft>
                <a:spcPts val="0"/>
              </a:spcAft>
              <a:buSzPts val="1400"/>
              <a:buNone/>
              <a:defRPr sz="2000"/>
            </a:lvl3pPr>
            <a:lvl4pPr indent="-228600" lvl="3" marL="1828800" algn="l">
              <a:spcBef>
                <a:spcPts val="500"/>
              </a:spcBef>
              <a:spcAft>
                <a:spcPts val="0"/>
              </a:spcAft>
              <a:buSzPts val="1400"/>
              <a:buNone/>
              <a:defRPr sz="1800"/>
            </a:lvl4pPr>
            <a:lvl5pPr indent="-228600" lvl="4" marL="2286000" algn="l">
              <a:spcBef>
                <a:spcPts val="500"/>
              </a:spcBef>
              <a:spcAft>
                <a:spcPts val="0"/>
              </a:spcAft>
              <a:buSzPts val="1400"/>
              <a:buNone/>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403" name="Google Shape;403;p217"/>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p217"/>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showMasterSp="0" type="twoTxTwoObj">
  <p:cSld name="TWO_OBJECTS_WITH_TEXT">
    <p:spTree>
      <p:nvGrpSpPr>
        <p:cNvPr id="405" name="Shape 405"/>
        <p:cNvGrpSpPr/>
        <p:nvPr/>
      </p:nvGrpSpPr>
      <p:grpSpPr>
        <a:xfrm>
          <a:off x="0" y="0"/>
          <a:ext cx="0" cy="0"/>
          <a:chOff x="0" y="0"/>
          <a:chExt cx="0" cy="0"/>
        </a:xfrm>
      </p:grpSpPr>
      <p:sp>
        <p:nvSpPr>
          <p:cNvPr id="406" name="Google Shape;406;p218"/>
          <p:cNvSpPr txBox="1"/>
          <p:nvPr>
            <p:ph type="title"/>
          </p:nvPr>
        </p:nvSpPr>
        <p:spPr>
          <a:xfrm>
            <a:off x="609600" y="274638"/>
            <a:ext cx="10972800" cy="1143000"/>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7" name="Google Shape;407;p218"/>
          <p:cNvSpPr txBox="1"/>
          <p:nvPr>
            <p:ph idx="1" type="body"/>
          </p:nvPr>
        </p:nvSpPr>
        <p:spPr>
          <a:xfrm>
            <a:off x="609600" y="1535113"/>
            <a:ext cx="5386917" cy="639762"/>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408" name="Google Shape;408;p218"/>
          <p:cNvSpPr txBox="1"/>
          <p:nvPr>
            <p:ph idx="2" type="body"/>
          </p:nvPr>
        </p:nvSpPr>
        <p:spPr>
          <a:xfrm>
            <a:off x="609600" y="2174875"/>
            <a:ext cx="5386917" cy="3951288"/>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400"/>
            </a:lvl1pPr>
            <a:lvl2pPr indent="-228600" lvl="1" marL="914400" algn="l">
              <a:spcBef>
                <a:spcPts val="650"/>
              </a:spcBef>
              <a:spcAft>
                <a:spcPts val="0"/>
              </a:spcAft>
              <a:buSzPts val="1400"/>
              <a:buNone/>
              <a:defRPr sz="2000"/>
            </a:lvl2pPr>
            <a:lvl3pPr indent="-228600" lvl="2" marL="1371600" algn="l">
              <a:spcBef>
                <a:spcPts val="600"/>
              </a:spcBef>
              <a:spcAft>
                <a:spcPts val="0"/>
              </a:spcAft>
              <a:buSzPts val="1400"/>
              <a:buNone/>
              <a:defRPr sz="1800"/>
            </a:lvl3pPr>
            <a:lvl4pPr indent="-228600" lvl="3" marL="1828800" algn="l">
              <a:spcBef>
                <a:spcPts val="500"/>
              </a:spcBef>
              <a:spcAft>
                <a:spcPts val="0"/>
              </a:spcAft>
              <a:buSzPts val="1400"/>
              <a:buNone/>
              <a:defRPr sz="1600"/>
            </a:lvl4pPr>
            <a:lvl5pPr indent="-228600" lvl="4" marL="2286000" algn="l">
              <a:spcBef>
                <a:spcPts val="500"/>
              </a:spcBef>
              <a:spcAft>
                <a:spcPts val="0"/>
              </a:spcAft>
              <a:buSzPts val="1400"/>
              <a:buNone/>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409" name="Google Shape;409;p218"/>
          <p:cNvSpPr txBox="1"/>
          <p:nvPr>
            <p:ph idx="3" type="body"/>
          </p:nvPr>
        </p:nvSpPr>
        <p:spPr>
          <a:xfrm>
            <a:off x="6193458" y="1535113"/>
            <a:ext cx="5389033" cy="639762"/>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410" name="Google Shape;410;p218"/>
          <p:cNvSpPr txBox="1"/>
          <p:nvPr>
            <p:ph idx="4" type="body"/>
          </p:nvPr>
        </p:nvSpPr>
        <p:spPr>
          <a:xfrm>
            <a:off x="6193458" y="2174875"/>
            <a:ext cx="5389033" cy="3951288"/>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400"/>
            </a:lvl1pPr>
            <a:lvl2pPr indent="-228600" lvl="1" marL="914400" algn="l">
              <a:spcBef>
                <a:spcPts val="650"/>
              </a:spcBef>
              <a:spcAft>
                <a:spcPts val="0"/>
              </a:spcAft>
              <a:buSzPts val="1400"/>
              <a:buNone/>
              <a:defRPr sz="2000"/>
            </a:lvl2pPr>
            <a:lvl3pPr indent="-228600" lvl="2" marL="1371600" algn="l">
              <a:spcBef>
                <a:spcPts val="600"/>
              </a:spcBef>
              <a:spcAft>
                <a:spcPts val="0"/>
              </a:spcAft>
              <a:buSzPts val="1400"/>
              <a:buNone/>
              <a:defRPr sz="1800"/>
            </a:lvl3pPr>
            <a:lvl4pPr indent="-228600" lvl="3" marL="1828800" algn="l">
              <a:spcBef>
                <a:spcPts val="500"/>
              </a:spcBef>
              <a:spcAft>
                <a:spcPts val="0"/>
              </a:spcAft>
              <a:buSzPts val="1400"/>
              <a:buNone/>
              <a:defRPr sz="1600"/>
            </a:lvl4pPr>
            <a:lvl5pPr indent="-228600" lvl="4" marL="2286000" algn="l">
              <a:spcBef>
                <a:spcPts val="500"/>
              </a:spcBef>
              <a:spcAft>
                <a:spcPts val="0"/>
              </a:spcAft>
              <a:buSzPts val="1400"/>
              <a:buNone/>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411" name="Google Shape;411;p218"/>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2" name="Google Shape;412;p218"/>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showMasterSp="0" type="titleOnly">
  <p:cSld name="TITLE_ONLY">
    <p:spTree>
      <p:nvGrpSpPr>
        <p:cNvPr id="413" name="Shape 413"/>
        <p:cNvGrpSpPr/>
        <p:nvPr/>
      </p:nvGrpSpPr>
      <p:grpSpPr>
        <a:xfrm>
          <a:off x="0" y="0"/>
          <a:ext cx="0" cy="0"/>
          <a:chOff x="0" y="0"/>
          <a:chExt cx="0" cy="0"/>
        </a:xfrm>
      </p:grpSpPr>
      <p:sp>
        <p:nvSpPr>
          <p:cNvPr id="414" name="Google Shape;414;p219"/>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219"/>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6" name="Google Shape;416;p219"/>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showMasterSp="0" type="blank">
  <p:cSld name="BLANK">
    <p:spTree>
      <p:nvGrpSpPr>
        <p:cNvPr id="417" name="Shape 417"/>
        <p:cNvGrpSpPr/>
        <p:nvPr/>
      </p:nvGrpSpPr>
      <p:grpSpPr>
        <a:xfrm>
          <a:off x="0" y="0"/>
          <a:ext cx="0" cy="0"/>
          <a:chOff x="0" y="0"/>
          <a:chExt cx="0" cy="0"/>
        </a:xfrm>
      </p:grpSpPr>
      <p:sp>
        <p:nvSpPr>
          <p:cNvPr id="418" name="Google Shape;418;p220"/>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220"/>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showMasterSp="0" type="objTx">
  <p:cSld name="OBJECT_WITH_CAPTION_TEXT">
    <p:spTree>
      <p:nvGrpSpPr>
        <p:cNvPr id="420" name="Shape 420"/>
        <p:cNvGrpSpPr/>
        <p:nvPr/>
      </p:nvGrpSpPr>
      <p:grpSpPr>
        <a:xfrm>
          <a:off x="0" y="0"/>
          <a:ext cx="0" cy="0"/>
          <a:chOff x="0" y="0"/>
          <a:chExt cx="0" cy="0"/>
        </a:xfrm>
      </p:grpSpPr>
      <p:sp>
        <p:nvSpPr>
          <p:cNvPr id="421" name="Google Shape;421;p221"/>
          <p:cNvSpPr txBox="1"/>
          <p:nvPr>
            <p:ph type="title"/>
          </p:nvPr>
        </p:nvSpPr>
        <p:spPr>
          <a:xfrm>
            <a:off x="609603" y="273050"/>
            <a:ext cx="4011084" cy="1162050"/>
          </a:xfrm>
          <a:prstGeom prst="rect">
            <a:avLst/>
          </a:prstGeom>
          <a:noFill/>
          <a:ln>
            <a:noFill/>
          </a:ln>
        </p:spPr>
        <p:txBody>
          <a:bodyPr anchorCtr="0" anchor="b" bIns="46800" lIns="45700" spcFirstLastPara="1" rIns="45700" wrap="square" tIns="468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2" name="Google Shape;422;p221"/>
          <p:cNvSpPr txBox="1"/>
          <p:nvPr>
            <p:ph idx="1" type="body"/>
          </p:nvPr>
        </p:nvSpPr>
        <p:spPr>
          <a:xfrm>
            <a:off x="4766733" y="273052"/>
            <a:ext cx="6815667" cy="58531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3200"/>
            </a:lvl1pPr>
            <a:lvl2pPr indent="-228600" lvl="1" marL="914400" algn="l">
              <a:spcBef>
                <a:spcPts val="650"/>
              </a:spcBef>
              <a:spcAft>
                <a:spcPts val="0"/>
              </a:spcAft>
              <a:buSzPts val="1400"/>
              <a:buNone/>
              <a:defRPr sz="2800"/>
            </a:lvl2pPr>
            <a:lvl3pPr indent="-228600" lvl="2" marL="1371600" algn="l">
              <a:spcBef>
                <a:spcPts val="600"/>
              </a:spcBef>
              <a:spcAft>
                <a:spcPts val="0"/>
              </a:spcAft>
              <a:buSzPts val="1400"/>
              <a:buNone/>
              <a:defRPr sz="2400"/>
            </a:lvl3pPr>
            <a:lvl4pPr indent="-228600" lvl="3" marL="1828800" algn="l">
              <a:spcBef>
                <a:spcPts val="500"/>
              </a:spcBef>
              <a:spcAft>
                <a:spcPts val="0"/>
              </a:spcAft>
              <a:buSzPts val="1400"/>
              <a:buNone/>
              <a:defRPr sz="2000"/>
            </a:lvl4pPr>
            <a:lvl5pPr indent="-228600" lvl="4" marL="2286000" algn="l">
              <a:spcBef>
                <a:spcPts val="500"/>
              </a:spcBef>
              <a:spcAft>
                <a:spcPts val="0"/>
              </a:spcAft>
              <a:buSzPts val="1400"/>
              <a:buNone/>
              <a:defRPr sz="2000"/>
            </a:lvl5pPr>
            <a:lvl6pPr indent="-228600" lvl="5" marL="2743200" algn="l">
              <a:spcBef>
                <a:spcPts val="500"/>
              </a:spcBef>
              <a:spcAft>
                <a:spcPts val="0"/>
              </a:spcAft>
              <a:buSzPts val="1400"/>
              <a:buNone/>
              <a:defRPr sz="2000"/>
            </a:lvl6pPr>
            <a:lvl7pPr indent="-228600" lvl="6" marL="3200400" algn="l">
              <a:spcBef>
                <a:spcPts val="500"/>
              </a:spcBef>
              <a:spcAft>
                <a:spcPts val="0"/>
              </a:spcAft>
              <a:buSzPts val="1400"/>
              <a:buNone/>
              <a:defRPr sz="2000"/>
            </a:lvl7pPr>
            <a:lvl8pPr indent="-228600" lvl="7" marL="3657600" algn="l">
              <a:spcBef>
                <a:spcPts val="500"/>
              </a:spcBef>
              <a:spcAft>
                <a:spcPts val="0"/>
              </a:spcAft>
              <a:buSzPts val="1400"/>
              <a:buNone/>
              <a:defRPr sz="2000"/>
            </a:lvl8pPr>
            <a:lvl9pPr indent="-228600" lvl="8" marL="4114800" algn="l">
              <a:spcBef>
                <a:spcPts val="500"/>
              </a:spcBef>
              <a:spcAft>
                <a:spcPts val="0"/>
              </a:spcAft>
              <a:buSzPts val="1400"/>
              <a:buNone/>
              <a:defRPr sz="2000"/>
            </a:lvl9pPr>
          </a:lstStyle>
          <a:p/>
        </p:txBody>
      </p:sp>
      <p:sp>
        <p:nvSpPr>
          <p:cNvPr id="423" name="Google Shape;423;p221"/>
          <p:cNvSpPr txBox="1"/>
          <p:nvPr>
            <p:ph idx="2" type="body"/>
          </p:nvPr>
        </p:nvSpPr>
        <p:spPr>
          <a:xfrm>
            <a:off x="609603" y="1435102"/>
            <a:ext cx="4011084" cy="469106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1400"/>
            </a:lvl1pPr>
            <a:lvl2pPr indent="-228600" lvl="1" marL="914400" algn="l">
              <a:spcBef>
                <a:spcPts val="65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424" name="Google Shape;424;p221"/>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5" name="Google Shape;425;p221"/>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showMasterSp="0" type="picTx">
  <p:cSld name="PICTURE_WITH_CAPTION_TEXT">
    <p:spTree>
      <p:nvGrpSpPr>
        <p:cNvPr id="426" name="Shape 426"/>
        <p:cNvGrpSpPr/>
        <p:nvPr/>
      </p:nvGrpSpPr>
      <p:grpSpPr>
        <a:xfrm>
          <a:off x="0" y="0"/>
          <a:ext cx="0" cy="0"/>
          <a:chOff x="0" y="0"/>
          <a:chExt cx="0" cy="0"/>
        </a:xfrm>
      </p:grpSpPr>
      <p:sp>
        <p:nvSpPr>
          <p:cNvPr id="427" name="Google Shape;427;p222"/>
          <p:cNvSpPr txBox="1"/>
          <p:nvPr>
            <p:ph type="title"/>
          </p:nvPr>
        </p:nvSpPr>
        <p:spPr>
          <a:xfrm>
            <a:off x="2389717" y="4800600"/>
            <a:ext cx="7315200" cy="566738"/>
          </a:xfrm>
          <a:prstGeom prst="rect">
            <a:avLst/>
          </a:prstGeom>
          <a:noFill/>
          <a:ln>
            <a:noFill/>
          </a:ln>
        </p:spPr>
        <p:txBody>
          <a:bodyPr anchorCtr="0" anchor="b" bIns="46800" lIns="45700" spcFirstLastPara="1" rIns="45700" wrap="square" tIns="468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222"/>
          <p:cNvSpPr/>
          <p:nvPr>
            <p:ph idx="2" type="pic"/>
          </p:nvPr>
        </p:nvSpPr>
        <p:spPr>
          <a:xfrm>
            <a:off x="2389717" y="612775"/>
            <a:ext cx="7315200" cy="4114800"/>
          </a:xfrm>
          <a:prstGeom prst="rect">
            <a:avLst/>
          </a:prstGeom>
          <a:noFill/>
          <a:ln>
            <a:noFill/>
          </a:ln>
        </p:spPr>
      </p:sp>
      <p:sp>
        <p:nvSpPr>
          <p:cNvPr id="429" name="Google Shape;429;p222"/>
          <p:cNvSpPr txBox="1"/>
          <p:nvPr>
            <p:ph idx="1" type="body"/>
          </p:nvPr>
        </p:nvSpPr>
        <p:spPr>
          <a:xfrm>
            <a:off x="2389717" y="5367338"/>
            <a:ext cx="7315200" cy="804862"/>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1400"/>
            </a:lvl1pPr>
            <a:lvl2pPr indent="-228600" lvl="1" marL="914400" algn="l">
              <a:spcBef>
                <a:spcPts val="65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430" name="Google Shape;430;p222"/>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1" name="Google Shape;431;p222"/>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showMasterSp="0" type="vertTx">
  <p:cSld name="VERTICAL_TEXT">
    <p:spTree>
      <p:nvGrpSpPr>
        <p:cNvPr id="432" name="Shape 432"/>
        <p:cNvGrpSpPr/>
        <p:nvPr/>
      </p:nvGrpSpPr>
      <p:grpSpPr>
        <a:xfrm>
          <a:off x="0" y="0"/>
          <a:ext cx="0" cy="0"/>
          <a:chOff x="0" y="0"/>
          <a:chExt cx="0" cy="0"/>
        </a:xfrm>
      </p:grpSpPr>
      <p:sp>
        <p:nvSpPr>
          <p:cNvPr id="433" name="Google Shape;433;p223"/>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223"/>
          <p:cNvSpPr txBox="1"/>
          <p:nvPr>
            <p:ph idx="1" type="body"/>
          </p:nvPr>
        </p:nvSpPr>
        <p:spPr>
          <a:xfrm rot="5400000">
            <a:off x="3323960" y="-1114159"/>
            <a:ext cx="4519613" cy="994833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435" name="Google Shape;435;p223"/>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6" name="Google Shape;436;p223"/>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showMasterSp="0" type="vertTitleAndTx">
  <p:cSld name="VERTICAL_TITLE_AND_VERTICAL_TEXT">
    <p:spTree>
      <p:nvGrpSpPr>
        <p:cNvPr id="437" name="Shape 437"/>
        <p:cNvGrpSpPr/>
        <p:nvPr/>
      </p:nvGrpSpPr>
      <p:grpSpPr>
        <a:xfrm>
          <a:off x="0" y="0"/>
          <a:ext cx="0" cy="0"/>
          <a:chOff x="0" y="0"/>
          <a:chExt cx="0" cy="0"/>
        </a:xfrm>
      </p:grpSpPr>
      <p:sp>
        <p:nvSpPr>
          <p:cNvPr id="438" name="Google Shape;438;p224"/>
          <p:cNvSpPr txBox="1"/>
          <p:nvPr>
            <p:ph type="title"/>
          </p:nvPr>
        </p:nvSpPr>
        <p:spPr>
          <a:xfrm rot="5400000">
            <a:off x="6127488" y="1689365"/>
            <a:ext cx="6373813" cy="2487083"/>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9" name="Google Shape;439;p224"/>
          <p:cNvSpPr txBox="1"/>
          <p:nvPr>
            <p:ph idx="1" type="body"/>
          </p:nvPr>
        </p:nvSpPr>
        <p:spPr>
          <a:xfrm rot="5400000">
            <a:off x="1051720" y="-696119"/>
            <a:ext cx="6373813" cy="7258051"/>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440" name="Google Shape;440;p224"/>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224"/>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448" name="Shape 448"/>
        <p:cNvGrpSpPr/>
        <p:nvPr/>
      </p:nvGrpSpPr>
      <p:grpSpPr>
        <a:xfrm>
          <a:off x="0" y="0"/>
          <a:ext cx="0" cy="0"/>
          <a:chOff x="0" y="0"/>
          <a:chExt cx="0" cy="0"/>
        </a:xfrm>
      </p:grpSpPr>
      <p:sp>
        <p:nvSpPr>
          <p:cNvPr id="449" name="Google Shape;449;p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0" name="Google Shape;450;p80"/>
          <p:cNvSpPr txBox="1"/>
          <p:nvPr>
            <p:ph idx="1" type="body"/>
          </p:nvPr>
        </p:nvSpPr>
        <p:spPr>
          <a:xfrm>
            <a:off x="609600" y="1600200"/>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1" name="Google Shape;451;p80"/>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2" name="Google Shape;452;p80"/>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3" name="Google Shape;453;p80"/>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454" name="Shape 454"/>
        <p:cNvGrpSpPr/>
        <p:nvPr/>
      </p:nvGrpSpPr>
      <p:grpSpPr>
        <a:xfrm>
          <a:off x="0" y="0"/>
          <a:ext cx="0" cy="0"/>
          <a:chOff x="0" y="0"/>
          <a:chExt cx="0" cy="0"/>
        </a:xfrm>
      </p:grpSpPr>
      <p:sp>
        <p:nvSpPr>
          <p:cNvPr id="455" name="Google Shape;455;p195"/>
          <p:cNvSpPr txBox="1"/>
          <p:nvPr>
            <p:ph type="ctrTitle"/>
          </p:nvPr>
        </p:nvSpPr>
        <p:spPr>
          <a:xfrm>
            <a:off x="914400" y="2130562"/>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6" name="Google Shape;456;p195"/>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457" name="Google Shape;457;p195"/>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8" name="Google Shape;458;p195"/>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9" name="Google Shape;459;p195"/>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56" name="Shape 56"/>
        <p:cNvGrpSpPr/>
        <p:nvPr/>
      </p:nvGrpSpPr>
      <p:grpSpPr>
        <a:xfrm>
          <a:off x="0" y="0"/>
          <a:ext cx="0" cy="0"/>
          <a:chOff x="0" y="0"/>
          <a:chExt cx="0" cy="0"/>
        </a:xfrm>
      </p:grpSpPr>
      <p:sp>
        <p:nvSpPr>
          <p:cNvPr id="57" name="Google Shape;57;p1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460" name="Shape 460"/>
        <p:cNvGrpSpPr/>
        <p:nvPr/>
      </p:nvGrpSpPr>
      <p:grpSpPr>
        <a:xfrm>
          <a:off x="0" y="0"/>
          <a:ext cx="0" cy="0"/>
          <a:chOff x="0" y="0"/>
          <a:chExt cx="0" cy="0"/>
        </a:xfrm>
      </p:grpSpPr>
      <p:sp>
        <p:nvSpPr>
          <p:cNvPr id="461" name="Google Shape;461;p196"/>
          <p:cNvSpPr txBox="1"/>
          <p:nvPr>
            <p:ph type="title"/>
          </p:nvPr>
        </p:nvSpPr>
        <p:spPr>
          <a:xfrm>
            <a:off x="963084" y="4407037"/>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2" name="Google Shape;462;p196"/>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63" name="Google Shape;463;p196"/>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4" name="Google Shape;464;p196"/>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5" name="Google Shape;465;p196"/>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466" name="Shape 466"/>
        <p:cNvGrpSpPr/>
        <p:nvPr/>
      </p:nvGrpSpPr>
      <p:grpSpPr>
        <a:xfrm>
          <a:off x="0" y="0"/>
          <a:ext cx="0" cy="0"/>
          <a:chOff x="0" y="0"/>
          <a:chExt cx="0" cy="0"/>
        </a:xfrm>
      </p:grpSpPr>
      <p:sp>
        <p:nvSpPr>
          <p:cNvPr id="467" name="Google Shape;467;p1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8" name="Google Shape;468;p197"/>
          <p:cNvSpPr txBox="1"/>
          <p:nvPr>
            <p:ph idx="1" type="body"/>
          </p:nvPr>
        </p:nvSpPr>
        <p:spPr>
          <a:xfrm>
            <a:off x="609600" y="1600204"/>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69" name="Google Shape;469;p197"/>
          <p:cNvSpPr txBox="1"/>
          <p:nvPr>
            <p:ph idx="2" type="body"/>
          </p:nvPr>
        </p:nvSpPr>
        <p:spPr>
          <a:xfrm>
            <a:off x="6197600" y="1600204"/>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70" name="Google Shape;470;p197"/>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1" name="Google Shape;471;p197"/>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2" name="Google Shape;472;p197"/>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473" name="Shape 473"/>
        <p:cNvGrpSpPr/>
        <p:nvPr/>
      </p:nvGrpSpPr>
      <p:grpSpPr>
        <a:xfrm>
          <a:off x="0" y="0"/>
          <a:ext cx="0" cy="0"/>
          <a:chOff x="0" y="0"/>
          <a:chExt cx="0" cy="0"/>
        </a:xfrm>
      </p:grpSpPr>
      <p:sp>
        <p:nvSpPr>
          <p:cNvPr id="474" name="Google Shape;474;p1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5" name="Google Shape;475;p198"/>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6" name="Google Shape;476;p198"/>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77" name="Google Shape;477;p198"/>
          <p:cNvSpPr txBox="1"/>
          <p:nvPr>
            <p:ph idx="3" type="body"/>
          </p:nvPr>
        </p:nvSpPr>
        <p:spPr>
          <a:xfrm>
            <a:off x="619345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8" name="Google Shape;478;p198"/>
          <p:cNvSpPr txBox="1"/>
          <p:nvPr>
            <p:ph idx="4" type="body"/>
          </p:nvPr>
        </p:nvSpPr>
        <p:spPr>
          <a:xfrm>
            <a:off x="619345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79" name="Google Shape;479;p198"/>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0" name="Google Shape;480;p198"/>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198"/>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482" name="Shape 482"/>
        <p:cNvGrpSpPr/>
        <p:nvPr/>
      </p:nvGrpSpPr>
      <p:grpSpPr>
        <a:xfrm>
          <a:off x="0" y="0"/>
          <a:ext cx="0" cy="0"/>
          <a:chOff x="0" y="0"/>
          <a:chExt cx="0" cy="0"/>
        </a:xfrm>
      </p:grpSpPr>
      <p:sp>
        <p:nvSpPr>
          <p:cNvPr id="483" name="Google Shape;483;p1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4" name="Google Shape;484;p199"/>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5" name="Google Shape;485;p199"/>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6" name="Google Shape;486;p199"/>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487" name="Shape 487"/>
        <p:cNvGrpSpPr/>
        <p:nvPr/>
      </p:nvGrpSpPr>
      <p:grpSpPr>
        <a:xfrm>
          <a:off x="0" y="0"/>
          <a:ext cx="0" cy="0"/>
          <a:chOff x="0" y="0"/>
          <a:chExt cx="0" cy="0"/>
        </a:xfrm>
      </p:grpSpPr>
      <p:sp>
        <p:nvSpPr>
          <p:cNvPr id="488" name="Google Shape;488;p200"/>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200"/>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0" name="Google Shape;490;p200"/>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491" name="Shape 491"/>
        <p:cNvGrpSpPr/>
        <p:nvPr/>
      </p:nvGrpSpPr>
      <p:grpSpPr>
        <a:xfrm>
          <a:off x="0" y="0"/>
          <a:ext cx="0" cy="0"/>
          <a:chOff x="0" y="0"/>
          <a:chExt cx="0" cy="0"/>
        </a:xfrm>
      </p:grpSpPr>
      <p:sp>
        <p:nvSpPr>
          <p:cNvPr id="492" name="Google Shape;492;p201"/>
          <p:cNvSpPr txBox="1"/>
          <p:nvPr>
            <p:ph type="title"/>
          </p:nvPr>
        </p:nvSpPr>
        <p:spPr>
          <a:xfrm>
            <a:off x="609603"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93" name="Google Shape;493;p201"/>
          <p:cNvSpPr txBox="1"/>
          <p:nvPr>
            <p:ph idx="1" type="body"/>
          </p:nvPr>
        </p:nvSpPr>
        <p:spPr>
          <a:xfrm>
            <a:off x="4766733" y="273052"/>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94" name="Google Shape;494;p201"/>
          <p:cNvSpPr txBox="1"/>
          <p:nvPr>
            <p:ph idx="2" type="body"/>
          </p:nvPr>
        </p:nvSpPr>
        <p:spPr>
          <a:xfrm>
            <a:off x="609603" y="1435102"/>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95" name="Google Shape;495;p201"/>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6" name="Google Shape;496;p20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7" name="Google Shape;497;p201"/>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498" name="Shape 498"/>
        <p:cNvGrpSpPr/>
        <p:nvPr/>
      </p:nvGrpSpPr>
      <p:grpSpPr>
        <a:xfrm>
          <a:off x="0" y="0"/>
          <a:ext cx="0" cy="0"/>
          <a:chOff x="0" y="0"/>
          <a:chExt cx="0" cy="0"/>
        </a:xfrm>
      </p:grpSpPr>
      <p:sp>
        <p:nvSpPr>
          <p:cNvPr id="499" name="Google Shape;499;p202"/>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00" name="Google Shape;500;p202"/>
          <p:cNvSpPr/>
          <p:nvPr>
            <p:ph idx="2" type="pic"/>
          </p:nvPr>
        </p:nvSpPr>
        <p:spPr>
          <a:xfrm>
            <a:off x="2389717" y="612775"/>
            <a:ext cx="7315200" cy="4114800"/>
          </a:xfrm>
          <a:prstGeom prst="rect">
            <a:avLst/>
          </a:prstGeom>
          <a:noFill/>
          <a:ln>
            <a:noFill/>
          </a:ln>
        </p:spPr>
      </p:sp>
      <p:sp>
        <p:nvSpPr>
          <p:cNvPr id="501" name="Google Shape;501;p202"/>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02" name="Google Shape;502;p202"/>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20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4" name="Google Shape;504;p202"/>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505" name="Shape 505"/>
        <p:cNvGrpSpPr/>
        <p:nvPr/>
      </p:nvGrpSpPr>
      <p:grpSpPr>
        <a:xfrm>
          <a:off x="0" y="0"/>
          <a:ext cx="0" cy="0"/>
          <a:chOff x="0" y="0"/>
          <a:chExt cx="0" cy="0"/>
        </a:xfrm>
      </p:grpSpPr>
      <p:sp>
        <p:nvSpPr>
          <p:cNvPr id="506" name="Google Shape;506;p2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07" name="Google Shape;507;p203"/>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8" name="Google Shape;508;p203"/>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203"/>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0" name="Google Shape;510;p203"/>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511" name="Shape 511"/>
        <p:cNvGrpSpPr/>
        <p:nvPr/>
      </p:nvGrpSpPr>
      <p:grpSpPr>
        <a:xfrm>
          <a:off x="0" y="0"/>
          <a:ext cx="0" cy="0"/>
          <a:chOff x="0" y="0"/>
          <a:chExt cx="0" cy="0"/>
        </a:xfrm>
      </p:grpSpPr>
      <p:sp>
        <p:nvSpPr>
          <p:cNvPr id="512" name="Google Shape;512;p204"/>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13" name="Google Shape;513;p204"/>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4" name="Google Shape;514;p204"/>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5" name="Google Shape;515;p204"/>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6" name="Google Shape;516;p204"/>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showMasterSp="0" type="obj">
  <p:cSld name="OBJECT">
    <p:spTree>
      <p:nvGrpSpPr>
        <p:cNvPr id="525" name="Shape 525"/>
        <p:cNvGrpSpPr/>
        <p:nvPr/>
      </p:nvGrpSpPr>
      <p:grpSpPr>
        <a:xfrm>
          <a:off x="0" y="0"/>
          <a:ext cx="0" cy="0"/>
          <a:chOff x="0" y="0"/>
          <a:chExt cx="0" cy="0"/>
        </a:xfrm>
      </p:grpSpPr>
      <p:sp>
        <p:nvSpPr>
          <p:cNvPr id="526" name="Google Shape;526;p82"/>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7" name="Google Shape;527;p82"/>
          <p:cNvSpPr txBox="1"/>
          <p:nvPr>
            <p:ph idx="1" type="body"/>
          </p:nvPr>
        </p:nvSpPr>
        <p:spPr>
          <a:xfrm>
            <a:off x="609600" y="1600201"/>
            <a:ext cx="9948333"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528" name="Google Shape;528;p82"/>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p82"/>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60" name="Shape 60"/>
        <p:cNvGrpSpPr/>
        <p:nvPr/>
      </p:nvGrpSpPr>
      <p:grpSpPr>
        <a:xfrm>
          <a:off x="0" y="0"/>
          <a:ext cx="0" cy="0"/>
          <a:chOff x="0" y="0"/>
          <a:chExt cx="0" cy="0"/>
        </a:xfrm>
      </p:grpSpPr>
      <p:sp>
        <p:nvSpPr>
          <p:cNvPr id="61" name="Google Shape;61;p19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19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3" name="Google Shape;63;p19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1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showMasterSp="0" type="title">
  <p:cSld name="TITLE">
    <p:spTree>
      <p:nvGrpSpPr>
        <p:cNvPr id="530" name="Shape 530"/>
        <p:cNvGrpSpPr/>
        <p:nvPr/>
      </p:nvGrpSpPr>
      <p:grpSpPr>
        <a:xfrm>
          <a:off x="0" y="0"/>
          <a:ext cx="0" cy="0"/>
          <a:chOff x="0" y="0"/>
          <a:chExt cx="0" cy="0"/>
        </a:xfrm>
      </p:grpSpPr>
      <p:sp>
        <p:nvSpPr>
          <p:cNvPr id="531" name="Google Shape;531;p134"/>
          <p:cNvSpPr txBox="1"/>
          <p:nvPr>
            <p:ph type="ctrTitle"/>
          </p:nvPr>
        </p:nvSpPr>
        <p:spPr>
          <a:xfrm>
            <a:off x="914400" y="2130562"/>
            <a:ext cx="10363200" cy="14700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2" name="Google Shape;532;p134"/>
          <p:cNvSpPr txBox="1"/>
          <p:nvPr>
            <p:ph idx="1" type="subTitle"/>
          </p:nvPr>
        </p:nvSpPr>
        <p:spPr>
          <a:xfrm>
            <a:off x="1828800" y="3886200"/>
            <a:ext cx="8534400" cy="1752600"/>
          </a:xfrm>
          <a:prstGeom prst="rect">
            <a:avLst/>
          </a:prstGeom>
          <a:noFill/>
          <a:ln>
            <a:noFill/>
          </a:ln>
        </p:spPr>
        <p:txBody>
          <a:bodyPr anchorCtr="0" anchor="t" bIns="46800" lIns="90000" spcFirstLastPara="1" rIns="90000" wrap="square" tIns="46800">
            <a:noAutofit/>
          </a:bodyPr>
          <a:lstStyle>
            <a:lvl1pPr lvl="0" algn="ctr">
              <a:spcBef>
                <a:spcPts val="750"/>
              </a:spcBef>
              <a:spcAft>
                <a:spcPts val="0"/>
              </a:spcAft>
              <a:buSzPts val="3000"/>
              <a:buNone/>
              <a:defRPr/>
            </a:lvl1pPr>
            <a:lvl2pPr lvl="1" algn="ctr">
              <a:spcBef>
                <a:spcPts val="650"/>
              </a:spcBef>
              <a:spcAft>
                <a:spcPts val="0"/>
              </a:spcAft>
              <a:buSzPts val="2600"/>
              <a:buNone/>
              <a:defRPr/>
            </a:lvl2pPr>
            <a:lvl3pPr lvl="2" algn="ctr">
              <a:spcBef>
                <a:spcPts val="600"/>
              </a:spcBef>
              <a:spcAft>
                <a:spcPts val="0"/>
              </a:spcAft>
              <a:buSzPts val="2400"/>
              <a:buNone/>
              <a:defRPr/>
            </a:lvl3pPr>
            <a:lvl4pPr lvl="3" algn="ctr">
              <a:spcBef>
                <a:spcPts val="500"/>
              </a:spcBef>
              <a:spcAft>
                <a:spcPts val="0"/>
              </a:spcAft>
              <a:buSzPts val="2000"/>
              <a:buNone/>
              <a:defRPr/>
            </a:lvl4pPr>
            <a:lvl5pPr lvl="4" algn="ctr">
              <a:spcBef>
                <a:spcPts val="500"/>
              </a:spcBef>
              <a:spcAft>
                <a:spcPts val="0"/>
              </a:spcAft>
              <a:buSzPts val="2000"/>
              <a:buNone/>
              <a:defRPr/>
            </a:lvl5pPr>
            <a:lvl6pPr lvl="5" algn="ctr">
              <a:spcBef>
                <a:spcPts val="500"/>
              </a:spcBef>
              <a:spcAft>
                <a:spcPts val="0"/>
              </a:spcAft>
              <a:buSzPts val="2000"/>
              <a:buNone/>
              <a:defRPr/>
            </a:lvl6pPr>
            <a:lvl7pPr lvl="6" algn="ctr">
              <a:spcBef>
                <a:spcPts val="500"/>
              </a:spcBef>
              <a:spcAft>
                <a:spcPts val="0"/>
              </a:spcAft>
              <a:buSzPts val="2000"/>
              <a:buNone/>
              <a:defRPr/>
            </a:lvl7pPr>
            <a:lvl8pPr lvl="7" algn="ctr">
              <a:spcBef>
                <a:spcPts val="500"/>
              </a:spcBef>
              <a:spcAft>
                <a:spcPts val="0"/>
              </a:spcAft>
              <a:buSzPts val="2000"/>
              <a:buNone/>
              <a:defRPr/>
            </a:lvl8pPr>
            <a:lvl9pPr lvl="8" algn="ctr">
              <a:spcBef>
                <a:spcPts val="500"/>
              </a:spcBef>
              <a:spcAft>
                <a:spcPts val="0"/>
              </a:spcAft>
              <a:buSzPts val="2000"/>
              <a:buNone/>
              <a:defRPr/>
            </a:lvl9pPr>
          </a:lstStyle>
          <a:p/>
        </p:txBody>
      </p:sp>
      <p:sp>
        <p:nvSpPr>
          <p:cNvPr id="533" name="Google Shape;533;p134"/>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4" name="Google Shape;534;p134"/>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showMasterSp="0" type="secHead">
  <p:cSld name="SECTION_HEADER">
    <p:spTree>
      <p:nvGrpSpPr>
        <p:cNvPr id="535" name="Shape 535"/>
        <p:cNvGrpSpPr/>
        <p:nvPr/>
      </p:nvGrpSpPr>
      <p:grpSpPr>
        <a:xfrm>
          <a:off x="0" y="0"/>
          <a:ext cx="0" cy="0"/>
          <a:chOff x="0" y="0"/>
          <a:chExt cx="0" cy="0"/>
        </a:xfrm>
      </p:grpSpPr>
      <p:sp>
        <p:nvSpPr>
          <p:cNvPr id="536" name="Google Shape;536;p135"/>
          <p:cNvSpPr txBox="1"/>
          <p:nvPr>
            <p:ph type="title"/>
          </p:nvPr>
        </p:nvSpPr>
        <p:spPr>
          <a:xfrm>
            <a:off x="963084" y="4407037"/>
            <a:ext cx="10363200" cy="1362075"/>
          </a:xfrm>
          <a:prstGeom prst="rect">
            <a:avLst/>
          </a:prstGeom>
          <a:noFill/>
          <a:ln>
            <a:noFill/>
          </a:ln>
        </p:spPr>
        <p:txBody>
          <a:bodyPr anchorCtr="0" anchor="t" bIns="46800" lIns="45700" spcFirstLastPara="1" rIns="45700" wrap="square" tIns="468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7" name="Google Shape;537;p135"/>
          <p:cNvSpPr txBox="1"/>
          <p:nvPr>
            <p:ph idx="1" type="body"/>
          </p:nvPr>
        </p:nvSpPr>
        <p:spPr>
          <a:xfrm>
            <a:off x="963084" y="2906713"/>
            <a:ext cx="10363200" cy="1500187"/>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000"/>
              <a:buNone/>
              <a:defRPr sz="2000"/>
            </a:lvl1pPr>
            <a:lvl2pPr indent="-228600" lvl="1" marL="914400" algn="l">
              <a:spcBef>
                <a:spcPts val="650"/>
              </a:spcBef>
              <a:spcAft>
                <a:spcPts val="0"/>
              </a:spcAft>
              <a:buSzPts val="1800"/>
              <a:buNone/>
              <a:defRPr sz="1800"/>
            </a:lvl2pPr>
            <a:lvl3pPr indent="-228600" lvl="2" marL="1371600" algn="l">
              <a:spcBef>
                <a:spcPts val="600"/>
              </a:spcBef>
              <a:spcAft>
                <a:spcPts val="0"/>
              </a:spcAft>
              <a:buSzPts val="1600"/>
              <a:buNone/>
              <a:defRPr sz="1600"/>
            </a:lvl3pPr>
            <a:lvl4pPr indent="-228600" lvl="3" marL="1828800" algn="l">
              <a:spcBef>
                <a:spcPts val="500"/>
              </a:spcBef>
              <a:spcAft>
                <a:spcPts val="0"/>
              </a:spcAft>
              <a:buSzPts val="1400"/>
              <a:buNone/>
              <a:defRPr sz="1400"/>
            </a:lvl4pPr>
            <a:lvl5pPr indent="-228600" lvl="4" marL="2286000" algn="l">
              <a:spcBef>
                <a:spcPts val="500"/>
              </a:spcBef>
              <a:spcAft>
                <a:spcPts val="0"/>
              </a:spcAft>
              <a:buSzPts val="1400"/>
              <a:buNone/>
              <a:defRPr sz="1400"/>
            </a:lvl5pPr>
            <a:lvl6pPr indent="-228600" lvl="5" marL="2743200" algn="l">
              <a:spcBef>
                <a:spcPts val="500"/>
              </a:spcBef>
              <a:spcAft>
                <a:spcPts val="0"/>
              </a:spcAft>
              <a:buSzPts val="1400"/>
              <a:buNone/>
              <a:defRPr sz="1400"/>
            </a:lvl6pPr>
            <a:lvl7pPr indent="-228600" lvl="6" marL="3200400" algn="l">
              <a:spcBef>
                <a:spcPts val="500"/>
              </a:spcBef>
              <a:spcAft>
                <a:spcPts val="0"/>
              </a:spcAft>
              <a:buSzPts val="1400"/>
              <a:buNone/>
              <a:defRPr sz="1400"/>
            </a:lvl7pPr>
            <a:lvl8pPr indent="-228600" lvl="7" marL="3657600" algn="l">
              <a:spcBef>
                <a:spcPts val="500"/>
              </a:spcBef>
              <a:spcAft>
                <a:spcPts val="0"/>
              </a:spcAft>
              <a:buSzPts val="1400"/>
              <a:buNone/>
              <a:defRPr sz="1400"/>
            </a:lvl8pPr>
            <a:lvl9pPr indent="-228600" lvl="8" marL="4114800" algn="l">
              <a:spcBef>
                <a:spcPts val="500"/>
              </a:spcBef>
              <a:spcAft>
                <a:spcPts val="0"/>
              </a:spcAft>
              <a:buSzPts val="1400"/>
              <a:buNone/>
              <a:defRPr sz="1400"/>
            </a:lvl9pPr>
          </a:lstStyle>
          <a:p/>
        </p:txBody>
      </p:sp>
      <p:sp>
        <p:nvSpPr>
          <p:cNvPr id="538" name="Google Shape;538;p135"/>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9" name="Google Shape;539;p135"/>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showMasterSp="0" type="twoObj">
  <p:cSld name="TWO_OBJECTS">
    <p:spTree>
      <p:nvGrpSpPr>
        <p:cNvPr id="540" name="Shape 540"/>
        <p:cNvGrpSpPr/>
        <p:nvPr/>
      </p:nvGrpSpPr>
      <p:grpSpPr>
        <a:xfrm>
          <a:off x="0" y="0"/>
          <a:ext cx="0" cy="0"/>
          <a:chOff x="0" y="0"/>
          <a:chExt cx="0" cy="0"/>
        </a:xfrm>
      </p:grpSpPr>
      <p:sp>
        <p:nvSpPr>
          <p:cNvPr id="541" name="Google Shape;541;p136"/>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2" name="Google Shape;542;p136"/>
          <p:cNvSpPr txBox="1"/>
          <p:nvPr>
            <p:ph idx="1" type="body"/>
          </p:nvPr>
        </p:nvSpPr>
        <p:spPr>
          <a:xfrm>
            <a:off x="609632" y="1600201"/>
            <a:ext cx="4872567"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800"/>
            </a:lvl1pPr>
            <a:lvl2pPr indent="-228600" lvl="1" marL="914400" algn="l">
              <a:spcBef>
                <a:spcPts val="650"/>
              </a:spcBef>
              <a:spcAft>
                <a:spcPts val="0"/>
              </a:spcAft>
              <a:buSzPts val="1400"/>
              <a:buNone/>
              <a:defRPr sz="2400"/>
            </a:lvl2pPr>
            <a:lvl3pPr indent="-228600" lvl="2" marL="1371600" algn="l">
              <a:spcBef>
                <a:spcPts val="600"/>
              </a:spcBef>
              <a:spcAft>
                <a:spcPts val="0"/>
              </a:spcAft>
              <a:buSzPts val="1400"/>
              <a:buNone/>
              <a:defRPr sz="2000"/>
            </a:lvl3pPr>
            <a:lvl4pPr indent="-228600" lvl="3" marL="1828800" algn="l">
              <a:spcBef>
                <a:spcPts val="500"/>
              </a:spcBef>
              <a:spcAft>
                <a:spcPts val="0"/>
              </a:spcAft>
              <a:buSzPts val="1400"/>
              <a:buNone/>
              <a:defRPr sz="1800"/>
            </a:lvl4pPr>
            <a:lvl5pPr indent="-228600" lvl="4" marL="2286000" algn="l">
              <a:spcBef>
                <a:spcPts val="500"/>
              </a:spcBef>
              <a:spcAft>
                <a:spcPts val="0"/>
              </a:spcAft>
              <a:buSzPts val="1400"/>
              <a:buNone/>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543" name="Google Shape;543;p136"/>
          <p:cNvSpPr txBox="1"/>
          <p:nvPr>
            <p:ph idx="2" type="body"/>
          </p:nvPr>
        </p:nvSpPr>
        <p:spPr>
          <a:xfrm>
            <a:off x="5685404" y="1600201"/>
            <a:ext cx="4872567" cy="45196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800"/>
            </a:lvl1pPr>
            <a:lvl2pPr indent="-228600" lvl="1" marL="914400" algn="l">
              <a:spcBef>
                <a:spcPts val="650"/>
              </a:spcBef>
              <a:spcAft>
                <a:spcPts val="0"/>
              </a:spcAft>
              <a:buSzPts val="1400"/>
              <a:buNone/>
              <a:defRPr sz="2400"/>
            </a:lvl2pPr>
            <a:lvl3pPr indent="-228600" lvl="2" marL="1371600" algn="l">
              <a:spcBef>
                <a:spcPts val="600"/>
              </a:spcBef>
              <a:spcAft>
                <a:spcPts val="0"/>
              </a:spcAft>
              <a:buSzPts val="1400"/>
              <a:buNone/>
              <a:defRPr sz="2000"/>
            </a:lvl3pPr>
            <a:lvl4pPr indent="-228600" lvl="3" marL="1828800" algn="l">
              <a:spcBef>
                <a:spcPts val="500"/>
              </a:spcBef>
              <a:spcAft>
                <a:spcPts val="0"/>
              </a:spcAft>
              <a:buSzPts val="1400"/>
              <a:buNone/>
              <a:defRPr sz="1800"/>
            </a:lvl4pPr>
            <a:lvl5pPr indent="-228600" lvl="4" marL="2286000" algn="l">
              <a:spcBef>
                <a:spcPts val="500"/>
              </a:spcBef>
              <a:spcAft>
                <a:spcPts val="0"/>
              </a:spcAft>
              <a:buSzPts val="1400"/>
              <a:buNone/>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544" name="Google Shape;544;p136"/>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5" name="Google Shape;545;p136"/>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showMasterSp="0" type="twoTxTwoObj">
  <p:cSld name="TWO_OBJECTS_WITH_TEXT">
    <p:spTree>
      <p:nvGrpSpPr>
        <p:cNvPr id="546" name="Shape 546"/>
        <p:cNvGrpSpPr/>
        <p:nvPr/>
      </p:nvGrpSpPr>
      <p:grpSpPr>
        <a:xfrm>
          <a:off x="0" y="0"/>
          <a:ext cx="0" cy="0"/>
          <a:chOff x="0" y="0"/>
          <a:chExt cx="0" cy="0"/>
        </a:xfrm>
      </p:grpSpPr>
      <p:sp>
        <p:nvSpPr>
          <p:cNvPr id="547" name="Google Shape;547;p137"/>
          <p:cNvSpPr txBox="1"/>
          <p:nvPr>
            <p:ph type="title"/>
          </p:nvPr>
        </p:nvSpPr>
        <p:spPr>
          <a:xfrm>
            <a:off x="609600" y="274638"/>
            <a:ext cx="10972800" cy="1143000"/>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8" name="Google Shape;548;p137"/>
          <p:cNvSpPr txBox="1"/>
          <p:nvPr>
            <p:ph idx="1" type="body"/>
          </p:nvPr>
        </p:nvSpPr>
        <p:spPr>
          <a:xfrm>
            <a:off x="609600" y="1535113"/>
            <a:ext cx="5386917" cy="639762"/>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549" name="Google Shape;549;p137"/>
          <p:cNvSpPr txBox="1"/>
          <p:nvPr>
            <p:ph idx="2" type="body"/>
          </p:nvPr>
        </p:nvSpPr>
        <p:spPr>
          <a:xfrm>
            <a:off x="609600" y="2174875"/>
            <a:ext cx="5386917" cy="3951288"/>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400"/>
            </a:lvl1pPr>
            <a:lvl2pPr indent="-228600" lvl="1" marL="914400" algn="l">
              <a:spcBef>
                <a:spcPts val="650"/>
              </a:spcBef>
              <a:spcAft>
                <a:spcPts val="0"/>
              </a:spcAft>
              <a:buSzPts val="1400"/>
              <a:buNone/>
              <a:defRPr sz="2000"/>
            </a:lvl2pPr>
            <a:lvl3pPr indent="-228600" lvl="2" marL="1371600" algn="l">
              <a:spcBef>
                <a:spcPts val="600"/>
              </a:spcBef>
              <a:spcAft>
                <a:spcPts val="0"/>
              </a:spcAft>
              <a:buSzPts val="1400"/>
              <a:buNone/>
              <a:defRPr sz="1800"/>
            </a:lvl3pPr>
            <a:lvl4pPr indent="-228600" lvl="3" marL="1828800" algn="l">
              <a:spcBef>
                <a:spcPts val="500"/>
              </a:spcBef>
              <a:spcAft>
                <a:spcPts val="0"/>
              </a:spcAft>
              <a:buSzPts val="1400"/>
              <a:buNone/>
              <a:defRPr sz="1600"/>
            </a:lvl4pPr>
            <a:lvl5pPr indent="-228600" lvl="4" marL="2286000" algn="l">
              <a:spcBef>
                <a:spcPts val="500"/>
              </a:spcBef>
              <a:spcAft>
                <a:spcPts val="0"/>
              </a:spcAft>
              <a:buSzPts val="1400"/>
              <a:buNone/>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550" name="Google Shape;550;p137"/>
          <p:cNvSpPr txBox="1"/>
          <p:nvPr>
            <p:ph idx="3" type="body"/>
          </p:nvPr>
        </p:nvSpPr>
        <p:spPr>
          <a:xfrm>
            <a:off x="6193458" y="1535113"/>
            <a:ext cx="5389033" cy="639762"/>
          </a:xfrm>
          <a:prstGeom prst="rect">
            <a:avLst/>
          </a:prstGeom>
          <a:noFill/>
          <a:ln>
            <a:noFill/>
          </a:ln>
        </p:spPr>
        <p:txBody>
          <a:bodyPr anchorCtr="0" anchor="b" bIns="46800" lIns="90000" spcFirstLastPara="1" rIns="90000" wrap="square" tIns="46800">
            <a:noAutofit/>
          </a:bodyPr>
          <a:lstStyle>
            <a:lvl1pPr indent="-228600" lvl="0" marL="457200" algn="l">
              <a:spcBef>
                <a:spcPts val="750"/>
              </a:spcBef>
              <a:spcAft>
                <a:spcPts val="0"/>
              </a:spcAft>
              <a:buSzPts val="2400"/>
              <a:buNone/>
              <a:defRPr b="1" sz="2400"/>
            </a:lvl1pPr>
            <a:lvl2pPr indent="-228600" lvl="1" marL="914400" algn="l">
              <a:spcBef>
                <a:spcPts val="65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551" name="Google Shape;551;p137"/>
          <p:cNvSpPr txBox="1"/>
          <p:nvPr>
            <p:ph idx="4" type="body"/>
          </p:nvPr>
        </p:nvSpPr>
        <p:spPr>
          <a:xfrm>
            <a:off x="6193458" y="2174875"/>
            <a:ext cx="5389033" cy="3951288"/>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2400"/>
            </a:lvl1pPr>
            <a:lvl2pPr indent="-228600" lvl="1" marL="914400" algn="l">
              <a:spcBef>
                <a:spcPts val="650"/>
              </a:spcBef>
              <a:spcAft>
                <a:spcPts val="0"/>
              </a:spcAft>
              <a:buSzPts val="1400"/>
              <a:buNone/>
              <a:defRPr sz="2000"/>
            </a:lvl2pPr>
            <a:lvl3pPr indent="-228600" lvl="2" marL="1371600" algn="l">
              <a:spcBef>
                <a:spcPts val="600"/>
              </a:spcBef>
              <a:spcAft>
                <a:spcPts val="0"/>
              </a:spcAft>
              <a:buSzPts val="1400"/>
              <a:buNone/>
              <a:defRPr sz="1800"/>
            </a:lvl3pPr>
            <a:lvl4pPr indent="-228600" lvl="3" marL="1828800" algn="l">
              <a:spcBef>
                <a:spcPts val="500"/>
              </a:spcBef>
              <a:spcAft>
                <a:spcPts val="0"/>
              </a:spcAft>
              <a:buSzPts val="1400"/>
              <a:buNone/>
              <a:defRPr sz="1600"/>
            </a:lvl4pPr>
            <a:lvl5pPr indent="-228600" lvl="4" marL="2286000" algn="l">
              <a:spcBef>
                <a:spcPts val="500"/>
              </a:spcBef>
              <a:spcAft>
                <a:spcPts val="0"/>
              </a:spcAft>
              <a:buSzPts val="1400"/>
              <a:buNone/>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552" name="Google Shape;552;p137"/>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3" name="Google Shape;553;p137"/>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showMasterSp="0" type="titleOnly">
  <p:cSld name="TITLE_ONLY">
    <p:spTree>
      <p:nvGrpSpPr>
        <p:cNvPr id="554" name="Shape 554"/>
        <p:cNvGrpSpPr/>
        <p:nvPr/>
      </p:nvGrpSpPr>
      <p:grpSpPr>
        <a:xfrm>
          <a:off x="0" y="0"/>
          <a:ext cx="0" cy="0"/>
          <a:chOff x="0" y="0"/>
          <a:chExt cx="0" cy="0"/>
        </a:xfrm>
      </p:grpSpPr>
      <p:sp>
        <p:nvSpPr>
          <p:cNvPr id="555" name="Google Shape;555;p138"/>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6" name="Google Shape;556;p138"/>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7" name="Google Shape;557;p138"/>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showMasterSp="0" type="blank">
  <p:cSld name="BLANK">
    <p:spTree>
      <p:nvGrpSpPr>
        <p:cNvPr id="558" name="Shape 558"/>
        <p:cNvGrpSpPr/>
        <p:nvPr/>
      </p:nvGrpSpPr>
      <p:grpSpPr>
        <a:xfrm>
          <a:off x="0" y="0"/>
          <a:ext cx="0" cy="0"/>
          <a:chOff x="0" y="0"/>
          <a:chExt cx="0" cy="0"/>
        </a:xfrm>
      </p:grpSpPr>
      <p:sp>
        <p:nvSpPr>
          <p:cNvPr id="559" name="Google Shape;559;p139"/>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0" name="Google Shape;560;p139"/>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showMasterSp="0" type="objTx">
  <p:cSld name="OBJECT_WITH_CAPTION_TEXT">
    <p:spTree>
      <p:nvGrpSpPr>
        <p:cNvPr id="561" name="Shape 561"/>
        <p:cNvGrpSpPr/>
        <p:nvPr/>
      </p:nvGrpSpPr>
      <p:grpSpPr>
        <a:xfrm>
          <a:off x="0" y="0"/>
          <a:ext cx="0" cy="0"/>
          <a:chOff x="0" y="0"/>
          <a:chExt cx="0" cy="0"/>
        </a:xfrm>
      </p:grpSpPr>
      <p:sp>
        <p:nvSpPr>
          <p:cNvPr id="562" name="Google Shape;562;p140"/>
          <p:cNvSpPr txBox="1"/>
          <p:nvPr>
            <p:ph type="title"/>
          </p:nvPr>
        </p:nvSpPr>
        <p:spPr>
          <a:xfrm>
            <a:off x="609603" y="273050"/>
            <a:ext cx="4011084" cy="1162050"/>
          </a:xfrm>
          <a:prstGeom prst="rect">
            <a:avLst/>
          </a:prstGeom>
          <a:noFill/>
          <a:ln>
            <a:noFill/>
          </a:ln>
        </p:spPr>
        <p:txBody>
          <a:bodyPr anchorCtr="0" anchor="b" bIns="46800" lIns="45700" spcFirstLastPara="1" rIns="45700" wrap="square" tIns="468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3" name="Google Shape;563;p140"/>
          <p:cNvSpPr txBox="1"/>
          <p:nvPr>
            <p:ph idx="1" type="body"/>
          </p:nvPr>
        </p:nvSpPr>
        <p:spPr>
          <a:xfrm>
            <a:off x="4766733" y="273052"/>
            <a:ext cx="6815667" cy="585311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3200"/>
            </a:lvl1pPr>
            <a:lvl2pPr indent="-228600" lvl="1" marL="914400" algn="l">
              <a:spcBef>
                <a:spcPts val="650"/>
              </a:spcBef>
              <a:spcAft>
                <a:spcPts val="0"/>
              </a:spcAft>
              <a:buSzPts val="1400"/>
              <a:buNone/>
              <a:defRPr sz="2800"/>
            </a:lvl2pPr>
            <a:lvl3pPr indent="-228600" lvl="2" marL="1371600" algn="l">
              <a:spcBef>
                <a:spcPts val="600"/>
              </a:spcBef>
              <a:spcAft>
                <a:spcPts val="0"/>
              </a:spcAft>
              <a:buSzPts val="1400"/>
              <a:buNone/>
              <a:defRPr sz="2400"/>
            </a:lvl3pPr>
            <a:lvl4pPr indent="-228600" lvl="3" marL="1828800" algn="l">
              <a:spcBef>
                <a:spcPts val="500"/>
              </a:spcBef>
              <a:spcAft>
                <a:spcPts val="0"/>
              </a:spcAft>
              <a:buSzPts val="1400"/>
              <a:buNone/>
              <a:defRPr sz="2000"/>
            </a:lvl4pPr>
            <a:lvl5pPr indent="-228600" lvl="4" marL="2286000" algn="l">
              <a:spcBef>
                <a:spcPts val="500"/>
              </a:spcBef>
              <a:spcAft>
                <a:spcPts val="0"/>
              </a:spcAft>
              <a:buSzPts val="1400"/>
              <a:buNone/>
              <a:defRPr sz="2000"/>
            </a:lvl5pPr>
            <a:lvl6pPr indent="-228600" lvl="5" marL="2743200" algn="l">
              <a:spcBef>
                <a:spcPts val="500"/>
              </a:spcBef>
              <a:spcAft>
                <a:spcPts val="0"/>
              </a:spcAft>
              <a:buSzPts val="1400"/>
              <a:buNone/>
              <a:defRPr sz="2000"/>
            </a:lvl6pPr>
            <a:lvl7pPr indent="-228600" lvl="6" marL="3200400" algn="l">
              <a:spcBef>
                <a:spcPts val="500"/>
              </a:spcBef>
              <a:spcAft>
                <a:spcPts val="0"/>
              </a:spcAft>
              <a:buSzPts val="1400"/>
              <a:buNone/>
              <a:defRPr sz="2000"/>
            </a:lvl7pPr>
            <a:lvl8pPr indent="-228600" lvl="7" marL="3657600" algn="l">
              <a:spcBef>
                <a:spcPts val="500"/>
              </a:spcBef>
              <a:spcAft>
                <a:spcPts val="0"/>
              </a:spcAft>
              <a:buSzPts val="1400"/>
              <a:buNone/>
              <a:defRPr sz="2000"/>
            </a:lvl8pPr>
            <a:lvl9pPr indent="-228600" lvl="8" marL="4114800" algn="l">
              <a:spcBef>
                <a:spcPts val="500"/>
              </a:spcBef>
              <a:spcAft>
                <a:spcPts val="0"/>
              </a:spcAft>
              <a:buSzPts val="1400"/>
              <a:buNone/>
              <a:defRPr sz="2000"/>
            </a:lvl9pPr>
          </a:lstStyle>
          <a:p/>
        </p:txBody>
      </p:sp>
      <p:sp>
        <p:nvSpPr>
          <p:cNvPr id="564" name="Google Shape;564;p140"/>
          <p:cNvSpPr txBox="1"/>
          <p:nvPr>
            <p:ph idx="2" type="body"/>
          </p:nvPr>
        </p:nvSpPr>
        <p:spPr>
          <a:xfrm>
            <a:off x="609603" y="1435102"/>
            <a:ext cx="4011084" cy="469106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1400"/>
            </a:lvl1pPr>
            <a:lvl2pPr indent="-228600" lvl="1" marL="914400" algn="l">
              <a:spcBef>
                <a:spcPts val="65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565" name="Google Shape;565;p140"/>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6" name="Google Shape;566;p140"/>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showMasterSp="0" type="picTx">
  <p:cSld name="PICTURE_WITH_CAPTION_TEXT">
    <p:spTree>
      <p:nvGrpSpPr>
        <p:cNvPr id="567" name="Shape 567"/>
        <p:cNvGrpSpPr/>
        <p:nvPr/>
      </p:nvGrpSpPr>
      <p:grpSpPr>
        <a:xfrm>
          <a:off x="0" y="0"/>
          <a:ext cx="0" cy="0"/>
          <a:chOff x="0" y="0"/>
          <a:chExt cx="0" cy="0"/>
        </a:xfrm>
      </p:grpSpPr>
      <p:sp>
        <p:nvSpPr>
          <p:cNvPr id="568" name="Google Shape;568;p141"/>
          <p:cNvSpPr txBox="1"/>
          <p:nvPr>
            <p:ph type="title"/>
          </p:nvPr>
        </p:nvSpPr>
        <p:spPr>
          <a:xfrm>
            <a:off x="2389717" y="4800600"/>
            <a:ext cx="7315200" cy="566738"/>
          </a:xfrm>
          <a:prstGeom prst="rect">
            <a:avLst/>
          </a:prstGeom>
          <a:noFill/>
          <a:ln>
            <a:noFill/>
          </a:ln>
        </p:spPr>
        <p:txBody>
          <a:bodyPr anchorCtr="0" anchor="b" bIns="46800" lIns="45700" spcFirstLastPara="1" rIns="45700" wrap="square" tIns="468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9" name="Google Shape;569;p141"/>
          <p:cNvSpPr/>
          <p:nvPr>
            <p:ph idx="2" type="pic"/>
          </p:nvPr>
        </p:nvSpPr>
        <p:spPr>
          <a:xfrm>
            <a:off x="2389717" y="612775"/>
            <a:ext cx="7315200" cy="4114800"/>
          </a:xfrm>
          <a:prstGeom prst="rect">
            <a:avLst/>
          </a:prstGeom>
          <a:noFill/>
          <a:ln>
            <a:noFill/>
          </a:ln>
        </p:spPr>
      </p:sp>
      <p:sp>
        <p:nvSpPr>
          <p:cNvPr id="570" name="Google Shape;570;p141"/>
          <p:cNvSpPr txBox="1"/>
          <p:nvPr>
            <p:ph idx="1" type="body"/>
          </p:nvPr>
        </p:nvSpPr>
        <p:spPr>
          <a:xfrm>
            <a:off x="2389717" y="5367338"/>
            <a:ext cx="7315200" cy="804862"/>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sz="1400"/>
            </a:lvl1pPr>
            <a:lvl2pPr indent="-228600" lvl="1" marL="914400" algn="l">
              <a:spcBef>
                <a:spcPts val="65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571" name="Google Shape;571;p141"/>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2" name="Google Shape;572;p141"/>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showMasterSp="0" type="vertTx">
  <p:cSld name="VERTICAL_TEXT">
    <p:spTree>
      <p:nvGrpSpPr>
        <p:cNvPr id="573" name="Shape 573"/>
        <p:cNvGrpSpPr/>
        <p:nvPr/>
      </p:nvGrpSpPr>
      <p:grpSpPr>
        <a:xfrm>
          <a:off x="0" y="0"/>
          <a:ext cx="0" cy="0"/>
          <a:chOff x="0" y="0"/>
          <a:chExt cx="0" cy="0"/>
        </a:xfrm>
      </p:grpSpPr>
      <p:sp>
        <p:nvSpPr>
          <p:cNvPr id="574" name="Google Shape;574;p142"/>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5" name="Google Shape;575;p142"/>
          <p:cNvSpPr txBox="1"/>
          <p:nvPr>
            <p:ph idx="1" type="body"/>
          </p:nvPr>
        </p:nvSpPr>
        <p:spPr>
          <a:xfrm rot="5400000">
            <a:off x="3323960" y="-1114159"/>
            <a:ext cx="4519613" cy="9948333"/>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576" name="Google Shape;576;p142"/>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7" name="Google Shape;577;p142"/>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showMasterSp="0" type="vertTitleAndTx">
  <p:cSld name="VERTICAL_TITLE_AND_VERTICAL_TEXT">
    <p:spTree>
      <p:nvGrpSpPr>
        <p:cNvPr id="578" name="Shape 578"/>
        <p:cNvGrpSpPr/>
        <p:nvPr/>
      </p:nvGrpSpPr>
      <p:grpSpPr>
        <a:xfrm>
          <a:off x="0" y="0"/>
          <a:ext cx="0" cy="0"/>
          <a:chOff x="0" y="0"/>
          <a:chExt cx="0" cy="0"/>
        </a:xfrm>
      </p:grpSpPr>
      <p:sp>
        <p:nvSpPr>
          <p:cNvPr id="579" name="Google Shape;579;p143"/>
          <p:cNvSpPr txBox="1"/>
          <p:nvPr>
            <p:ph type="title"/>
          </p:nvPr>
        </p:nvSpPr>
        <p:spPr>
          <a:xfrm rot="5400000">
            <a:off x="6127488" y="1689365"/>
            <a:ext cx="6373813" cy="2487083"/>
          </a:xfrm>
          <a:prstGeom prst="rect">
            <a:avLst/>
          </a:prstGeom>
          <a:noFill/>
          <a:ln>
            <a:noFill/>
          </a:ln>
        </p:spPr>
        <p:txBody>
          <a:bodyPr anchorCtr="0" anchor="ctr" bIns="46800" lIns="45700" spcFirstLastPara="1" rIns="457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0" name="Google Shape;580;p143"/>
          <p:cNvSpPr txBox="1"/>
          <p:nvPr>
            <p:ph idx="1" type="body"/>
          </p:nvPr>
        </p:nvSpPr>
        <p:spPr>
          <a:xfrm rot="5400000">
            <a:off x="1051720" y="-696119"/>
            <a:ext cx="6373813" cy="7258051"/>
          </a:xfrm>
          <a:prstGeom prst="rect">
            <a:avLst/>
          </a:prstGeom>
          <a:noFill/>
          <a:ln>
            <a:noFill/>
          </a:ln>
        </p:spPr>
        <p:txBody>
          <a:bodyPr anchorCtr="0" anchor="t" bIns="46800" lIns="90000" spcFirstLastPara="1" rIns="90000" wrap="square" tIns="46800">
            <a:noAutofit/>
          </a:bodyPr>
          <a:lstStyle>
            <a:lvl1pPr indent="-228600" lvl="0" marL="457200" algn="l">
              <a:spcBef>
                <a:spcPts val="750"/>
              </a:spcBef>
              <a:spcAft>
                <a:spcPts val="0"/>
              </a:spcAft>
              <a:buSzPts val="1400"/>
              <a:buNone/>
              <a:defRPr/>
            </a:lvl1pPr>
            <a:lvl2pPr indent="-228600" lvl="1" marL="914400" algn="l">
              <a:spcBef>
                <a:spcPts val="65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500"/>
              </a:spcBef>
              <a:spcAft>
                <a:spcPts val="0"/>
              </a:spcAft>
              <a:buSzPts val="1400"/>
              <a:buNone/>
              <a:defRPr/>
            </a:lvl4pPr>
            <a:lvl5pPr indent="-228600" lvl="4" marL="2286000" algn="l">
              <a:spcBef>
                <a:spcPts val="500"/>
              </a:spcBef>
              <a:spcAft>
                <a:spcPts val="0"/>
              </a:spcAft>
              <a:buSzPts val="1400"/>
              <a:buNone/>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581" name="Google Shape;581;p143"/>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000000"/>
              </a:buClr>
              <a:buSzPts val="18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2" name="Google Shape;582;p143"/>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algn="l">
              <a:spcBef>
                <a:spcPts val="0"/>
              </a:spcBef>
              <a:buNone/>
              <a:defRPr sz="1800">
                <a:solidFill>
                  <a:srgbClr val="000000"/>
                </a:solidFill>
                <a:latin typeface="Arial"/>
                <a:ea typeface="Arial"/>
                <a:cs typeface="Arial"/>
                <a:sym typeface="Arial"/>
              </a:defRPr>
            </a:lvl1pPr>
            <a:lvl2pPr indent="0" lvl="1" marL="0" marR="0" algn="l">
              <a:spcBef>
                <a:spcPts val="0"/>
              </a:spcBef>
              <a:buNone/>
              <a:defRPr sz="1800">
                <a:solidFill>
                  <a:srgbClr val="000000"/>
                </a:solidFill>
                <a:latin typeface="Arial"/>
                <a:ea typeface="Arial"/>
                <a:cs typeface="Arial"/>
                <a:sym typeface="Arial"/>
              </a:defRPr>
            </a:lvl2pPr>
            <a:lvl3pPr indent="0" lvl="2" marL="0" marR="0" algn="l">
              <a:spcBef>
                <a:spcPts val="0"/>
              </a:spcBef>
              <a:buNone/>
              <a:defRPr sz="1800">
                <a:solidFill>
                  <a:srgbClr val="000000"/>
                </a:solidFill>
                <a:latin typeface="Arial"/>
                <a:ea typeface="Arial"/>
                <a:cs typeface="Arial"/>
                <a:sym typeface="Arial"/>
              </a:defRPr>
            </a:lvl3pPr>
            <a:lvl4pPr indent="0" lvl="3" marL="0" marR="0" algn="l">
              <a:spcBef>
                <a:spcPts val="0"/>
              </a:spcBef>
              <a:buNone/>
              <a:defRPr sz="1800">
                <a:solidFill>
                  <a:srgbClr val="000000"/>
                </a:solidFill>
                <a:latin typeface="Arial"/>
                <a:ea typeface="Arial"/>
                <a:cs typeface="Arial"/>
                <a:sym typeface="Arial"/>
              </a:defRPr>
            </a:lvl4pPr>
            <a:lvl5pPr indent="0" lvl="4" marL="0" marR="0" algn="l">
              <a:spcBef>
                <a:spcPts val="0"/>
              </a:spcBef>
              <a:buNone/>
              <a:defRPr sz="1800">
                <a:solidFill>
                  <a:srgbClr val="000000"/>
                </a:solidFill>
                <a:latin typeface="Arial"/>
                <a:ea typeface="Arial"/>
                <a:cs typeface="Arial"/>
                <a:sym typeface="Arial"/>
              </a:defRPr>
            </a:lvl5pPr>
            <a:lvl6pPr indent="0" lvl="5" marL="0" marR="0" algn="l">
              <a:spcBef>
                <a:spcPts val="0"/>
              </a:spcBef>
              <a:buNone/>
              <a:defRPr sz="1800">
                <a:solidFill>
                  <a:srgbClr val="000000"/>
                </a:solidFill>
                <a:latin typeface="Arial"/>
                <a:ea typeface="Arial"/>
                <a:cs typeface="Arial"/>
                <a:sym typeface="Arial"/>
              </a:defRPr>
            </a:lvl6pPr>
            <a:lvl7pPr indent="0" lvl="6" marL="0" marR="0" algn="l">
              <a:spcBef>
                <a:spcPts val="0"/>
              </a:spcBef>
              <a:buNone/>
              <a:defRPr sz="1800">
                <a:solidFill>
                  <a:srgbClr val="000000"/>
                </a:solidFill>
                <a:latin typeface="Arial"/>
                <a:ea typeface="Arial"/>
                <a:cs typeface="Arial"/>
                <a:sym typeface="Arial"/>
              </a:defRPr>
            </a:lvl7pPr>
            <a:lvl8pPr indent="0" lvl="7" marL="0" marR="0" algn="l">
              <a:spcBef>
                <a:spcPts val="0"/>
              </a:spcBef>
              <a:buNone/>
              <a:defRPr sz="1800">
                <a:solidFill>
                  <a:srgbClr val="000000"/>
                </a:solidFill>
                <a:latin typeface="Arial"/>
                <a:ea typeface="Arial"/>
                <a:cs typeface="Arial"/>
                <a:sym typeface="Arial"/>
              </a:defRPr>
            </a:lvl8pPr>
            <a:lvl9pPr indent="0" lvl="8" marL="0" marR="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67" name="Shape 67"/>
        <p:cNvGrpSpPr/>
        <p:nvPr/>
      </p:nvGrpSpPr>
      <p:grpSpPr>
        <a:xfrm>
          <a:off x="0" y="0"/>
          <a:ext cx="0" cy="0"/>
          <a:chOff x="0" y="0"/>
          <a:chExt cx="0" cy="0"/>
        </a:xfrm>
      </p:grpSpPr>
      <p:sp>
        <p:nvSpPr>
          <p:cNvPr id="68" name="Google Shape;68;p19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191"/>
          <p:cNvSpPr/>
          <p:nvPr>
            <p:ph idx="2" type="pic"/>
          </p:nvPr>
        </p:nvSpPr>
        <p:spPr>
          <a:xfrm>
            <a:off x="5183188" y="987425"/>
            <a:ext cx="6172200" cy="4873625"/>
          </a:xfrm>
          <a:prstGeom prst="rect">
            <a:avLst/>
          </a:prstGeom>
          <a:noFill/>
          <a:ln>
            <a:noFill/>
          </a:ln>
        </p:spPr>
      </p:sp>
      <p:sp>
        <p:nvSpPr>
          <p:cNvPr id="70" name="Google Shape;70;p19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1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589" name="Shape 589"/>
        <p:cNvGrpSpPr/>
        <p:nvPr/>
      </p:nvGrpSpPr>
      <p:grpSpPr>
        <a:xfrm>
          <a:off x="0" y="0"/>
          <a:ext cx="0" cy="0"/>
          <a:chOff x="0" y="0"/>
          <a:chExt cx="0" cy="0"/>
        </a:xfrm>
      </p:grpSpPr>
      <p:sp>
        <p:nvSpPr>
          <p:cNvPr id="590" name="Google Shape;590;p85"/>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1" name="Google Shape;591;p85"/>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2" name="Google Shape;592;p85"/>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593" name="Shape 593"/>
        <p:cNvGrpSpPr/>
        <p:nvPr/>
      </p:nvGrpSpPr>
      <p:grpSpPr>
        <a:xfrm>
          <a:off x="0" y="0"/>
          <a:ext cx="0" cy="0"/>
          <a:chOff x="0" y="0"/>
          <a:chExt cx="0" cy="0"/>
        </a:xfrm>
      </p:grpSpPr>
      <p:sp>
        <p:nvSpPr>
          <p:cNvPr id="594" name="Google Shape;594;p225"/>
          <p:cNvSpPr txBox="1"/>
          <p:nvPr>
            <p:ph type="ctrTitle"/>
          </p:nvPr>
        </p:nvSpPr>
        <p:spPr>
          <a:xfrm>
            <a:off x="1524480" y="1121888"/>
            <a:ext cx="9143040" cy="2387771"/>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5443"/>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595" name="Google Shape;595;p225"/>
          <p:cNvSpPr txBox="1"/>
          <p:nvPr>
            <p:ph idx="1" type="subTitle"/>
          </p:nvPr>
        </p:nvSpPr>
        <p:spPr>
          <a:xfrm>
            <a:off x="1524480" y="3601819"/>
            <a:ext cx="9143040" cy="1656174"/>
          </a:xfrm>
          <a:prstGeom prst="rect">
            <a:avLst/>
          </a:prstGeom>
          <a:noFill/>
          <a:ln>
            <a:noFill/>
          </a:ln>
        </p:spPr>
        <p:txBody>
          <a:bodyPr anchorCtr="0" anchor="t" bIns="0" lIns="0" spcFirstLastPara="1" rIns="0" wrap="square" tIns="28200">
            <a:noAutofit/>
          </a:bodyPr>
          <a:lstStyle>
            <a:lvl1pPr lvl="0" algn="ctr">
              <a:lnSpc>
                <a:spcPct val="93000"/>
              </a:lnSpc>
              <a:spcBef>
                <a:spcPts val="0"/>
              </a:spcBef>
              <a:spcAft>
                <a:spcPts val="0"/>
              </a:spcAft>
              <a:buSzPts val="2177"/>
              <a:buNone/>
              <a:defRPr sz="2177"/>
            </a:lvl1pPr>
            <a:lvl2pPr lvl="1" algn="ctr">
              <a:lnSpc>
                <a:spcPct val="93000"/>
              </a:lnSpc>
              <a:spcBef>
                <a:spcPts val="1288"/>
              </a:spcBef>
              <a:spcAft>
                <a:spcPts val="0"/>
              </a:spcAft>
              <a:buSzPts val="1814"/>
              <a:buNone/>
              <a:defRPr sz="1814"/>
            </a:lvl2pPr>
            <a:lvl3pPr lvl="2" algn="ctr">
              <a:lnSpc>
                <a:spcPct val="93000"/>
              </a:lnSpc>
              <a:spcBef>
                <a:spcPts val="1038"/>
              </a:spcBef>
              <a:spcAft>
                <a:spcPts val="0"/>
              </a:spcAft>
              <a:buSzPts val="1633"/>
              <a:buNone/>
              <a:defRPr sz="1633"/>
            </a:lvl3pPr>
            <a:lvl4pPr lvl="3" algn="ctr">
              <a:lnSpc>
                <a:spcPct val="93000"/>
              </a:lnSpc>
              <a:spcBef>
                <a:spcPts val="775"/>
              </a:spcBef>
              <a:spcAft>
                <a:spcPts val="0"/>
              </a:spcAft>
              <a:buSzPts val="1451"/>
              <a:buNone/>
              <a:defRPr sz="1451"/>
            </a:lvl4pPr>
            <a:lvl5pPr lvl="4" algn="ctr">
              <a:lnSpc>
                <a:spcPct val="93000"/>
              </a:lnSpc>
              <a:spcBef>
                <a:spcPts val="525"/>
              </a:spcBef>
              <a:spcAft>
                <a:spcPts val="0"/>
              </a:spcAft>
              <a:buSzPts val="1451"/>
              <a:buNone/>
              <a:defRPr sz="1451"/>
            </a:lvl5pPr>
            <a:lvl6pPr lvl="5" algn="ctr">
              <a:lnSpc>
                <a:spcPct val="90000"/>
              </a:lnSpc>
              <a:spcBef>
                <a:spcPts val="454"/>
              </a:spcBef>
              <a:spcAft>
                <a:spcPts val="0"/>
              </a:spcAft>
              <a:buClr>
                <a:schemeClr val="dk1"/>
              </a:buClr>
              <a:buSzPts val="1451"/>
              <a:buNone/>
              <a:defRPr sz="1451"/>
            </a:lvl6pPr>
            <a:lvl7pPr lvl="6" algn="ctr">
              <a:lnSpc>
                <a:spcPct val="90000"/>
              </a:lnSpc>
              <a:spcBef>
                <a:spcPts val="454"/>
              </a:spcBef>
              <a:spcAft>
                <a:spcPts val="0"/>
              </a:spcAft>
              <a:buClr>
                <a:schemeClr val="dk1"/>
              </a:buClr>
              <a:buSzPts val="1451"/>
              <a:buNone/>
              <a:defRPr sz="1451"/>
            </a:lvl7pPr>
            <a:lvl8pPr lvl="7" algn="ctr">
              <a:lnSpc>
                <a:spcPct val="90000"/>
              </a:lnSpc>
              <a:spcBef>
                <a:spcPts val="454"/>
              </a:spcBef>
              <a:spcAft>
                <a:spcPts val="0"/>
              </a:spcAft>
              <a:buClr>
                <a:schemeClr val="dk1"/>
              </a:buClr>
              <a:buSzPts val="1451"/>
              <a:buNone/>
              <a:defRPr sz="1451"/>
            </a:lvl8pPr>
            <a:lvl9pPr lvl="8" algn="ctr">
              <a:lnSpc>
                <a:spcPct val="90000"/>
              </a:lnSpc>
              <a:spcBef>
                <a:spcPts val="454"/>
              </a:spcBef>
              <a:spcAft>
                <a:spcPts val="0"/>
              </a:spcAft>
              <a:buClr>
                <a:schemeClr val="dk1"/>
              </a:buClr>
              <a:buSzPts val="1451"/>
              <a:buNone/>
              <a:defRPr sz="1451"/>
            </a:lvl9pPr>
          </a:lstStyle>
          <a:p/>
        </p:txBody>
      </p:sp>
      <p:sp>
        <p:nvSpPr>
          <p:cNvPr id="596" name="Google Shape;596;p225"/>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7" name="Google Shape;597;p225"/>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8" name="Google Shape;598;p225"/>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599" name="Shape 599"/>
        <p:cNvGrpSpPr/>
        <p:nvPr/>
      </p:nvGrpSpPr>
      <p:grpSpPr>
        <a:xfrm>
          <a:off x="0" y="0"/>
          <a:ext cx="0" cy="0"/>
          <a:chOff x="0" y="0"/>
          <a:chExt cx="0" cy="0"/>
        </a:xfrm>
      </p:grpSpPr>
      <p:sp>
        <p:nvSpPr>
          <p:cNvPr id="600" name="Google Shape;600;p226"/>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01" name="Google Shape;601;p226"/>
          <p:cNvSpPr txBox="1"/>
          <p:nvPr>
            <p:ph idx="1" type="body"/>
          </p:nvPr>
        </p:nvSpPr>
        <p:spPr>
          <a:xfrm>
            <a:off x="609612" y="1604964"/>
            <a:ext cx="10968567" cy="452437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602" name="Google Shape;602;p226"/>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3" name="Google Shape;603;p226"/>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4" name="Google Shape;604;p226"/>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605" name="Shape 605"/>
        <p:cNvGrpSpPr/>
        <p:nvPr/>
      </p:nvGrpSpPr>
      <p:grpSpPr>
        <a:xfrm>
          <a:off x="0" y="0"/>
          <a:ext cx="0" cy="0"/>
          <a:chOff x="0" y="0"/>
          <a:chExt cx="0" cy="0"/>
        </a:xfrm>
      </p:grpSpPr>
      <p:sp>
        <p:nvSpPr>
          <p:cNvPr id="606" name="Google Shape;606;p227"/>
          <p:cNvSpPr txBox="1"/>
          <p:nvPr>
            <p:ph type="title"/>
          </p:nvPr>
        </p:nvSpPr>
        <p:spPr>
          <a:xfrm>
            <a:off x="831361" y="1709465"/>
            <a:ext cx="10515840" cy="2852939"/>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5443"/>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07" name="Google Shape;607;p227"/>
          <p:cNvSpPr txBox="1"/>
          <p:nvPr>
            <p:ph idx="1" type="body"/>
          </p:nvPr>
        </p:nvSpPr>
        <p:spPr>
          <a:xfrm>
            <a:off x="831361" y="4589900"/>
            <a:ext cx="10515840" cy="149919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2177"/>
              <a:buNone/>
              <a:defRPr sz="2177"/>
            </a:lvl1pPr>
            <a:lvl2pPr indent="-228600" lvl="1" marL="914400" algn="l">
              <a:lnSpc>
                <a:spcPct val="93000"/>
              </a:lnSpc>
              <a:spcBef>
                <a:spcPts val="1288"/>
              </a:spcBef>
              <a:spcAft>
                <a:spcPts val="0"/>
              </a:spcAft>
              <a:buSzPts val="1814"/>
              <a:buNone/>
              <a:defRPr sz="1814"/>
            </a:lvl2pPr>
            <a:lvl3pPr indent="-228600" lvl="2" marL="1371600" algn="l">
              <a:lnSpc>
                <a:spcPct val="93000"/>
              </a:lnSpc>
              <a:spcBef>
                <a:spcPts val="1038"/>
              </a:spcBef>
              <a:spcAft>
                <a:spcPts val="0"/>
              </a:spcAft>
              <a:buSzPts val="1633"/>
              <a:buNone/>
              <a:defRPr sz="1633"/>
            </a:lvl3pPr>
            <a:lvl4pPr indent="-228600" lvl="3" marL="1828800" algn="l">
              <a:lnSpc>
                <a:spcPct val="93000"/>
              </a:lnSpc>
              <a:spcBef>
                <a:spcPts val="775"/>
              </a:spcBef>
              <a:spcAft>
                <a:spcPts val="0"/>
              </a:spcAft>
              <a:buSzPts val="1451"/>
              <a:buNone/>
              <a:defRPr sz="1451"/>
            </a:lvl4pPr>
            <a:lvl5pPr indent="-228600" lvl="4" marL="2286000" algn="l">
              <a:lnSpc>
                <a:spcPct val="93000"/>
              </a:lnSpc>
              <a:spcBef>
                <a:spcPts val="525"/>
              </a:spcBef>
              <a:spcAft>
                <a:spcPts val="0"/>
              </a:spcAft>
              <a:buSzPts val="1451"/>
              <a:buNone/>
              <a:defRPr sz="1451"/>
            </a:lvl5pPr>
            <a:lvl6pPr indent="-228600" lvl="5" marL="2743200" algn="l">
              <a:lnSpc>
                <a:spcPct val="90000"/>
              </a:lnSpc>
              <a:spcBef>
                <a:spcPts val="454"/>
              </a:spcBef>
              <a:spcAft>
                <a:spcPts val="0"/>
              </a:spcAft>
              <a:buClr>
                <a:schemeClr val="dk1"/>
              </a:buClr>
              <a:buSzPts val="1451"/>
              <a:buNone/>
              <a:defRPr sz="1451"/>
            </a:lvl6pPr>
            <a:lvl7pPr indent="-228600" lvl="6" marL="3200400" algn="l">
              <a:lnSpc>
                <a:spcPct val="90000"/>
              </a:lnSpc>
              <a:spcBef>
                <a:spcPts val="454"/>
              </a:spcBef>
              <a:spcAft>
                <a:spcPts val="0"/>
              </a:spcAft>
              <a:buClr>
                <a:schemeClr val="dk1"/>
              </a:buClr>
              <a:buSzPts val="1451"/>
              <a:buNone/>
              <a:defRPr sz="1451"/>
            </a:lvl7pPr>
            <a:lvl8pPr indent="-228600" lvl="7" marL="3657600" algn="l">
              <a:lnSpc>
                <a:spcPct val="90000"/>
              </a:lnSpc>
              <a:spcBef>
                <a:spcPts val="454"/>
              </a:spcBef>
              <a:spcAft>
                <a:spcPts val="0"/>
              </a:spcAft>
              <a:buClr>
                <a:schemeClr val="dk1"/>
              </a:buClr>
              <a:buSzPts val="1451"/>
              <a:buNone/>
              <a:defRPr sz="1451"/>
            </a:lvl8pPr>
            <a:lvl9pPr indent="-228600" lvl="8" marL="4114800" algn="l">
              <a:lnSpc>
                <a:spcPct val="90000"/>
              </a:lnSpc>
              <a:spcBef>
                <a:spcPts val="454"/>
              </a:spcBef>
              <a:spcAft>
                <a:spcPts val="0"/>
              </a:spcAft>
              <a:buClr>
                <a:schemeClr val="dk1"/>
              </a:buClr>
              <a:buSzPts val="1451"/>
              <a:buNone/>
              <a:defRPr sz="1451"/>
            </a:lvl9pPr>
          </a:lstStyle>
          <a:p/>
        </p:txBody>
      </p:sp>
      <p:sp>
        <p:nvSpPr>
          <p:cNvPr id="608" name="Google Shape;608;p227"/>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9" name="Google Shape;609;p227"/>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0" name="Google Shape;610;p227"/>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611" name="Shape 611"/>
        <p:cNvGrpSpPr/>
        <p:nvPr/>
      </p:nvGrpSpPr>
      <p:grpSpPr>
        <a:xfrm>
          <a:off x="0" y="0"/>
          <a:ext cx="0" cy="0"/>
          <a:chOff x="0" y="0"/>
          <a:chExt cx="0" cy="0"/>
        </a:xfrm>
      </p:grpSpPr>
      <p:sp>
        <p:nvSpPr>
          <p:cNvPr id="612" name="Google Shape;612;p228"/>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13" name="Google Shape;613;p228"/>
          <p:cNvSpPr txBox="1"/>
          <p:nvPr>
            <p:ph idx="1" type="body"/>
          </p:nvPr>
        </p:nvSpPr>
        <p:spPr>
          <a:xfrm>
            <a:off x="608640" y="1604330"/>
            <a:ext cx="5391360" cy="452495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614" name="Google Shape;614;p228"/>
          <p:cNvSpPr txBox="1"/>
          <p:nvPr>
            <p:ph idx="2" type="body"/>
          </p:nvPr>
        </p:nvSpPr>
        <p:spPr>
          <a:xfrm>
            <a:off x="6184321" y="1604330"/>
            <a:ext cx="5393280" cy="452495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615" name="Google Shape;615;p228"/>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6" name="Google Shape;616;p228"/>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7" name="Google Shape;617;p228"/>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618" name="Shape 618"/>
        <p:cNvGrpSpPr/>
        <p:nvPr/>
      </p:nvGrpSpPr>
      <p:grpSpPr>
        <a:xfrm>
          <a:off x="0" y="0"/>
          <a:ext cx="0" cy="0"/>
          <a:chOff x="0" y="0"/>
          <a:chExt cx="0" cy="0"/>
        </a:xfrm>
      </p:grpSpPr>
      <p:sp>
        <p:nvSpPr>
          <p:cNvPr id="619" name="Google Shape;619;p229"/>
          <p:cNvSpPr txBox="1"/>
          <p:nvPr>
            <p:ph type="title"/>
          </p:nvPr>
        </p:nvSpPr>
        <p:spPr>
          <a:xfrm>
            <a:off x="839041" y="365800"/>
            <a:ext cx="10515840" cy="1324939"/>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20" name="Google Shape;620;p229"/>
          <p:cNvSpPr txBox="1"/>
          <p:nvPr>
            <p:ph idx="1" type="body"/>
          </p:nvPr>
        </p:nvSpPr>
        <p:spPr>
          <a:xfrm>
            <a:off x="839040" y="1680657"/>
            <a:ext cx="5159040" cy="823766"/>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177"/>
              <a:buNone/>
              <a:defRPr b="1" sz="2177"/>
            </a:lvl1pPr>
            <a:lvl2pPr indent="-228600" lvl="1" marL="914400" algn="l">
              <a:lnSpc>
                <a:spcPct val="93000"/>
              </a:lnSpc>
              <a:spcBef>
                <a:spcPts val="1288"/>
              </a:spcBef>
              <a:spcAft>
                <a:spcPts val="0"/>
              </a:spcAft>
              <a:buSzPts val="1814"/>
              <a:buNone/>
              <a:defRPr b="1" sz="1814"/>
            </a:lvl2pPr>
            <a:lvl3pPr indent="-228600" lvl="2" marL="1371600" algn="l">
              <a:lnSpc>
                <a:spcPct val="93000"/>
              </a:lnSpc>
              <a:spcBef>
                <a:spcPts val="1038"/>
              </a:spcBef>
              <a:spcAft>
                <a:spcPts val="0"/>
              </a:spcAft>
              <a:buSzPts val="1633"/>
              <a:buNone/>
              <a:defRPr b="1" sz="1633"/>
            </a:lvl3pPr>
            <a:lvl4pPr indent="-228600" lvl="3" marL="1828800" algn="l">
              <a:lnSpc>
                <a:spcPct val="93000"/>
              </a:lnSpc>
              <a:spcBef>
                <a:spcPts val="775"/>
              </a:spcBef>
              <a:spcAft>
                <a:spcPts val="0"/>
              </a:spcAft>
              <a:buSzPts val="1451"/>
              <a:buNone/>
              <a:defRPr b="1" sz="1451"/>
            </a:lvl4pPr>
            <a:lvl5pPr indent="-228600" lvl="4" marL="2286000" algn="l">
              <a:lnSpc>
                <a:spcPct val="93000"/>
              </a:lnSpc>
              <a:spcBef>
                <a:spcPts val="525"/>
              </a:spcBef>
              <a:spcAft>
                <a:spcPts val="0"/>
              </a:spcAft>
              <a:buSzPts val="1451"/>
              <a:buNone/>
              <a:defRPr b="1" sz="1451"/>
            </a:lvl5pPr>
            <a:lvl6pPr indent="-228600" lvl="5" marL="2743200" algn="l">
              <a:lnSpc>
                <a:spcPct val="90000"/>
              </a:lnSpc>
              <a:spcBef>
                <a:spcPts val="454"/>
              </a:spcBef>
              <a:spcAft>
                <a:spcPts val="0"/>
              </a:spcAft>
              <a:buClr>
                <a:schemeClr val="dk1"/>
              </a:buClr>
              <a:buSzPts val="1451"/>
              <a:buNone/>
              <a:defRPr b="1" sz="1451"/>
            </a:lvl6pPr>
            <a:lvl7pPr indent="-228600" lvl="6" marL="3200400" algn="l">
              <a:lnSpc>
                <a:spcPct val="90000"/>
              </a:lnSpc>
              <a:spcBef>
                <a:spcPts val="454"/>
              </a:spcBef>
              <a:spcAft>
                <a:spcPts val="0"/>
              </a:spcAft>
              <a:buClr>
                <a:schemeClr val="dk1"/>
              </a:buClr>
              <a:buSzPts val="1451"/>
              <a:buNone/>
              <a:defRPr b="1" sz="1451"/>
            </a:lvl7pPr>
            <a:lvl8pPr indent="-228600" lvl="7" marL="3657600" algn="l">
              <a:lnSpc>
                <a:spcPct val="90000"/>
              </a:lnSpc>
              <a:spcBef>
                <a:spcPts val="454"/>
              </a:spcBef>
              <a:spcAft>
                <a:spcPts val="0"/>
              </a:spcAft>
              <a:buClr>
                <a:schemeClr val="dk1"/>
              </a:buClr>
              <a:buSzPts val="1451"/>
              <a:buNone/>
              <a:defRPr b="1" sz="1451"/>
            </a:lvl8pPr>
            <a:lvl9pPr indent="-228600" lvl="8" marL="4114800" algn="l">
              <a:lnSpc>
                <a:spcPct val="90000"/>
              </a:lnSpc>
              <a:spcBef>
                <a:spcPts val="454"/>
              </a:spcBef>
              <a:spcAft>
                <a:spcPts val="0"/>
              </a:spcAft>
              <a:buClr>
                <a:schemeClr val="dk1"/>
              </a:buClr>
              <a:buSzPts val="1451"/>
              <a:buNone/>
              <a:defRPr b="1" sz="1451"/>
            </a:lvl9pPr>
          </a:lstStyle>
          <a:p/>
        </p:txBody>
      </p:sp>
      <p:sp>
        <p:nvSpPr>
          <p:cNvPr id="621" name="Google Shape;621;p229"/>
          <p:cNvSpPr txBox="1"/>
          <p:nvPr>
            <p:ph idx="2" type="body"/>
          </p:nvPr>
        </p:nvSpPr>
        <p:spPr>
          <a:xfrm>
            <a:off x="839040" y="2504424"/>
            <a:ext cx="5159040" cy="3685346"/>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622" name="Google Shape;622;p229"/>
          <p:cNvSpPr txBox="1"/>
          <p:nvPr>
            <p:ph idx="3" type="body"/>
          </p:nvPr>
        </p:nvSpPr>
        <p:spPr>
          <a:xfrm>
            <a:off x="6172800" y="1680657"/>
            <a:ext cx="5182080" cy="823766"/>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177"/>
              <a:buNone/>
              <a:defRPr b="1" sz="2177"/>
            </a:lvl1pPr>
            <a:lvl2pPr indent="-228600" lvl="1" marL="914400" algn="l">
              <a:lnSpc>
                <a:spcPct val="93000"/>
              </a:lnSpc>
              <a:spcBef>
                <a:spcPts val="1288"/>
              </a:spcBef>
              <a:spcAft>
                <a:spcPts val="0"/>
              </a:spcAft>
              <a:buSzPts val="1814"/>
              <a:buNone/>
              <a:defRPr b="1" sz="1814"/>
            </a:lvl2pPr>
            <a:lvl3pPr indent="-228600" lvl="2" marL="1371600" algn="l">
              <a:lnSpc>
                <a:spcPct val="93000"/>
              </a:lnSpc>
              <a:spcBef>
                <a:spcPts val="1038"/>
              </a:spcBef>
              <a:spcAft>
                <a:spcPts val="0"/>
              </a:spcAft>
              <a:buSzPts val="1633"/>
              <a:buNone/>
              <a:defRPr b="1" sz="1633"/>
            </a:lvl3pPr>
            <a:lvl4pPr indent="-228600" lvl="3" marL="1828800" algn="l">
              <a:lnSpc>
                <a:spcPct val="93000"/>
              </a:lnSpc>
              <a:spcBef>
                <a:spcPts val="775"/>
              </a:spcBef>
              <a:spcAft>
                <a:spcPts val="0"/>
              </a:spcAft>
              <a:buSzPts val="1451"/>
              <a:buNone/>
              <a:defRPr b="1" sz="1451"/>
            </a:lvl4pPr>
            <a:lvl5pPr indent="-228600" lvl="4" marL="2286000" algn="l">
              <a:lnSpc>
                <a:spcPct val="93000"/>
              </a:lnSpc>
              <a:spcBef>
                <a:spcPts val="525"/>
              </a:spcBef>
              <a:spcAft>
                <a:spcPts val="0"/>
              </a:spcAft>
              <a:buSzPts val="1451"/>
              <a:buNone/>
              <a:defRPr b="1" sz="1451"/>
            </a:lvl5pPr>
            <a:lvl6pPr indent="-228600" lvl="5" marL="2743200" algn="l">
              <a:lnSpc>
                <a:spcPct val="90000"/>
              </a:lnSpc>
              <a:spcBef>
                <a:spcPts val="454"/>
              </a:spcBef>
              <a:spcAft>
                <a:spcPts val="0"/>
              </a:spcAft>
              <a:buClr>
                <a:schemeClr val="dk1"/>
              </a:buClr>
              <a:buSzPts val="1451"/>
              <a:buNone/>
              <a:defRPr b="1" sz="1451"/>
            </a:lvl6pPr>
            <a:lvl7pPr indent="-228600" lvl="6" marL="3200400" algn="l">
              <a:lnSpc>
                <a:spcPct val="90000"/>
              </a:lnSpc>
              <a:spcBef>
                <a:spcPts val="454"/>
              </a:spcBef>
              <a:spcAft>
                <a:spcPts val="0"/>
              </a:spcAft>
              <a:buClr>
                <a:schemeClr val="dk1"/>
              </a:buClr>
              <a:buSzPts val="1451"/>
              <a:buNone/>
              <a:defRPr b="1" sz="1451"/>
            </a:lvl7pPr>
            <a:lvl8pPr indent="-228600" lvl="7" marL="3657600" algn="l">
              <a:lnSpc>
                <a:spcPct val="90000"/>
              </a:lnSpc>
              <a:spcBef>
                <a:spcPts val="454"/>
              </a:spcBef>
              <a:spcAft>
                <a:spcPts val="0"/>
              </a:spcAft>
              <a:buClr>
                <a:schemeClr val="dk1"/>
              </a:buClr>
              <a:buSzPts val="1451"/>
              <a:buNone/>
              <a:defRPr b="1" sz="1451"/>
            </a:lvl8pPr>
            <a:lvl9pPr indent="-228600" lvl="8" marL="4114800" algn="l">
              <a:lnSpc>
                <a:spcPct val="90000"/>
              </a:lnSpc>
              <a:spcBef>
                <a:spcPts val="454"/>
              </a:spcBef>
              <a:spcAft>
                <a:spcPts val="0"/>
              </a:spcAft>
              <a:buClr>
                <a:schemeClr val="dk1"/>
              </a:buClr>
              <a:buSzPts val="1451"/>
              <a:buNone/>
              <a:defRPr b="1" sz="1451"/>
            </a:lvl9pPr>
          </a:lstStyle>
          <a:p/>
        </p:txBody>
      </p:sp>
      <p:sp>
        <p:nvSpPr>
          <p:cNvPr id="623" name="Google Shape;623;p229"/>
          <p:cNvSpPr txBox="1"/>
          <p:nvPr>
            <p:ph idx="4" type="body"/>
          </p:nvPr>
        </p:nvSpPr>
        <p:spPr>
          <a:xfrm>
            <a:off x="6172800" y="2504424"/>
            <a:ext cx="5182080" cy="3685346"/>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624" name="Google Shape;624;p229"/>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5" name="Google Shape;625;p229"/>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6" name="Google Shape;626;p229"/>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627" name="Shape 627"/>
        <p:cNvGrpSpPr/>
        <p:nvPr/>
      </p:nvGrpSpPr>
      <p:grpSpPr>
        <a:xfrm>
          <a:off x="0" y="0"/>
          <a:ext cx="0" cy="0"/>
          <a:chOff x="0" y="0"/>
          <a:chExt cx="0" cy="0"/>
        </a:xfrm>
      </p:grpSpPr>
      <p:sp>
        <p:nvSpPr>
          <p:cNvPr id="628" name="Google Shape;628;p230"/>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29" name="Google Shape;629;p230"/>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0" name="Google Shape;630;p230"/>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1" name="Google Shape;631;p230"/>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632" name="Shape 632"/>
        <p:cNvGrpSpPr/>
        <p:nvPr/>
      </p:nvGrpSpPr>
      <p:grpSpPr>
        <a:xfrm>
          <a:off x="0" y="0"/>
          <a:ext cx="0" cy="0"/>
          <a:chOff x="0" y="0"/>
          <a:chExt cx="0" cy="0"/>
        </a:xfrm>
      </p:grpSpPr>
      <p:sp>
        <p:nvSpPr>
          <p:cNvPr id="633" name="Google Shape;633;p231"/>
          <p:cNvSpPr txBox="1"/>
          <p:nvPr>
            <p:ph type="title"/>
          </p:nvPr>
        </p:nvSpPr>
        <p:spPr>
          <a:xfrm>
            <a:off x="839040" y="456528"/>
            <a:ext cx="3932160" cy="1601448"/>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2903"/>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34" name="Google Shape;634;p231"/>
          <p:cNvSpPr txBox="1"/>
          <p:nvPr>
            <p:ph idx="1" type="body"/>
          </p:nvPr>
        </p:nvSpPr>
        <p:spPr>
          <a:xfrm>
            <a:off x="5184000" y="987944"/>
            <a:ext cx="6170880" cy="4873472"/>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sz="2903"/>
            </a:lvl1pPr>
            <a:lvl2pPr indent="-228600" lvl="1" marL="914400" algn="l">
              <a:lnSpc>
                <a:spcPct val="93000"/>
              </a:lnSpc>
              <a:spcBef>
                <a:spcPts val="1288"/>
              </a:spcBef>
              <a:spcAft>
                <a:spcPts val="0"/>
              </a:spcAft>
              <a:buSzPts val="1400"/>
              <a:buNone/>
              <a:defRPr sz="2540"/>
            </a:lvl2pPr>
            <a:lvl3pPr indent="-228600" lvl="2" marL="1371600" algn="l">
              <a:lnSpc>
                <a:spcPct val="93000"/>
              </a:lnSpc>
              <a:spcBef>
                <a:spcPts val="1038"/>
              </a:spcBef>
              <a:spcAft>
                <a:spcPts val="0"/>
              </a:spcAft>
              <a:buSzPts val="1400"/>
              <a:buNone/>
              <a:defRPr sz="2177"/>
            </a:lvl3pPr>
            <a:lvl4pPr indent="-228600" lvl="3" marL="1828800" algn="l">
              <a:lnSpc>
                <a:spcPct val="93000"/>
              </a:lnSpc>
              <a:spcBef>
                <a:spcPts val="775"/>
              </a:spcBef>
              <a:spcAft>
                <a:spcPts val="0"/>
              </a:spcAft>
              <a:buSzPts val="1400"/>
              <a:buNone/>
              <a:defRPr sz="1814"/>
            </a:lvl4pPr>
            <a:lvl5pPr indent="-228600" lvl="4" marL="2286000" algn="l">
              <a:lnSpc>
                <a:spcPct val="93000"/>
              </a:lnSpc>
              <a:spcBef>
                <a:spcPts val="525"/>
              </a:spcBef>
              <a:spcAft>
                <a:spcPts val="0"/>
              </a:spcAft>
              <a:buSzPts val="1400"/>
              <a:buNone/>
              <a:defRPr sz="1814"/>
            </a:lvl5pPr>
            <a:lvl6pPr indent="-343789" lvl="5" marL="2743200" algn="l">
              <a:lnSpc>
                <a:spcPct val="90000"/>
              </a:lnSpc>
              <a:spcBef>
                <a:spcPts val="454"/>
              </a:spcBef>
              <a:spcAft>
                <a:spcPts val="0"/>
              </a:spcAft>
              <a:buClr>
                <a:schemeClr val="dk1"/>
              </a:buClr>
              <a:buSzPts val="1814"/>
              <a:buChar char="•"/>
              <a:defRPr sz="1814"/>
            </a:lvl6pPr>
            <a:lvl7pPr indent="-343789" lvl="6" marL="3200400" algn="l">
              <a:lnSpc>
                <a:spcPct val="90000"/>
              </a:lnSpc>
              <a:spcBef>
                <a:spcPts val="454"/>
              </a:spcBef>
              <a:spcAft>
                <a:spcPts val="0"/>
              </a:spcAft>
              <a:buClr>
                <a:schemeClr val="dk1"/>
              </a:buClr>
              <a:buSzPts val="1814"/>
              <a:buChar char="•"/>
              <a:defRPr sz="1814"/>
            </a:lvl7pPr>
            <a:lvl8pPr indent="-343789" lvl="7" marL="3657600" algn="l">
              <a:lnSpc>
                <a:spcPct val="90000"/>
              </a:lnSpc>
              <a:spcBef>
                <a:spcPts val="454"/>
              </a:spcBef>
              <a:spcAft>
                <a:spcPts val="0"/>
              </a:spcAft>
              <a:buClr>
                <a:schemeClr val="dk1"/>
              </a:buClr>
              <a:buSzPts val="1814"/>
              <a:buChar char="•"/>
              <a:defRPr sz="1814"/>
            </a:lvl8pPr>
            <a:lvl9pPr indent="-343789" lvl="8" marL="4114800" algn="l">
              <a:lnSpc>
                <a:spcPct val="90000"/>
              </a:lnSpc>
              <a:spcBef>
                <a:spcPts val="454"/>
              </a:spcBef>
              <a:spcAft>
                <a:spcPts val="0"/>
              </a:spcAft>
              <a:buClr>
                <a:schemeClr val="dk1"/>
              </a:buClr>
              <a:buSzPts val="1814"/>
              <a:buChar char="•"/>
              <a:defRPr sz="1814"/>
            </a:lvl9pPr>
          </a:lstStyle>
          <a:p/>
        </p:txBody>
      </p:sp>
      <p:sp>
        <p:nvSpPr>
          <p:cNvPr id="635" name="Google Shape;635;p231"/>
          <p:cNvSpPr txBox="1"/>
          <p:nvPr>
            <p:ph idx="2" type="body"/>
          </p:nvPr>
        </p:nvSpPr>
        <p:spPr>
          <a:xfrm>
            <a:off x="839040" y="2057977"/>
            <a:ext cx="3932160" cy="381064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51"/>
              <a:buNone/>
              <a:defRPr sz="1451"/>
            </a:lvl1pPr>
            <a:lvl2pPr indent="-228600" lvl="1" marL="914400" algn="l">
              <a:lnSpc>
                <a:spcPct val="93000"/>
              </a:lnSpc>
              <a:spcBef>
                <a:spcPts val="1288"/>
              </a:spcBef>
              <a:spcAft>
                <a:spcPts val="0"/>
              </a:spcAft>
              <a:buSzPts val="1270"/>
              <a:buNone/>
              <a:defRPr sz="1270"/>
            </a:lvl2pPr>
            <a:lvl3pPr indent="-228600" lvl="2" marL="1371600" algn="l">
              <a:lnSpc>
                <a:spcPct val="93000"/>
              </a:lnSpc>
              <a:spcBef>
                <a:spcPts val="1038"/>
              </a:spcBef>
              <a:spcAft>
                <a:spcPts val="0"/>
              </a:spcAft>
              <a:buSzPts val="1089"/>
              <a:buNone/>
              <a:defRPr sz="1089"/>
            </a:lvl3pPr>
            <a:lvl4pPr indent="-228600" lvl="3" marL="1828800" algn="l">
              <a:lnSpc>
                <a:spcPct val="93000"/>
              </a:lnSpc>
              <a:spcBef>
                <a:spcPts val="775"/>
              </a:spcBef>
              <a:spcAft>
                <a:spcPts val="0"/>
              </a:spcAft>
              <a:buSzPts val="907"/>
              <a:buNone/>
              <a:defRPr sz="907"/>
            </a:lvl4pPr>
            <a:lvl5pPr indent="-228600" lvl="4" marL="2286000" algn="l">
              <a:lnSpc>
                <a:spcPct val="93000"/>
              </a:lnSpc>
              <a:spcBef>
                <a:spcPts val="525"/>
              </a:spcBef>
              <a:spcAft>
                <a:spcPts val="0"/>
              </a:spcAft>
              <a:buSzPts val="907"/>
              <a:buNone/>
              <a:defRPr sz="907"/>
            </a:lvl5pPr>
            <a:lvl6pPr indent="-228600" lvl="5" marL="2743200" algn="l">
              <a:lnSpc>
                <a:spcPct val="90000"/>
              </a:lnSpc>
              <a:spcBef>
                <a:spcPts val="454"/>
              </a:spcBef>
              <a:spcAft>
                <a:spcPts val="0"/>
              </a:spcAft>
              <a:buClr>
                <a:schemeClr val="dk1"/>
              </a:buClr>
              <a:buSzPts val="907"/>
              <a:buNone/>
              <a:defRPr sz="907"/>
            </a:lvl6pPr>
            <a:lvl7pPr indent="-228600" lvl="6" marL="3200400" algn="l">
              <a:lnSpc>
                <a:spcPct val="90000"/>
              </a:lnSpc>
              <a:spcBef>
                <a:spcPts val="454"/>
              </a:spcBef>
              <a:spcAft>
                <a:spcPts val="0"/>
              </a:spcAft>
              <a:buClr>
                <a:schemeClr val="dk1"/>
              </a:buClr>
              <a:buSzPts val="907"/>
              <a:buNone/>
              <a:defRPr sz="907"/>
            </a:lvl7pPr>
            <a:lvl8pPr indent="-228600" lvl="7" marL="3657600" algn="l">
              <a:lnSpc>
                <a:spcPct val="90000"/>
              </a:lnSpc>
              <a:spcBef>
                <a:spcPts val="454"/>
              </a:spcBef>
              <a:spcAft>
                <a:spcPts val="0"/>
              </a:spcAft>
              <a:buClr>
                <a:schemeClr val="dk1"/>
              </a:buClr>
              <a:buSzPts val="907"/>
              <a:buNone/>
              <a:defRPr sz="907"/>
            </a:lvl8pPr>
            <a:lvl9pPr indent="-228600" lvl="8" marL="4114800" algn="l">
              <a:lnSpc>
                <a:spcPct val="90000"/>
              </a:lnSpc>
              <a:spcBef>
                <a:spcPts val="454"/>
              </a:spcBef>
              <a:spcAft>
                <a:spcPts val="0"/>
              </a:spcAft>
              <a:buClr>
                <a:schemeClr val="dk1"/>
              </a:buClr>
              <a:buSzPts val="907"/>
              <a:buNone/>
              <a:defRPr sz="907"/>
            </a:lvl9pPr>
          </a:lstStyle>
          <a:p/>
        </p:txBody>
      </p:sp>
      <p:sp>
        <p:nvSpPr>
          <p:cNvPr id="636" name="Google Shape;636;p231"/>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7" name="Google Shape;637;p231"/>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8" name="Google Shape;638;p231"/>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639" name="Shape 639"/>
        <p:cNvGrpSpPr/>
        <p:nvPr/>
      </p:nvGrpSpPr>
      <p:grpSpPr>
        <a:xfrm>
          <a:off x="0" y="0"/>
          <a:ext cx="0" cy="0"/>
          <a:chOff x="0" y="0"/>
          <a:chExt cx="0" cy="0"/>
        </a:xfrm>
      </p:grpSpPr>
      <p:sp>
        <p:nvSpPr>
          <p:cNvPr id="640" name="Google Shape;640;p232"/>
          <p:cNvSpPr txBox="1"/>
          <p:nvPr>
            <p:ph type="title"/>
          </p:nvPr>
        </p:nvSpPr>
        <p:spPr>
          <a:xfrm>
            <a:off x="839040" y="456528"/>
            <a:ext cx="3932160" cy="1601448"/>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2903"/>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41" name="Google Shape;641;p232"/>
          <p:cNvSpPr/>
          <p:nvPr>
            <p:ph idx="2" type="pic"/>
          </p:nvPr>
        </p:nvSpPr>
        <p:spPr>
          <a:xfrm>
            <a:off x="5184000" y="987944"/>
            <a:ext cx="6170880" cy="4873472"/>
          </a:xfrm>
          <a:prstGeom prst="rect">
            <a:avLst/>
          </a:prstGeom>
          <a:noFill/>
          <a:ln>
            <a:noFill/>
          </a:ln>
        </p:spPr>
      </p:sp>
      <p:sp>
        <p:nvSpPr>
          <p:cNvPr id="642" name="Google Shape;642;p232"/>
          <p:cNvSpPr txBox="1"/>
          <p:nvPr>
            <p:ph idx="1" type="body"/>
          </p:nvPr>
        </p:nvSpPr>
        <p:spPr>
          <a:xfrm>
            <a:off x="839040" y="2057977"/>
            <a:ext cx="3932160" cy="381064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51"/>
              <a:buNone/>
              <a:defRPr sz="1451"/>
            </a:lvl1pPr>
            <a:lvl2pPr indent="-228600" lvl="1" marL="914400" algn="l">
              <a:lnSpc>
                <a:spcPct val="93000"/>
              </a:lnSpc>
              <a:spcBef>
                <a:spcPts val="1288"/>
              </a:spcBef>
              <a:spcAft>
                <a:spcPts val="0"/>
              </a:spcAft>
              <a:buSzPts val="1270"/>
              <a:buNone/>
              <a:defRPr sz="1270"/>
            </a:lvl2pPr>
            <a:lvl3pPr indent="-228600" lvl="2" marL="1371600" algn="l">
              <a:lnSpc>
                <a:spcPct val="93000"/>
              </a:lnSpc>
              <a:spcBef>
                <a:spcPts val="1038"/>
              </a:spcBef>
              <a:spcAft>
                <a:spcPts val="0"/>
              </a:spcAft>
              <a:buSzPts val="1089"/>
              <a:buNone/>
              <a:defRPr sz="1089"/>
            </a:lvl3pPr>
            <a:lvl4pPr indent="-228600" lvl="3" marL="1828800" algn="l">
              <a:lnSpc>
                <a:spcPct val="93000"/>
              </a:lnSpc>
              <a:spcBef>
                <a:spcPts val="775"/>
              </a:spcBef>
              <a:spcAft>
                <a:spcPts val="0"/>
              </a:spcAft>
              <a:buSzPts val="907"/>
              <a:buNone/>
              <a:defRPr sz="907"/>
            </a:lvl4pPr>
            <a:lvl5pPr indent="-228600" lvl="4" marL="2286000" algn="l">
              <a:lnSpc>
                <a:spcPct val="93000"/>
              </a:lnSpc>
              <a:spcBef>
                <a:spcPts val="525"/>
              </a:spcBef>
              <a:spcAft>
                <a:spcPts val="0"/>
              </a:spcAft>
              <a:buSzPts val="907"/>
              <a:buNone/>
              <a:defRPr sz="907"/>
            </a:lvl5pPr>
            <a:lvl6pPr indent="-228600" lvl="5" marL="2743200" algn="l">
              <a:lnSpc>
                <a:spcPct val="90000"/>
              </a:lnSpc>
              <a:spcBef>
                <a:spcPts val="454"/>
              </a:spcBef>
              <a:spcAft>
                <a:spcPts val="0"/>
              </a:spcAft>
              <a:buClr>
                <a:schemeClr val="dk1"/>
              </a:buClr>
              <a:buSzPts val="907"/>
              <a:buNone/>
              <a:defRPr sz="907"/>
            </a:lvl6pPr>
            <a:lvl7pPr indent="-228600" lvl="6" marL="3200400" algn="l">
              <a:lnSpc>
                <a:spcPct val="90000"/>
              </a:lnSpc>
              <a:spcBef>
                <a:spcPts val="454"/>
              </a:spcBef>
              <a:spcAft>
                <a:spcPts val="0"/>
              </a:spcAft>
              <a:buClr>
                <a:schemeClr val="dk1"/>
              </a:buClr>
              <a:buSzPts val="907"/>
              <a:buNone/>
              <a:defRPr sz="907"/>
            </a:lvl7pPr>
            <a:lvl8pPr indent="-228600" lvl="7" marL="3657600" algn="l">
              <a:lnSpc>
                <a:spcPct val="90000"/>
              </a:lnSpc>
              <a:spcBef>
                <a:spcPts val="454"/>
              </a:spcBef>
              <a:spcAft>
                <a:spcPts val="0"/>
              </a:spcAft>
              <a:buClr>
                <a:schemeClr val="dk1"/>
              </a:buClr>
              <a:buSzPts val="907"/>
              <a:buNone/>
              <a:defRPr sz="907"/>
            </a:lvl8pPr>
            <a:lvl9pPr indent="-228600" lvl="8" marL="4114800" algn="l">
              <a:lnSpc>
                <a:spcPct val="90000"/>
              </a:lnSpc>
              <a:spcBef>
                <a:spcPts val="454"/>
              </a:spcBef>
              <a:spcAft>
                <a:spcPts val="0"/>
              </a:spcAft>
              <a:buClr>
                <a:schemeClr val="dk1"/>
              </a:buClr>
              <a:buSzPts val="907"/>
              <a:buNone/>
              <a:defRPr sz="907"/>
            </a:lvl9pPr>
          </a:lstStyle>
          <a:p/>
        </p:txBody>
      </p:sp>
      <p:sp>
        <p:nvSpPr>
          <p:cNvPr id="643" name="Google Shape;643;p232"/>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4" name="Google Shape;644;p232"/>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5" name="Google Shape;645;p232"/>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646" name="Shape 646"/>
        <p:cNvGrpSpPr/>
        <p:nvPr/>
      </p:nvGrpSpPr>
      <p:grpSpPr>
        <a:xfrm>
          <a:off x="0" y="0"/>
          <a:ext cx="0" cy="0"/>
          <a:chOff x="0" y="0"/>
          <a:chExt cx="0" cy="0"/>
        </a:xfrm>
      </p:grpSpPr>
      <p:sp>
        <p:nvSpPr>
          <p:cNvPr id="647" name="Google Shape;647;p233"/>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48" name="Google Shape;648;p233"/>
          <p:cNvSpPr txBox="1"/>
          <p:nvPr>
            <p:ph idx="1" type="body"/>
          </p:nvPr>
        </p:nvSpPr>
        <p:spPr>
          <a:xfrm rot="5400000">
            <a:off x="3831708" y="-1617132"/>
            <a:ext cx="4524375" cy="1096856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288"/>
              </a:spcBef>
              <a:spcAft>
                <a:spcPts val="0"/>
              </a:spcAft>
              <a:buSzPts val="1400"/>
              <a:buNone/>
              <a:defRPr/>
            </a:lvl2pPr>
            <a:lvl3pPr indent="-228600" lvl="2" marL="1371600" algn="l">
              <a:lnSpc>
                <a:spcPct val="93000"/>
              </a:lnSpc>
              <a:spcBef>
                <a:spcPts val="1038"/>
              </a:spcBef>
              <a:spcAft>
                <a:spcPts val="0"/>
              </a:spcAft>
              <a:buSzPts val="1400"/>
              <a:buNone/>
              <a:defRPr/>
            </a:lvl3pPr>
            <a:lvl4pPr indent="-228600" lvl="3" marL="1828800" algn="l">
              <a:lnSpc>
                <a:spcPct val="93000"/>
              </a:lnSpc>
              <a:spcBef>
                <a:spcPts val="775"/>
              </a:spcBef>
              <a:spcAft>
                <a:spcPts val="0"/>
              </a:spcAft>
              <a:buSzPts val="1400"/>
              <a:buNone/>
              <a:defRPr/>
            </a:lvl4pPr>
            <a:lvl5pPr indent="-228600" lvl="4" marL="2286000" algn="l">
              <a:lnSpc>
                <a:spcPct val="93000"/>
              </a:lnSpc>
              <a:spcBef>
                <a:spcPts val="525"/>
              </a:spcBef>
              <a:spcAft>
                <a:spcPts val="0"/>
              </a:spcAft>
              <a:buSzPts val="1400"/>
              <a:buNone/>
              <a:defRPr/>
            </a:lvl5pPr>
            <a:lvl6pPr indent="-342900" lvl="5" marL="2743200" algn="l">
              <a:lnSpc>
                <a:spcPct val="90000"/>
              </a:lnSpc>
              <a:spcBef>
                <a:spcPts val="454"/>
              </a:spcBef>
              <a:spcAft>
                <a:spcPts val="0"/>
              </a:spcAft>
              <a:buClr>
                <a:schemeClr val="dk1"/>
              </a:buClr>
              <a:buSzPts val="1800"/>
              <a:buChar char="•"/>
              <a:defRPr/>
            </a:lvl6pPr>
            <a:lvl7pPr indent="-342900" lvl="6" marL="3200400" algn="l">
              <a:lnSpc>
                <a:spcPct val="90000"/>
              </a:lnSpc>
              <a:spcBef>
                <a:spcPts val="454"/>
              </a:spcBef>
              <a:spcAft>
                <a:spcPts val="0"/>
              </a:spcAft>
              <a:buClr>
                <a:schemeClr val="dk1"/>
              </a:buClr>
              <a:buSzPts val="1800"/>
              <a:buChar char="•"/>
              <a:defRPr/>
            </a:lvl7pPr>
            <a:lvl8pPr indent="-342900" lvl="7" marL="3657600" algn="l">
              <a:lnSpc>
                <a:spcPct val="90000"/>
              </a:lnSpc>
              <a:spcBef>
                <a:spcPts val="454"/>
              </a:spcBef>
              <a:spcAft>
                <a:spcPts val="0"/>
              </a:spcAft>
              <a:buClr>
                <a:schemeClr val="dk1"/>
              </a:buClr>
              <a:buSzPts val="1800"/>
              <a:buChar char="•"/>
              <a:defRPr/>
            </a:lvl8pPr>
            <a:lvl9pPr indent="-342900" lvl="8" marL="4114800" algn="l">
              <a:lnSpc>
                <a:spcPct val="90000"/>
              </a:lnSpc>
              <a:spcBef>
                <a:spcPts val="454"/>
              </a:spcBef>
              <a:spcAft>
                <a:spcPts val="0"/>
              </a:spcAft>
              <a:buClr>
                <a:schemeClr val="dk1"/>
              </a:buClr>
              <a:buSzPts val="1800"/>
              <a:buChar char="•"/>
              <a:defRPr/>
            </a:lvl9pPr>
          </a:lstStyle>
          <a:p/>
        </p:txBody>
      </p:sp>
      <p:sp>
        <p:nvSpPr>
          <p:cNvPr id="649" name="Google Shape;649;p233"/>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0" name="Google Shape;650;p233"/>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1" name="Google Shape;651;p233"/>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5.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0" Type="http://schemas.openxmlformats.org/officeDocument/2006/relationships/slideLayout" Target="../slideLayouts/slideLayout110.xml"/><Relationship Id="rId13" Type="http://schemas.openxmlformats.org/officeDocument/2006/relationships/slideLayout" Target="../slideLayouts/slideLayout113.xml"/><Relationship Id="rId12" Type="http://schemas.openxmlformats.org/officeDocument/2006/relationships/slideLayout" Target="../slideLayouts/slideLayout112.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5" Type="http://schemas.openxmlformats.org/officeDocument/2006/relationships/slideLayout" Target="../slideLayouts/slideLayout115.xml"/><Relationship Id="rId14" Type="http://schemas.openxmlformats.org/officeDocument/2006/relationships/slideLayout" Target="../slideLayouts/slideLayout114.xml"/><Relationship Id="rId17" Type="http://schemas.openxmlformats.org/officeDocument/2006/relationships/theme" Target="../theme/theme10.xml"/><Relationship Id="rId16" Type="http://schemas.openxmlformats.org/officeDocument/2006/relationships/slideLayout" Target="../slideLayouts/slideLayout116.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7.xml"/><Relationship Id="rId10" Type="http://schemas.openxmlformats.org/officeDocument/2006/relationships/slideLayout" Target="../slideLayouts/slideLayout126.xml"/><Relationship Id="rId12" Type="http://schemas.openxmlformats.org/officeDocument/2006/relationships/theme" Target="../theme/theme11.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8.xml"/><Relationship Id="rId10" Type="http://schemas.openxmlformats.org/officeDocument/2006/relationships/slideLayout" Target="../slideLayouts/slideLayout137.xml"/><Relationship Id="rId12" Type="http://schemas.openxmlformats.org/officeDocument/2006/relationships/theme" Target="../theme/theme1.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9.xml"/><Relationship Id="rId10" Type="http://schemas.openxmlformats.org/officeDocument/2006/relationships/slideLayout" Target="../slideLayouts/slideLayout148.xml"/><Relationship Id="rId12" Type="http://schemas.openxmlformats.org/officeDocument/2006/relationships/theme" Target="../theme/theme3.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0.xml"/><Relationship Id="rId10" Type="http://schemas.openxmlformats.org/officeDocument/2006/relationships/slideLayout" Target="../slideLayouts/slideLayout159.xml"/><Relationship Id="rId12" Type="http://schemas.openxmlformats.org/officeDocument/2006/relationships/theme" Target="../theme/theme7.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0.xml"/><Relationship Id="rId10" Type="http://schemas.openxmlformats.org/officeDocument/2006/relationships/slideLayout" Target="../slideLayouts/slideLayout169.xml"/><Relationship Id="rId13" Type="http://schemas.openxmlformats.org/officeDocument/2006/relationships/theme" Target="../theme/theme14.xml"/><Relationship Id="rId12" Type="http://schemas.openxmlformats.org/officeDocument/2006/relationships/slideLayout" Target="../slideLayouts/slideLayout171.xml"/><Relationship Id="rId1" Type="http://schemas.openxmlformats.org/officeDocument/2006/relationships/image" Target="../media/image62.png"/><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2.xml"/><Relationship Id="rId10" Type="http://schemas.openxmlformats.org/officeDocument/2006/relationships/slideLayout" Target="../slideLayouts/slideLayout181.xml"/><Relationship Id="rId12" Type="http://schemas.openxmlformats.org/officeDocument/2006/relationships/theme" Target="../theme/theme9.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8.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16.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2" Type="http://schemas.openxmlformats.org/officeDocument/2006/relationships/theme" Target="../theme/theme12.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0" Type="http://schemas.openxmlformats.org/officeDocument/2006/relationships/slideLayout" Target="../slideLayouts/slideLayout55.xml"/><Relationship Id="rId12" Type="http://schemas.openxmlformats.org/officeDocument/2006/relationships/theme" Target="../theme/theme4.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0"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0" Type="http://schemas.openxmlformats.org/officeDocument/2006/relationships/slideLayout" Target="../slideLayouts/slideLayout77.xml"/><Relationship Id="rId12" Type="http://schemas.openxmlformats.org/officeDocument/2006/relationships/theme" Target="../theme/theme1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9" Type="http://schemas.openxmlformats.org/officeDocument/2006/relationships/slideLayout" Target="../slideLayouts/slideLayout76.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0" Type="http://schemas.openxmlformats.org/officeDocument/2006/relationships/slideLayout" Target="../slideLayouts/slideLayout88.xml"/><Relationship Id="rId12" Type="http://schemas.openxmlformats.org/officeDocument/2006/relationships/theme" Target="../theme/theme15.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slideLayout" Target="../slideLayouts/slideLayout87.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0" Type="http://schemas.openxmlformats.org/officeDocument/2006/relationships/slideLayout" Target="../slideLayouts/slideLayout99.xml"/><Relationship Id="rId12" Type="http://schemas.openxmlformats.org/officeDocument/2006/relationships/theme" Target="../theme/theme13.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9" Type="http://schemas.openxmlformats.org/officeDocument/2006/relationships/slideLayout" Target="../slideLayouts/slideLayout98.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
        <p:nvSpPr>
          <p:cNvPr id="15" name="Google Shape;15;p67"/>
          <p:cNvSpPr/>
          <p:nvPr/>
        </p:nvSpPr>
        <p:spPr>
          <a:xfrm>
            <a:off x="0" y="1819564"/>
            <a:ext cx="267855" cy="3220846"/>
          </a:xfrm>
          <a:prstGeom prst="rect">
            <a:avLst/>
          </a:prstGeom>
          <a:solidFill>
            <a:srgbClr val="52808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 name="Google Shape;16;p67"/>
          <p:cNvSpPr/>
          <p:nvPr/>
        </p:nvSpPr>
        <p:spPr>
          <a:xfrm>
            <a:off x="11924146" y="1819564"/>
            <a:ext cx="267855" cy="3220846"/>
          </a:xfrm>
          <a:prstGeom prst="rect">
            <a:avLst/>
          </a:prstGeom>
          <a:solidFill>
            <a:srgbClr val="52808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8" name="Shape 658"/>
        <p:cNvGrpSpPr/>
        <p:nvPr/>
      </p:nvGrpSpPr>
      <p:grpSpPr>
        <a:xfrm>
          <a:off x="0" y="0"/>
          <a:ext cx="0" cy="0"/>
          <a:chOff x="0" y="0"/>
          <a:chExt cx="0" cy="0"/>
        </a:xfrm>
      </p:grpSpPr>
      <p:grpSp>
        <p:nvGrpSpPr>
          <p:cNvPr id="659" name="Google Shape;659;p86"/>
          <p:cNvGrpSpPr/>
          <p:nvPr/>
        </p:nvGrpSpPr>
        <p:grpSpPr>
          <a:xfrm>
            <a:off x="0" y="-8464"/>
            <a:ext cx="12192000" cy="6866467"/>
            <a:chOff x="0" y="-8467"/>
            <a:chExt cx="12192000" cy="6866467"/>
          </a:xfrm>
        </p:grpSpPr>
        <p:cxnSp>
          <p:nvCxnSpPr>
            <p:cNvPr id="660" name="Google Shape;660;p86"/>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661" name="Google Shape;661;p86"/>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662" name="Google Shape;662;p86"/>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0196"/>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63" name="Google Shape;663;p86"/>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64" name="Google Shape;664;p86"/>
            <p:cNvSpPr/>
            <p:nvPr/>
          </p:nvSpPr>
          <p:spPr>
            <a:xfrm>
              <a:off x="8932333" y="3048000"/>
              <a:ext cx="3259667" cy="3810000"/>
            </a:xfrm>
            <a:prstGeom prst="triangle">
              <a:avLst>
                <a:gd fmla="val 100000" name="adj"/>
              </a:avLst>
            </a:prstGeom>
            <a:solidFill>
              <a:schemeClr val="accent2">
                <a:alpha val="72156"/>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65" name="Google Shape;665;p86"/>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742117">
                <a:alpha val="70196"/>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66" name="Google Shape;666;p86"/>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EF8B67">
                <a:alpha val="70196"/>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67" name="Google Shape;667;p86"/>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5098"/>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68" name="Google Shape;668;p86"/>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69" name="Google Shape;669;p86"/>
            <p:cNvSpPr/>
            <p:nvPr/>
          </p:nvSpPr>
          <p:spPr>
            <a:xfrm>
              <a:off x="0" y="4013200"/>
              <a:ext cx="448733" cy="2844800"/>
            </a:xfrm>
            <a:prstGeom prst="triangle">
              <a:avLst>
                <a:gd fmla="val 0" name="adj"/>
              </a:avLst>
            </a:prstGeom>
            <a:solidFill>
              <a:schemeClr val="accent1">
                <a:alpha val="85098"/>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rebuchet MS"/>
                <a:ea typeface="Trebuchet MS"/>
                <a:cs typeface="Trebuchet MS"/>
                <a:sym typeface="Trebuchet MS"/>
              </a:endParaRPr>
            </a:p>
          </p:txBody>
        </p:sp>
      </p:grpSp>
      <p:sp>
        <p:nvSpPr>
          <p:cNvPr id="670" name="Google Shape;670;p86"/>
          <p:cNvSpPr txBox="1"/>
          <p:nvPr>
            <p:ph type="title"/>
          </p:nvPr>
        </p:nvSpPr>
        <p:spPr>
          <a:xfrm>
            <a:off x="677335"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671" name="Google Shape;671;p86"/>
          <p:cNvSpPr txBox="1"/>
          <p:nvPr>
            <p:ph idx="1" type="body"/>
          </p:nvPr>
        </p:nvSpPr>
        <p:spPr>
          <a:xfrm>
            <a:off x="677335" y="2160590"/>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672" name="Google Shape;672;p86"/>
          <p:cNvSpPr txBox="1"/>
          <p:nvPr>
            <p:ph idx="10" type="dt"/>
          </p:nvPr>
        </p:nvSpPr>
        <p:spPr>
          <a:xfrm>
            <a:off x="7205133" y="6041498"/>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73" name="Google Shape;673;p86"/>
          <p:cNvSpPr txBox="1"/>
          <p:nvPr>
            <p:ph idx="11" type="ftr"/>
          </p:nvPr>
        </p:nvSpPr>
        <p:spPr>
          <a:xfrm>
            <a:off x="677334" y="6041498"/>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74" name="Google Shape;674;p86"/>
          <p:cNvSpPr txBox="1"/>
          <p:nvPr>
            <p:ph idx="12" type="sldNum"/>
          </p:nvPr>
        </p:nvSpPr>
        <p:spPr>
          <a:xfrm>
            <a:off x="8590665" y="6041498"/>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D7D7D"/>
            </a:gs>
            <a:gs pos="100000">
              <a:srgbClr val="242424"/>
            </a:gs>
          </a:gsLst>
          <a:lin ang="12960000" scaled="0"/>
        </a:gradFill>
      </p:bgPr>
    </p:bg>
    <p:spTree>
      <p:nvGrpSpPr>
        <p:cNvPr id="792" name="Shape 792"/>
        <p:cNvGrpSpPr/>
        <p:nvPr/>
      </p:nvGrpSpPr>
      <p:grpSpPr>
        <a:xfrm>
          <a:off x="0" y="0"/>
          <a:ext cx="0" cy="0"/>
          <a:chOff x="0" y="0"/>
          <a:chExt cx="0" cy="0"/>
        </a:xfrm>
      </p:grpSpPr>
      <p:sp>
        <p:nvSpPr>
          <p:cNvPr id="793" name="Google Shape;793;p88"/>
          <p:cNvSpPr/>
          <p:nvPr/>
        </p:nvSpPr>
        <p:spPr>
          <a:xfrm>
            <a:off x="0" y="4751388"/>
            <a:ext cx="12192000" cy="2112962"/>
          </a:xfrm>
          <a:custGeom>
            <a:rect b="b" l="l" r="r" t="t"/>
            <a:pathLst>
              <a:path extrusionOk="0" h="1331" w="5760">
                <a:moveTo>
                  <a:pt x="0" y="1066"/>
                </a:moveTo>
                <a:lnTo>
                  <a:pt x="0" y="1331"/>
                </a:lnTo>
                <a:lnTo>
                  <a:pt x="5760" y="1331"/>
                </a:lnTo>
                <a:lnTo>
                  <a:pt x="5760" y="0"/>
                </a:lnTo>
                <a:cubicBezTo>
                  <a:pt x="3220" y="1206"/>
                  <a:pt x="2250" y="1146"/>
                  <a:pt x="0" y="1066"/>
                </a:cubicBezTo>
                <a:close/>
              </a:path>
            </a:pathLst>
          </a:custGeom>
          <a:solidFill>
            <a:srgbClr val="7C7C7C">
              <a:alpha val="45098"/>
            </a:srgbClr>
          </a:solidFill>
          <a:ln>
            <a:noFill/>
          </a:ln>
          <a:effectLst>
            <a:outerShdw rotWithShape="0" algn="ctr" dir="19704509" dist="84526">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4" name="Google Shape;794;p88"/>
          <p:cNvSpPr/>
          <p:nvPr/>
        </p:nvSpPr>
        <p:spPr>
          <a:xfrm>
            <a:off x="8140703" y="0"/>
            <a:ext cx="4051300" cy="6858000"/>
          </a:xfrm>
          <a:custGeom>
            <a:rect b="b" l="l" r="r" t="t"/>
            <a:pathLst>
              <a:path extrusionOk="0" h="4329" w="1914">
                <a:moveTo>
                  <a:pt x="1914" y="9"/>
                </a:moveTo>
                <a:lnTo>
                  <a:pt x="1914" y="4329"/>
                </a:lnTo>
                <a:lnTo>
                  <a:pt x="204" y="4327"/>
                </a:lnTo>
                <a:cubicBezTo>
                  <a:pt x="1288" y="3574"/>
                  <a:pt x="1608" y="1590"/>
                  <a:pt x="0" y="0"/>
                </a:cubicBezTo>
                <a:lnTo>
                  <a:pt x="1914" y="9"/>
                </a:lnTo>
                <a:close/>
              </a:path>
            </a:pathLst>
          </a:custGeom>
          <a:solidFill>
            <a:srgbClr val="595959">
              <a:alpha val="40000"/>
            </a:srgbClr>
          </a:solidFill>
          <a:ln>
            <a:noFill/>
          </a:ln>
          <a:effectLst>
            <a:outerShdw rotWithShape="0" algn="ctr" dir="7511030" dist="88094">
              <a:srgbClr val="000000">
                <a:alpha val="45098"/>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5" name="Google Shape;795;p88"/>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1pPr>
            <a:lvl2pPr lvl="1"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2pPr>
            <a:lvl3pPr lvl="2"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3pPr>
            <a:lvl4pPr lvl="3"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4pPr>
            <a:lvl5pPr lvl="4"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5pPr>
            <a:lvl6pPr lvl="5"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6pPr>
            <a:lvl7pPr lvl="6"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7pPr>
            <a:lvl8pPr lvl="7"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8pPr>
            <a:lvl9pPr lvl="8"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9pPr>
          </a:lstStyle>
          <a:p/>
        </p:txBody>
      </p:sp>
      <p:sp>
        <p:nvSpPr>
          <p:cNvPr id="796" name="Google Shape;796;p88"/>
          <p:cNvSpPr txBox="1"/>
          <p:nvPr>
            <p:ph idx="1" type="body"/>
          </p:nvPr>
        </p:nvSpPr>
        <p:spPr>
          <a:xfrm>
            <a:off x="609600" y="1600201"/>
            <a:ext cx="9948333" cy="4519613"/>
          </a:xfrm>
          <a:prstGeom prst="rect">
            <a:avLst/>
          </a:prstGeom>
          <a:noFill/>
          <a:ln>
            <a:noFill/>
          </a:ln>
        </p:spPr>
        <p:txBody>
          <a:bodyPr anchorCtr="0" anchor="t" bIns="46800" lIns="90000" spcFirstLastPara="1" rIns="90000" wrap="square" tIns="46800">
            <a:noAutofit/>
          </a:bodyPr>
          <a:lstStyle>
            <a:lvl1pPr indent="-228600" lvl="0" marL="457200" marR="0" rtl="0" algn="l">
              <a:spcBef>
                <a:spcPts val="750"/>
              </a:spcBef>
              <a:spcAft>
                <a:spcPts val="0"/>
              </a:spcAft>
              <a:buSzPts val="1400"/>
              <a:buNone/>
              <a:defRPr b="0" i="0" sz="3000" u="none" cap="none" strike="noStrike">
                <a:solidFill>
                  <a:srgbClr val="FFFFFF"/>
                </a:solidFill>
                <a:latin typeface="Arial"/>
                <a:ea typeface="Arial"/>
                <a:cs typeface="Arial"/>
                <a:sym typeface="Arial"/>
              </a:defRPr>
            </a:lvl1pPr>
            <a:lvl2pPr indent="-228600" lvl="1" marL="914400" marR="0" rtl="0" algn="l">
              <a:spcBef>
                <a:spcPts val="650"/>
              </a:spcBef>
              <a:spcAft>
                <a:spcPts val="0"/>
              </a:spcAft>
              <a:buSzPts val="1400"/>
              <a:buNone/>
              <a:defRPr b="0" i="0" sz="2600" u="none" cap="none" strike="noStrike">
                <a:solidFill>
                  <a:srgbClr val="FFFFFF"/>
                </a:solidFill>
                <a:latin typeface="Arial"/>
                <a:ea typeface="Arial"/>
                <a:cs typeface="Arial"/>
                <a:sym typeface="Arial"/>
              </a:defRPr>
            </a:lvl2pPr>
            <a:lvl3pPr indent="-228600" lvl="2" marL="1371600" marR="0" rtl="0" algn="l">
              <a:spcBef>
                <a:spcPts val="600"/>
              </a:spcBef>
              <a:spcAft>
                <a:spcPts val="0"/>
              </a:spcAft>
              <a:buSzPts val="1400"/>
              <a:buNone/>
              <a:defRPr b="0" i="0" sz="2400" u="none" cap="none" strike="noStrike">
                <a:solidFill>
                  <a:srgbClr val="FFFFFF"/>
                </a:solidFill>
                <a:latin typeface="Arial"/>
                <a:ea typeface="Arial"/>
                <a:cs typeface="Arial"/>
                <a:sym typeface="Arial"/>
              </a:defRPr>
            </a:lvl3pPr>
            <a:lvl4pPr indent="-228600" lvl="3" marL="18288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4pPr>
            <a:lvl5pPr indent="-228600" lvl="4" marL="22860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5pPr>
            <a:lvl6pPr indent="-228600" lvl="5" marL="27432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6pPr>
            <a:lvl7pPr indent="-228600" lvl="6" marL="32004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7pPr>
            <a:lvl8pPr indent="-228600" lvl="7" marL="36576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8pPr>
            <a:lvl9pPr indent="-228600" lvl="8" marL="41148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9pPr>
          </a:lstStyle>
          <a:p/>
        </p:txBody>
      </p:sp>
      <p:sp>
        <p:nvSpPr>
          <p:cNvPr id="797" name="Google Shape;797;p88"/>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rgbClr val="000000"/>
              </a:buClr>
              <a:buSzPts val="1800"/>
              <a:buFont typeface="Arial"/>
              <a:buNone/>
              <a:defRPr sz="18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98" name="Google Shape;798;p88"/>
          <p:cNvSpPr txBox="1"/>
          <p:nvPr/>
        </p:nvSpPr>
        <p:spPr>
          <a:xfrm>
            <a:off x="4165600" y="6373813"/>
            <a:ext cx="3860800" cy="4127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800"/>
              <a:buFont typeface="Times New Roman"/>
              <a:buNone/>
            </a:pPr>
            <a:r>
              <a:t/>
            </a:r>
            <a:endParaRPr sz="1800">
              <a:solidFill>
                <a:srgbClr val="FFFFFF"/>
              </a:solidFill>
              <a:latin typeface="Arial"/>
              <a:ea typeface="Arial"/>
              <a:cs typeface="Arial"/>
              <a:sym typeface="Arial"/>
            </a:endParaRPr>
          </a:p>
        </p:txBody>
      </p:sp>
      <p:sp>
        <p:nvSpPr>
          <p:cNvPr id="799" name="Google Shape;799;p88"/>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8" name="Shape 858"/>
        <p:cNvGrpSpPr/>
        <p:nvPr/>
      </p:nvGrpSpPr>
      <p:grpSpPr>
        <a:xfrm>
          <a:off x="0" y="0"/>
          <a:ext cx="0" cy="0"/>
          <a:chOff x="0" y="0"/>
          <a:chExt cx="0" cy="0"/>
        </a:xfrm>
      </p:grpSpPr>
      <p:sp>
        <p:nvSpPr>
          <p:cNvPr id="859" name="Google Shape;859;p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0" name="Google Shape;860;p90"/>
          <p:cNvSpPr txBox="1"/>
          <p:nvPr>
            <p:ph idx="1" type="body"/>
          </p:nvPr>
        </p:nvSpPr>
        <p:spPr>
          <a:xfrm>
            <a:off x="609600" y="1600204"/>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61" name="Google Shape;861;p90"/>
          <p:cNvSpPr txBox="1"/>
          <p:nvPr>
            <p:ph idx="10" type="dt"/>
          </p:nvPr>
        </p:nvSpPr>
        <p:spPr>
          <a:xfrm>
            <a:off x="609600" y="6356487"/>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2" name="Google Shape;862;p90"/>
          <p:cNvSpPr txBox="1"/>
          <p:nvPr>
            <p:ph idx="11" type="ftr"/>
          </p:nvPr>
        </p:nvSpPr>
        <p:spPr>
          <a:xfrm>
            <a:off x="4165600" y="6356487"/>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3" name="Google Shape;863;p90"/>
          <p:cNvSpPr txBox="1"/>
          <p:nvPr>
            <p:ph idx="12" type="sldNum"/>
          </p:nvPr>
        </p:nvSpPr>
        <p:spPr>
          <a:xfrm>
            <a:off x="8737600" y="6356487"/>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3" name="Shape 933"/>
        <p:cNvGrpSpPr/>
        <p:nvPr/>
      </p:nvGrpSpPr>
      <p:grpSpPr>
        <a:xfrm>
          <a:off x="0" y="0"/>
          <a:ext cx="0" cy="0"/>
          <a:chOff x="0" y="0"/>
          <a:chExt cx="0" cy="0"/>
        </a:xfrm>
      </p:grpSpPr>
      <p:sp>
        <p:nvSpPr>
          <p:cNvPr id="934" name="Google Shape;934;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35" name="Google Shape;935;p9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36" name="Google Shape;936;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37" name="Google Shape;937;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38" name="Google Shape;938;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757575"/>
                </a:solidFill>
                <a:latin typeface="Arial"/>
                <a:ea typeface="Arial"/>
                <a:cs typeface="Arial"/>
                <a:sym typeface="Arial"/>
              </a:defRPr>
            </a:lvl1pPr>
            <a:lvl2pPr indent="0" lvl="1" marL="0" marR="0" rtl="0" algn="r">
              <a:spcBef>
                <a:spcPts val="0"/>
              </a:spcBef>
              <a:buNone/>
              <a:defRPr sz="1200">
                <a:solidFill>
                  <a:srgbClr val="757575"/>
                </a:solidFill>
                <a:latin typeface="Arial"/>
                <a:ea typeface="Arial"/>
                <a:cs typeface="Arial"/>
                <a:sym typeface="Arial"/>
              </a:defRPr>
            </a:lvl2pPr>
            <a:lvl3pPr indent="0" lvl="2" marL="0" marR="0" rtl="0" algn="r">
              <a:spcBef>
                <a:spcPts val="0"/>
              </a:spcBef>
              <a:buNone/>
              <a:defRPr sz="1200">
                <a:solidFill>
                  <a:srgbClr val="757575"/>
                </a:solidFill>
                <a:latin typeface="Arial"/>
                <a:ea typeface="Arial"/>
                <a:cs typeface="Arial"/>
                <a:sym typeface="Arial"/>
              </a:defRPr>
            </a:lvl3pPr>
            <a:lvl4pPr indent="0" lvl="3" marL="0" marR="0" rtl="0" algn="r">
              <a:spcBef>
                <a:spcPts val="0"/>
              </a:spcBef>
              <a:buNone/>
              <a:defRPr sz="1200">
                <a:solidFill>
                  <a:srgbClr val="757575"/>
                </a:solidFill>
                <a:latin typeface="Arial"/>
                <a:ea typeface="Arial"/>
                <a:cs typeface="Arial"/>
                <a:sym typeface="Arial"/>
              </a:defRPr>
            </a:lvl4pPr>
            <a:lvl5pPr indent="0" lvl="4" marL="0" marR="0" rtl="0" algn="r">
              <a:spcBef>
                <a:spcPts val="0"/>
              </a:spcBef>
              <a:buNone/>
              <a:defRPr sz="1200">
                <a:solidFill>
                  <a:srgbClr val="757575"/>
                </a:solidFill>
                <a:latin typeface="Arial"/>
                <a:ea typeface="Arial"/>
                <a:cs typeface="Arial"/>
                <a:sym typeface="Arial"/>
              </a:defRPr>
            </a:lvl5pPr>
            <a:lvl6pPr indent="0" lvl="5" marL="0" marR="0" rtl="0" algn="r">
              <a:spcBef>
                <a:spcPts val="0"/>
              </a:spcBef>
              <a:buNone/>
              <a:defRPr sz="1200">
                <a:solidFill>
                  <a:srgbClr val="757575"/>
                </a:solidFill>
                <a:latin typeface="Arial"/>
                <a:ea typeface="Arial"/>
                <a:cs typeface="Arial"/>
                <a:sym typeface="Arial"/>
              </a:defRPr>
            </a:lvl6pPr>
            <a:lvl7pPr indent="0" lvl="6" marL="0" marR="0" rtl="0" algn="r">
              <a:spcBef>
                <a:spcPts val="0"/>
              </a:spcBef>
              <a:buNone/>
              <a:defRPr sz="1200">
                <a:solidFill>
                  <a:srgbClr val="757575"/>
                </a:solidFill>
                <a:latin typeface="Arial"/>
                <a:ea typeface="Arial"/>
                <a:cs typeface="Arial"/>
                <a:sym typeface="Arial"/>
              </a:defRPr>
            </a:lvl7pPr>
            <a:lvl8pPr indent="0" lvl="7" marL="0" marR="0" rtl="0" algn="r">
              <a:spcBef>
                <a:spcPts val="0"/>
              </a:spcBef>
              <a:buNone/>
              <a:defRPr sz="1200">
                <a:solidFill>
                  <a:srgbClr val="757575"/>
                </a:solidFill>
                <a:latin typeface="Arial"/>
                <a:ea typeface="Arial"/>
                <a:cs typeface="Arial"/>
                <a:sym typeface="Arial"/>
              </a:defRPr>
            </a:lvl8pPr>
            <a:lvl9pPr indent="0" lvl="8" marL="0" marR="0" rtl="0" algn="r">
              <a:spcBef>
                <a:spcPts val="0"/>
              </a:spcBef>
              <a:buNone/>
              <a:defRPr sz="1200">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D7D7D"/>
            </a:gs>
            <a:gs pos="100000">
              <a:srgbClr val="242424"/>
            </a:gs>
          </a:gsLst>
          <a:lin ang="12960000" scaled="0"/>
        </a:gradFill>
      </p:bgPr>
    </p:bg>
    <p:spTree>
      <p:nvGrpSpPr>
        <p:cNvPr id="1008" name="Shape 1008"/>
        <p:cNvGrpSpPr/>
        <p:nvPr/>
      </p:nvGrpSpPr>
      <p:grpSpPr>
        <a:xfrm>
          <a:off x="0" y="0"/>
          <a:ext cx="0" cy="0"/>
          <a:chOff x="0" y="0"/>
          <a:chExt cx="0" cy="0"/>
        </a:xfrm>
      </p:grpSpPr>
      <p:sp>
        <p:nvSpPr>
          <p:cNvPr id="1009" name="Google Shape;1009;p94"/>
          <p:cNvSpPr/>
          <p:nvPr/>
        </p:nvSpPr>
        <p:spPr>
          <a:xfrm>
            <a:off x="0" y="4751388"/>
            <a:ext cx="12192000" cy="2112962"/>
          </a:xfrm>
          <a:custGeom>
            <a:rect b="b" l="l" r="r" t="t"/>
            <a:pathLst>
              <a:path extrusionOk="0" h="1331" w="5760">
                <a:moveTo>
                  <a:pt x="0" y="1066"/>
                </a:moveTo>
                <a:lnTo>
                  <a:pt x="0" y="1331"/>
                </a:lnTo>
                <a:lnTo>
                  <a:pt x="5760" y="1331"/>
                </a:lnTo>
                <a:lnTo>
                  <a:pt x="5760" y="0"/>
                </a:lnTo>
                <a:cubicBezTo>
                  <a:pt x="3220" y="1206"/>
                  <a:pt x="2250" y="1146"/>
                  <a:pt x="0" y="1066"/>
                </a:cubicBezTo>
                <a:close/>
              </a:path>
            </a:pathLst>
          </a:custGeom>
          <a:solidFill>
            <a:srgbClr val="7C7C7C">
              <a:alpha val="45098"/>
            </a:srgbClr>
          </a:solidFill>
          <a:ln>
            <a:noFill/>
          </a:ln>
          <a:effectLst>
            <a:outerShdw rotWithShape="0" algn="ctr" dir="20262382" dist="116725">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0" name="Google Shape;1010;p94"/>
          <p:cNvSpPr/>
          <p:nvPr/>
        </p:nvSpPr>
        <p:spPr>
          <a:xfrm>
            <a:off x="8140703" y="0"/>
            <a:ext cx="4051300" cy="6858000"/>
          </a:xfrm>
          <a:custGeom>
            <a:rect b="b" l="l" r="r" t="t"/>
            <a:pathLst>
              <a:path extrusionOk="0" h="4329" w="1914">
                <a:moveTo>
                  <a:pt x="1914" y="9"/>
                </a:moveTo>
                <a:lnTo>
                  <a:pt x="1914" y="4329"/>
                </a:lnTo>
                <a:lnTo>
                  <a:pt x="204" y="4327"/>
                </a:lnTo>
                <a:cubicBezTo>
                  <a:pt x="1288" y="3574"/>
                  <a:pt x="1608" y="1590"/>
                  <a:pt x="0" y="0"/>
                </a:cubicBezTo>
                <a:lnTo>
                  <a:pt x="1914" y="9"/>
                </a:lnTo>
                <a:close/>
              </a:path>
            </a:pathLst>
          </a:custGeom>
          <a:solidFill>
            <a:srgbClr val="595959">
              <a:alpha val="40000"/>
            </a:srgbClr>
          </a:solidFill>
          <a:ln>
            <a:noFill/>
          </a:ln>
          <a:effectLst>
            <a:outerShdw rotWithShape="0" algn="ctr" dir="6910411" dist="119334">
              <a:srgbClr val="000000">
                <a:alpha val="45098"/>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1" name="Google Shape;1011;p94"/>
          <p:cNvSpPr txBox="1"/>
          <p:nvPr/>
        </p:nvSpPr>
        <p:spPr>
          <a:xfrm>
            <a:off x="4165600" y="6373813"/>
            <a:ext cx="3860800" cy="4127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800"/>
              <a:buFont typeface="Times New Roman"/>
              <a:buNone/>
            </a:pPr>
            <a:r>
              <a:t/>
            </a:r>
            <a:endParaRPr sz="1800">
              <a:solidFill>
                <a:srgbClr val="FFFFFF"/>
              </a:solidFill>
              <a:latin typeface="Arial"/>
              <a:ea typeface="Arial"/>
              <a:cs typeface="Arial"/>
              <a:sym typeface="Arial"/>
            </a:endParaRPr>
          </a:p>
        </p:txBody>
      </p:sp>
      <p:sp>
        <p:nvSpPr>
          <p:cNvPr id="1012" name="Google Shape;1012;p94"/>
          <p:cNvSpPr txBox="1"/>
          <p:nvPr>
            <p:ph type="title"/>
          </p:nvPr>
        </p:nvSpPr>
        <p:spPr>
          <a:xfrm>
            <a:off x="609607" y="96838"/>
            <a:ext cx="9946217" cy="1492250"/>
          </a:xfrm>
          <a:prstGeom prst="rect">
            <a:avLst/>
          </a:prstGeom>
          <a:noFill/>
          <a:ln>
            <a:noFill/>
          </a:ln>
        </p:spPr>
        <p:txBody>
          <a:bodyPr anchorCtr="0" anchor="ctr" bIns="46800" lIns="45700" spcFirstLastPara="1" rIns="45700" wrap="square" tIns="46800">
            <a:noAutofit/>
          </a:bodyPr>
          <a:lstStyle>
            <a:lvl1pPr lvl="0"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1pPr>
            <a:lvl2pPr lvl="1"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2pPr>
            <a:lvl3pPr lvl="2"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3pPr>
            <a:lvl4pPr lvl="3"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4pPr>
            <a:lvl5pPr lvl="4"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5pPr>
            <a:lvl6pPr lvl="5"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6pPr>
            <a:lvl7pPr lvl="6"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7pPr>
            <a:lvl8pPr lvl="7"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8pPr>
            <a:lvl9pPr lvl="8"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9pPr>
          </a:lstStyle>
          <a:p/>
        </p:txBody>
      </p:sp>
      <p:sp>
        <p:nvSpPr>
          <p:cNvPr id="1013" name="Google Shape;1013;p94"/>
          <p:cNvSpPr txBox="1"/>
          <p:nvPr>
            <p:ph idx="1" type="body"/>
          </p:nvPr>
        </p:nvSpPr>
        <p:spPr>
          <a:xfrm>
            <a:off x="609607" y="1600200"/>
            <a:ext cx="9946217" cy="4518025"/>
          </a:xfrm>
          <a:prstGeom prst="rect">
            <a:avLst/>
          </a:prstGeom>
          <a:noFill/>
          <a:ln>
            <a:noFill/>
          </a:ln>
        </p:spPr>
        <p:txBody>
          <a:bodyPr anchorCtr="0" anchor="t" bIns="46800" lIns="89625" spcFirstLastPara="1" rIns="89625" wrap="square" tIns="46800">
            <a:noAutofit/>
          </a:bodyPr>
          <a:lstStyle>
            <a:lvl1pPr indent="-228600" lvl="0" marL="457200" marR="0" rtl="0" algn="l">
              <a:spcBef>
                <a:spcPts val="750"/>
              </a:spcBef>
              <a:spcAft>
                <a:spcPts val="0"/>
              </a:spcAft>
              <a:buSzPts val="1400"/>
              <a:buNone/>
              <a:defRPr b="0" i="0" sz="3000" u="none" cap="none" strike="noStrike">
                <a:solidFill>
                  <a:srgbClr val="FFFFFF"/>
                </a:solidFill>
                <a:latin typeface="Arial"/>
                <a:ea typeface="Arial"/>
                <a:cs typeface="Arial"/>
                <a:sym typeface="Arial"/>
              </a:defRPr>
            </a:lvl1pPr>
            <a:lvl2pPr indent="-228600" lvl="1" marL="914400" marR="0" rtl="0" algn="l">
              <a:spcBef>
                <a:spcPts val="650"/>
              </a:spcBef>
              <a:spcAft>
                <a:spcPts val="0"/>
              </a:spcAft>
              <a:buSzPts val="1400"/>
              <a:buNone/>
              <a:defRPr b="0" i="0" sz="2600" u="none" cap="none" strike="noStrike">
                <a:solidFill>
                  <a:srgbClr val="FFFFFF"/>
                </a:solidFill>
                <a:latin typeface="Arial"/>
                <a:ea typeface="Arial"/>
                <a:cs typeface="Arial"/>
                <a:sym typeface="Arial"/>
              </a:defRPr>
            </a:lvl2pPr>
            <a:lvl3pPr indent="-228600" lvl="2" marL="1371600" marR="0" rtl="0" algn="l">
              <a:spcBef>
                <a:spcPts val="600"/>
              </a:spcBef>
              <a:spcAft>
                <a:spcPts val="0"/>
              </a:spcAft>
              <a:buSzPts val="1400"/>
              <a:buNone/>
              <a:defRPr b="0" i="0" sz="2400" u="none" cap="none" strike="noStrike">
                <a:solidFill>
                  <a:srgbClr val="FFFFFF"/>
                </a:solidFill>
                <a:latin typeface="Arial"/>
                <a:ea typeface="Arial"/>
                <a:cs typeface="Arial"/>
                <a:sym typeface="Arial"/>
              </a:defRPr>
            </a:lvl3pPr>
            <a:lvl4pPr indent="-228600" lvl="3" marL="18288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4pPr>
            <a:lvl5pPr indent="-228600" lvl="4" marL="22860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14" name="Google Shape;1014;p94"/>
          <p:cNvSpPr txBox="1"/>
          <p:nvPr>
            <p:ph idx="10" type="dt"/>
          </p:nvPr>
        </p:nvSpPr>
        <p:spPr>
          <a:xfrm>
            <a:off x="609635" y="6002338"/>
            <a:ext cx="2834217" cy="7747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rgbClr val="FFFFFF"/>
              </a:buClr>
              <a:buSzPts val="1800"/>
              <a:buFont typeface="Times New Roman"/>
              <a:buNone/>
              <a:defRPr sz="1800">
                <a:solidFill>
                  <a:srgbClr val="FFFFFF"/>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15" name="Google Shape;1015;p94"/>
          <p:cNvSpPr txBox="1"/>
          <p:nvPr>
            <p:ph idx="12" type="sldNum"/>
          </p:nvPr>
        </p:nvSpPr>
        <p:spPr>
          <a:xfrm>
            <a:off x="10871292" y="6413500"/>
            <a:ext cx="1005417" cy="363538"/>
          </a:xfrm>
          <a:prstGeom prst="rect">
            <a:avLst/>
          </a:prstGeom>
          <a:noFill/>
          <a:ln>
            <a:noFill/>
          </a:ln>
        </p:spPr>
        <p:txBody>
          <a:bodyPr anchorCtr="0" anchor="b" bIns="0" lIns="0" spcFirstLastPara="1" rIns="0" wrap="square" tIns="0">
            <a:noAutofit/>
          </a:bodyPr>
          <a:lstStyle>
            <a:lvl1pPr indent="0" lvl="0" marL="0" marR="0" rtl="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1pPr>
            <a:lvl2pPr indent="0" lvl="1" marL="0" marR="0" rtl="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2pPr>
            <a:lvl3pPr indent="0" lvl="2" marL="0" marR="0" rtl="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3pPr>
            <a:lvl4pPr indent="0" lvl="3" marL="0" marR="0" rtl="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4pPr>
            <a:lvl5pPr indent="0" lvl="4" marL="0" marR="0" rtl="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5pPr>
            <a:lvl6pPr indent="0" lvl="5" marL="0" marR="0" rtl="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6pPr>
            <a:lvl7pPr indent="0" lvl="6" marL="0" marR="0" rtl="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7pPr>
            <a:lvl8pPr indent="0" lvl="7" marL="0" marR="0" rtl="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8pPr>
            <a:lvl9pPr indent="0" lvl="8" marL="0" marR="0" rtl="0" algn="l">
              <a:spcBef>
                <a:spcPts val="0"/>
              </a:spcBef>
              <a:buClr>
                <a:srgbClr val="FFFFFF"/>
              </a:buClr>
              <a:buSzPts val="1800"/>
              <a:buFont typeface="Times New Roman"/>
              <a:buNone/>
              <a:defRPr sz="1800">
                <a:solidFill>
                  <a:srgbClr val="FFFFFF"/>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074" name="Shape 1074"/>
        <p:cNvGrpSpPr/>
        <p:nvPr/>
      </p:nvGrpSpPr>
      <p:grpSpPr>
        <a:xfrm>
          <a:off x="0" y="0"/>
          <a:ext cx="0" cy="0"/>
          <a:chOff x="0" y="0"/>
          <a:chExt cx="0" cy="0"/>
        </a:xfrm>
      </p:grpSpPr>
      <p:sp>
        <p:nvSpPr>
          <p:cNvPr id="1075" name="Google Shape;1075;p9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C00000"/>
              </a:buClr>
              <a:buSzPts val="4400"/>
              <a:buFont typeface="Calibri"/>
              <a:buNone/>
              <a:defRPr b="1" i="0" sz="4400" u="none" cap="none" strike="noStrike">
                <a:solidFill>
                  <a:srgbClr val="C0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76" name="Google Shape;1076;p9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7" name="Google Shape;1077;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78" name="Google Shape;1078;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79" name="Google Shape;1079;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D7D7D"/>
            </a:gs>
            <a:gs pos="100000">
              <a:srgbClr val="242424"/>
            </a:gs>
          </a:gsLst>
          <a:lin ang="12960000" scaled="0"/>
        </a:gradFill>
      </p:bgPr>
    </p:bg>
    <p:spTree>
      <p:nvGrpSpPr>
        <p:cNvPr id="1149" name="Shape 1149"/>
        <p:cNvGrpSpPr/>
        <p:nvPr/>
      </p:nvGrpSpPr>
      <p:grpSpPr>
        <a:xfrm>
          <a:off x="0" y="0"/>
          <a:ext cx="0" cy="0"/>
          <a:chOff x="0" y="0"/>
          <a:chExt cx="0" cy="0"/>
        </a:xfrm>
      </p:grpSpPr>
      <p:sp>
        <p:nvSpPr>
          <p:cNvPr id="1150" name="Google Shape;1150;p98"/>
          <p:cNvSpPr/>
          <p:nvPr/>
        </p:nvSpPr>
        <p:spPr>
          <a:xfrm>
            <a:off x="0" y="4751388"/>
            <a:ext cx="12192000" cy="2112962"/>
          </a:xfrm>
          <a:custGeom>
            <a:rect b="b" l="l" r="r" t="t"/>
            <a:pathLst>
              <a:path extrusionOk="0" h="1331" w="5760">
                <a:moveTo>
                  <a:pt x="0" y="1066"/>
                </a:moveTo>
                <a:lnTo>
                  <a:pt x="0" y="1331"/>
                </a:lnTo>
                <a:lnTo>
                  <a:pt x="5760" y="1331"/>
                </a:lnTo>
                <a:lnTo>
                  <a:pt x="5760" y="0"/>
                </a:lnTo>
                <a:cubicBezTo>
                  <a:pt x="3220" y="1206"/>
                  <a:pt x="2250" y="1146"/>
                  <a:pt x="0" y="1066"/>
                </a:cubicBezTo>
                <a:close/>
              </a:path>
            </a:pathLst>
          </a:custGeom>
          <a:solidFill>
            <a:srgbClr val="7C7C7C">
              <a:alpha val="45098"/>
            </a:srgbClr>
          </a:solidFill>
          <a:ln>
            <a:noFill/>
          </a:ln>
          <a:effectLst>
            <a:outerShdw rotWithShape="0" algn="ctr" dir="20262382" dist="116725">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1" name="Google Shape;1151;p98"/>
          <p:cNvSpPr/>
          <p:nvPr/>
        </p:nvSpPr>
        <p:spPr>
          <a:xfrm>
            <a:off x="8140703" y="0"/>
            <a:ext cx="4051300" cy="6858000"/>
          </a:xfrm>
          <a:custGeom>
            <a:rect b="b" l="l" r="r" t="t"/>
            <a:pathLst>
              <a:path extrusionOk="0" h="4329" w="1914">
                <a:moveTo>
                  <a:pt x="1914" y="9"/>
                </a:moveTo>
                <a:lnTo>
                  <a:pt x="1914" y="4329"/>
                </a:lnTo>
                <a:lnTo>
                  <a:pt x="204" y="4327"/>
                </a:lnTo>
                <a:cubicBezTo>
                  <a:pt x="1288" y="3574"/>
                  <a:pt x="1608" y="1590"/>
                  <a:pt x="0" y="0"/>
                </a:cubicBezTo>
                <a:lnTo>
                  <a:pt x="1914" y="9"/>
                </a:lnTo>
                <a:close/>
              </a:path>
            </a:pathLst>
          </a:custGeom>
          <a:solidFill>
            <a:srgbClr val="595959">
              <a:alpha val="40000"/>
            </a:srgbClr>
          </a:solidFill>
          <a:ln>
            <a:noFill/>
          </a:ln>
          <a:effectLst>
            <a:outerShdw rotWithShape="0" algn="ctr" dir="6910411" dist="119334">
              <a:srgbClr val="000000">
                <a:alpha val="45098"/>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2" name="Google Shape;1152;p98"/>
          <p:cNvSpPr txBox="1"/>
          <p:nvPr>
            <p:ph type="title"/>
          </p:nvPr>
        </p:nvSpPr>
        <p:spPr>
          <a:xfrm>
            <a:off x="609600" y="96839"/>
            <a:ext cx="9948333" cy="1493837"/>
          </a:xfrm>
          <a:prstGeom prst="rect">
            <a:avLst/>
          </a:prstGeom>
          <a:noFill/>
          <a:ln>
            <a:noFill/>
          </a:ln>
        </p:spPr>
        <p:txBody>
          <a:bodyPr anchorCtr="0" anchor="ctr" bIns="46800" lIns="45700" spcFirstLastPara="1" rIns="45700" wrap="square" tIns="46800">
            <a:noAutofit/>
          </a:bodyPr>
          <a:lstStyle>
            <a:lvl1pPr lvl="0"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1pPr>
            <a:lvl2pPr lvl="1"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2pPr>
            <a:lvl3pPr lvl="2"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3pPr>
            <a:lvl4pPr lvl="3"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4pPr>
            <a:lvl5pPr lvl="4"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5pPr>
            <a:lvl6pPr lvl="5"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6pPr>
            <a:lvl7pPr lvl="6"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7pPr>
            <a:lvl8pPr lvl="7"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8pPr>
            <a:lvl9pPr lvl="8"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9pPr>
          </a:lstStyle>
          <a:p/>
        </p:txBody>
      </p:sp>
      <p:sp>
        <p:nvSpPr>
          <p:cNvPr id="1153" name="Google Shape;1153;p98"/>
          <p:cNvSpPr txBox="1"/>
          <p:nvPr>
            <p:ph idx="1" type="body"/>
          </p:nvPr>
        </p:nvSpPr>
        <p:spPr>
          <a:xfrm>
            <a:off x="609600" y="1600201"/>
            <a:ext cx="9948333" cy="4519613"/>
          </a:xfrm>
          <a:prstGeom prst="rect">
            <a:avLst/>
          </a:prstGeom>
          <a:noFill/>
          <a:ln>
            <a:noFill/>
          </a:ln>
        </p:spPr>
        <p:txBody>
          <a:bodyPr anchorCtr="0" anchor="t" bIns="46800" lIns="90000" spcFirstLastPara="1" rIns="90000" wrap="square" tIns="46800">
            <a:noAutofit/>
          </a:bodyPr>
          <a:lstStyle>
            <a:lvl1pPr indent="-228600" lvl="0" marL="457200" marR="0" rtl="0" algn="l">
              <a:spcBef>
                <a:spcPts val="750"/>
              </a:spcBef>
              <a:spcAft>
                <a:spcPts val="0"/>
              </a:spcAft>
              <a:buSzPts val="1400"/>
              <a:buNone/>
              <a:defRPr b="0" i="0" sz="3000" u="none" cap="none" strike="noStrike">
                <a:solidFill>
                  <a:srgbClr val="FFFFFF"/>
                </a:solidFill>
                <a:latin typeface="Arial"/>
                <a:ea typeface="Arial"/>
                <a:cs typeface="Arial"/>
                <a:sym typeface="Arial"/>
              </a:defRPr>
            </a:lvl1pPr>
            <a:lvl2pPr indent="-228600" lvl="1" marL="914400" marR="0" rtl="0" algn="l">
              <a:spcBef>
                <a:spcPts val="650"/>
              </a:spcBef>
              <a:spcAft>
                <a:spcPts val="0"/>
              </a:spcAft>
              <a:buSzPts val="1400"/>
              <a:buNone/>
              <a:defRPr b="0" i="0" sz="2600" u="none" cap="none" strike="noStrike">
                <a:solidFill>
                  <a:srgbClr val="FFFFFF"/>
                </a:solidFill>
                <a:latin typeface="Arial"/>
                <a:ea typeface="Arial"/>
                <a:cs typeface="Arial"/>
                <a:sym typeface="Arial"/>
              </a:defRPr>
            </a:lvl2pPr>
            <a:lvl3pPr indent="-228600" lvl="2" marL="1371600" marR="0" rtl="0" algn="l">
              <a:spcBef>
                <a:spcPts val="600"/>
              </a:spcBef>
              <a:spcAft>
                <a:spcPts val="0"/>
              </a:spcAft>
              <a:buSzPts val="1400"/>
              <a:buNone/>
              <a:defRPr b="0" i="0" sz="2400" u="none" cap="none" strike="noStrike">
                <a:solidFill>
                  <a:srgbClr val="FFFFFF"/>
                </a:solidFill>
                <a:latin typeface="Arial"/>
                <a:ea typeface="Arial"/>
                <a:cs typeface="Arial"/>
                <a:sym typeface="Arial"/>
              </a:defRPr>
            </a:lvl3pPr>
            <a:lvl4pPr indent="-228600" lvl="3" marL="18288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4pPr>
            <a:lvl5pPr indent="-228600" lvl="4" marL="22860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5pPr>
            <a:lvl6pPr indent="-228600" lvl="5" marL="27432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6pPr>
            <a:lvl7pPr indent="-228600" lvl="6" marL="32004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7pPr>
            <a:lvl8pPr indent="-228600" lvl="7" marL="36576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8pPr>
            <a:lvl9pPr indent="-228600" lvl="8" marL="41148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9pPr>
          </a:lstStyle>
          <a:p/>
        </p:txBody>
      </p:sp>
      <p:sp>
        <p:nvSpPr>
          <p:cNvPr id="1154" name="Google Shape;1154;p98"/>
          <p:cNvSpPr txBox="1"/>
          <p:nvPr>
            <p:ph idx="10" type="dt"/>
          </p:nvPr>
        </p:nvSpPr>
        <p:spPr>
          <a:xfrm>
            <a:off x="609600" y="6002475"/>
            <a:ext cx="2836333" cy="776287"/>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rgbClr val="FFFFFF"/>
              </a:buClr>
              <a:buSzPts val="1800"/>
              <a:buFont typeface="Arial"/>
              <a:buNone/>
              <a:defRPr sz="1800">
                <a:solidFill>
                  <a:srgbClr val="FFFFF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55" name="Google Shape;1155;p98"/>
          <p:cNvSpPr txBox="1"/>
          <p:nvPr/>
        </p:nvSpPr>
        <p:spPr>
          <a:xfrm>
            <a:off x="4165600" y="6373813"/>
            <a:ext cx="3860800" cy="4127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800"/>
              <a:buFont typeface="Times New Roman"/>
              <a:buNone/>
            </a:pPr>
            <a:r>
              <a:t/>
            </a:r>
            <a:endParaRPr sz="1800">
              <a:solidFill>
                <a:srgbClr val="FFFFFF"/>
              </a:solidFill>
              <a:latin typeface="Arial"/>
              <a:ea typeface="Arial"/>
              <a:cs typeface="Arial"/>
              <a:sym typeface="Arial"/>
            </a:endParaRPr>
          </a:p>
        </p:txBody>
      </p:sp>
      <p:sp>
        <p:nvSpPr>
          <p:cNvPr id="1156" name="Google Shape;1156;p98"/>
          <p:cNvSpPr txBox="1"/>
          <p:nvPr>
            <p:ph idx="12" type="sldNum"/>
          </p:nvPr>
        </p:nvSpPr>
        <p:spPr>
          <a:xfrm>
            <a:off x="10871200" y="6413637"/>
            <a:ext cx="1007533" cy="365125"/>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sz="1800">
                <a:solidFill>
                  <a:srgbClr val="FFFFFF"/>
                </a:solidFill>
                <a:latin typeface="Arial"/>
                <a:ea typeface="Arial"/>
                <a:cs typeface="Arial"/>
                <a:sym typeface="Arial"/>
              </a:defRPr>
            </a:lvl1pPr>
            <a:lvl2pPr indent="0" lvl="1" marL="0" marR="0" rtl="0" algn="l">
              <a:spcBef>
                <a:spcPts val="0"/>
              </a:spcBef>
              <a:buNone/>
              <a:defRPr sz="1800">
                <a:solidFill>
                  <a:srgbClr val="FFFFFF"/>
                </a:solidFill>
                <a:latin typeface="Arial"/>
                <a:ea typeface="Arial"/>
                <a:cs typeface="Arial"/>
                <a:sym typeface="Arial"/>
              </a:defRPr>
            </a:lvl2pPr>
            <a:lvl3pPr indent="0" lvl="2" marL="0" marR="0" rtl="0" algn="l">
              <a:spcBef>
                <a:spcPts val="0"/>
              </a:spcBef>
              <a:buNone/>
              <a:defRPr sz="1800">
                <a:solidFill>
                  <a:srgbClr val="FFFFFF"/>
                </a:solidFill>
                <a:latin typeface="Arial"/>
                <a:ea typeface="Arial"/>
                <a:cs typeface="Arial"/>
                <a:sym typeface="Arial"/>
              </a:defRPr>
            </a:lvl3pPr>
            <a:lvl4pPr indent="0" lvl="3" marL="0" marR="0" rtl="0" algn="l">
              <a:spcBef>
                <a:spcPts val="0"/>
              </a:spcBef>
              <a:buNone/>
              <a:defRPr sz="1800">
                <a:solidFill>
                  <a:srgbClr val="FFFFFF"/>
                </a:solidFill>
                <a:latin typeface="Arial"/>
                <a:ea typeface="Arial"/>
                <a:cs typeface="Arial"/>
                <a:sym typeface="Arial"/>
              </a:defRPr>
            </a:lvl4pPr>
            <a:lvl5pPr indent="0" lvl="4" marL="0" marR="0" rtl="0" algn="l">
              <a:spcBef>
                <a:spcPts val="0"/>
              </a:spcBef>
              <a:buNone/>
              <a:defRPr sz="1800">
                <a:solidFill>
                  <a:srgbClr val="FFFFFF"/>
                </a:solidFill>
                <a:latin typeface="Arial"/>
                <a:ea typeface="Arial"/>
                <a:cs typeface="Arial"/>
                <a:sym typeface="Arial"/>
              </a:defRPr>
            </a:lvl5pPr>
            <a:lvl6pPr indent="0" lvl="5" marL="0" marR="0" rtl="0" algn="l">
              <a:spcBef>
                <a:spcPts val="0"/>
              </a:spcBef>
              <a:buNone/>
              <a:defRPr sz="1800">
                <a:solidFill>
                  <a:srgbClr val="FFFFFF"/>
                </a:solidFill>
                <a:latin typeface="Arial"/>
                <a:ea typeface="Arial"/>
                <a:cs typeface="Arial"/>
                <a:sym typeface="Arial"/>
              </a:defRPr>
            </a:lvl6pPr>
            <a:lvl7pPr indent="0" lvl="6" marL="0" marR="0" rtl="0" algn="l">
              <a:spcBef>
                <a:spcPts val="0"/>
              </a:spcBef>
              <a:buNone/>
              <a:defRPr sz="1800">
                <a:solidFill>
                  <a:srgbClr val="FFFFFF"/>
                </a:solidFill>
                <a:latin typeface="Arial"/>
                <a:ea typeface="Arial"/>
                <a:cs typeface="Arial"/>
                <a:sym typeface="Arial"/>
              </a:defRPr>
            </a:lvl7pPr>
            <a:lvl8pPr indent="0" lvl="7" marL="0" marR="0" rtl="0" algn="l">
              <a:spcBef>
                <a:spcPts val="0"/>
              </a:spcBef>
              <a:buNone/>
              <a:defRPr sz="1800">
                <a:solidFill>
                  <a:srgbClr val="FFFFFF"/>
                </a:solidFill>
                <a:latin typeface="Arial"/>
                <a:ea typeface="Arial"/>
                <a:cs typeface="Arial"/>
                <a:sym typeface="Arial"/>
              </a:defRPr>
            </a:lvl8pPr>
            <a:lvl9pPr indent="0" lvl="8" marL="0" marR="0" rtl="0" algn="l">
              <a:spcBef>
                <a:spcPts val="0"/>
              </a:spcBef>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D7D7D"/>
            </a:gs>
            <a:gs pos="100000">
              <a:srgbClr val="242424"/>
            </a:gs>
          </a:gsLst>
          <a:lin ang="12960000" scaled="0"/>
        </a:gradFill>
      </p:bgPr>
    </p:bg>
    <p:spTree>
      <p:nvGrpSpPr>
        <p:cNvPr id="94" name="Shape 94"/>
        <p:cNvGrpSpPr/>
        <p:nvPr/>
      </p:nvGrpSpPr>
      <p:grpSpPr>
        <a:xfrm>
          <a:off x="0" y="0"/>
          <a:ext cx="0" cy="0"/>
          <a:chOff x="0" y="0"/>
          <a:chExt cx="0" cy="0"/>
        </a:xfrm>
      </p:grpSpPr>
      <p:sp>
        <p:nvSpPr>
          <p:cNvPr id="95" name="Google Shape;95;p69"/>
          <p:cNvSpPr/>
          <p:nvPr/>
        </p:nvSpPr>
        <p:spPr>
          <a:xfrm>
            <a:off x="0" y="4751388"/>
            <a:ext cx="12192000" cy="2112962"/>
          </a:xfrm>
          <a:custGeom>
            <a:rect b="b" l="l" r="r" t="t"/>
            <a:pathLst>
              <a:path extrusionOk="0" h="1331" w="5760">
                <a:moveTo>
                  <a:pt x="0" y="1066"/>
                </a:moveTo>
                <a:lnTo>
                  <a:pt x="0" y="1331"/>
                </a:lnTo>
                <a:lnTo>
                  <a:pt x="5760" y="1331"/>
                </a:lnTo>
                <a:lnTo>
                  <a:pt x="5760" y="0"/>
                </a:lnTo>
                <a:cubicBezTo>
                  <a:pt x="3220" y="1206"/>
                  <a:pt x="2250" y="1146"/>
                  <a:pt x="0" y="1066"/>
                </a:cubicBezTo>
                <a:close/>
              </a:path>
            </a:pathLst>
          </a:custGeom>
          <a:solidFill>
            <a:srgbClr val="7C7C7C">
              <a:alpha val="45098"/>
            </a:srgbClr>
          </a:solidFill>
          <a:ln>
            <a:noFill/>
          </a:ln>
          <a:effectLst>
            <a:outerShdw rotWithShape="0" algn="ctr" dir="19704509" dist="84526">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6" name="Google Shape;96;p69"/>
          <p:cNvSpPr/>
          <p:nvPr/>
        </p:nvSpPr>
        <p:spPr>
          <a:xfrm>
            <a:off x="8140703" y="0"/>
            <a:ext cx="4051300" cy="6858000"/>
          </a:xfrm>
          <a:custGeom>
            <a:rect b="b" l="l" r="r" t="t"/>
            <a:pathLst>
              <a:path extrusionOk="0" h="4329" w="1914">
                <a:moveTo>
                  <a:pt x="1914" y="9"/>
                </a:moveTo>
                <a:lnTo>
                  <a:pt x="1914" y="4329"/>
                </a:lnTo>
                <a:lnTo>
                  <a:pt x="204" y="4327"/>
                </a:lnTo>
                <a:cubicBezTo>
                  <a:pt x="1288" y="3574"/>
                  <a:pt x="1608" y="1590"/>
                  <a:pt x="0" y="0"/>
                </a:cubicBezTo>
                <a:lnTo>
                  <a:pt x="1914" y="9"/>
                </a:lnTo>
                <a:close/>
              </a:path>
            </a:pathLst>
          </a:custGeom>
          <a:solidFill>
            <a:srgbClr val="595959">
              <a:alpha val="40000"/>
            </a:srgbClr>
          </a:solidFill>
          <a:ln>
            <a:noFill/>
          </a:ln>
          <a:effectLst>
            <a:outerShdw rotWithShape="0" algn="ctr" dir="7511030" dist="88094">
              <a:srgbClr val="000000">
                <a:alpha val="45098"/>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7" name="Google Shape;97;p69"/>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1pPr>
            <a:lvl2pPr lvl="1"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2pPr>
            <a:lvl3pPr lvl="2"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3pPr>
            <a:lvl4pPr lvl="3"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4pPr>
            <a:lvl5pPr lvl="4"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5pPr>
            <a:lvl6pPr lvl="5"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6pPr>
            <a:lvl7pPr lvl="6"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7pPr>
            <a:lvl8pPr lvl="7"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8pPr>
            <a:lvl9pPr lvl="8"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9pPr>
          </a:lstStyle>
          <a:p/>
        </p:txBody>
      </p:sp>
      <p:sp>
        <p:nvSpPr>
          <p:cNvPr id="98" name="Google Shape;98;p69"/>
          <p:cNvSpPr txBox="1"/>
          <p:nvPr>
            <p:ph idx="1" type="body"/>
          </p:nvPr>
        </p:nvSpPr>
        <p:spPr>
          <a:xfrm>
            <a:off x="609600" y="1600201"/>
            <a:ext cx="9948333" cy="4519613"/>
          </a:xfrm>
          <a:prstGeom prst="rect">
            <a:avLst/>
          </a:prstGeom>
          <a:noFill/>
          <a:ln>
            <a:noFill/>
          </a:ln>
        </p:spPr>
        <p:txBody>
          <a:bodyPr anchorCtr="0" anchor="t" bIns="46800" lIns="90000" spcFirstLastPara="1" rIns="90000" wrap="square" tIns="46800">
            <a:noAutofit/>
          </a:bodyPr>
          <a:lstStyle>
            <a:lvl1pPr indent="-228600" lvl="0" marL="457200" marR="0" rtl="0" algn="l">
              <a:spcBef>
                <a:spcPts val="750"/>
              </a:spcBef>
              <a:spcAft>
                <a:spcPts val="0"/>
              </a:spcAft>
              <a:buSzPts val="1400"/>
              <a:buNone/>
              <a:defRPr b="0" i="0" sz="3000" u="none" cap="none" strike="noStrike">
                <a:solidFill>
                  <a:srgbClr val="FFFFFF"/>
                </a:solidFill>
                <a:latin typeface="Arial"/>
                <a:ea typeface="Arial"/>
                <a:cs typeface="Arial"/>
                <a:sym typeface="Arial"/>
              </a:defRPr>
            </a:lvl1pPr>
            <a:lvl2pPr indent="-228600" lvl="1" marL="914400" marR="0" rtl="0" algn="l">
              <a:spcBef>
                <a:spcPts val="650"/>
              </a:spcBef>
              <a:spcAft>
                <a:spcPts val="0"/>
              </a:spcAft>
              <a:buSzPts val="1400"/>
              <a:buNone/>
              <a:defRPr b="0" i="0" sz="2600" u="none" cap="none" strike="noStrike">
                <a:solidFill>
                  <a:srgbClr val="FFFFFF"/>
                </a:solidFill>
                <a:latin typeface="Arial"/>
                <a:ea typeface="Arial"/>
                <a:cs typeface="Arial"/>
                <a:sym typeface="Arial"/>
              </a:defRPr>
            </a:lvl2pPr>
            <a:lvl3pPr indent="-228600" lvl="2" marL="1371600" marR="0" rtl="0" algn="l">
              <a:spcBef>
                <a:spcPts val="600"/>
              </a:spcBef>
              <a:spcAft>
                <a:spcPts val="0"/>
              </a:spcAft>
              <a:buSzPts val="1400"/>
              <a:buNone/>
              <a:defRPr b="0" i="0" sz="2400" u="none" cap="none" strike="noStrike">
                <a:solidFill>
                  <a:srgbClr val="FFFFFF"/>
                </a:solidFill>
                <a:latin typeface="Arial"/>
                <a:ea typeface="Arial"/>
                <a:cs typeface="Arial"/>
                <a:sym typeface="Arial"/>
              </a:defRPr>
            </a:lvl3pPr>
            <a:lvl4pPr indent="-228600" lvl="3" marL="18288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4pPr>
            <a:lvl5pPr indent="-228600" lvl="4" marL="22860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5pPr>
            <a:lvl6pPr indent="-228600" lvl="5" marL="27432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6pPr>
            <a:lvl7pPr indent="-228600" lvl="6" marL="32004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7pPr>
            <a:lvl8pPr indent="-228600" lvl="7" marL="36576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8pPr>
            <a:lvl9pPr indent="-228600" lvl="8" marL="41148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9pPr>
          </a:lstStyle>
          <a:p/>
        </p:txBody>
      </p:sp>
      <p:sp>
        <p:nvSpPr>
          <p:cNvPr id="99" name="Google Shape;99;p69"/>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rgbClr val="000000"/>
              </a:buClr>
              <a:buSzPts val="1800"/>
              <a:buFont typeface="Arial"/>
              <a:buNone/>
              <a:defRPr sz="18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0" name="Google Shape;100;p69"/>
          <p:cNvSpPr txBox="1"/>
          <p:nvPr/>
        </p:nvSpPr>
        <p:spPr>
          <a:xfrm>
            <a:off x="4165600" y="6373813"/>
            <a:ext cx="3860800" cy="4127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800"/>
              <a:buFont typeface="Times New Roman"/>
              <a:buNone/>
            </a:pPr>
            <a:r>
              <a:t/>
            </a:r>
            <a:endParaRPr sz="1800">
              <a:solidFill>
                <a:srgbClr val="FFFFFF"/>
              </a:solidFill>
              <a:latin typeface="Arial"/>
              <a:ea typeface="Arial"/>
              <a:cs typeface="Arial"/>
              <a:sym typeface="Arial"/>
            </a:endParaRPr>
          </a:p>
        </p:txBody>
      </p:sp>
      <p:sp>
        <p:nvSpPr>
          <p:cNvPr id="101" name="Google Shape;101;p69"/>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sz="1800" u="none">
                <a:solidFill>
                  <a:srgbClr val="000000"/>
                </a:solidFill>
                <a:latin typeface="Arial"/>
                <a:ea typeface="Arial"/>
                <a:cs typeface="Arial"/>
                <a:sym typeface="Arial"/>
              </a:defRPr>
            </a:lvl1pPr>
            <a:lvl2pPr indent="0" lvl="1" marL="0" marR="0" rtl="0" algn="l">
              <a:spcBef>
                <a:spcPts val="0"/>
              </a:spcBef>
              <a:buNone/>
              <a:defRPr b="0" sz="1800" u="none">
                <a:solidFill>
                  <a:srgbClr val="000000"/>
                </a:solidFill>
                <a:latin typeface="Arial"/>
                <a:ea typeface="Arial"/>
                <a:cs typeface="Arial"/>
                <a:sym typeface="Arial"/>
              </a:defRPr>
            </a:lvl2pPr>
            <a:lvl3pPr indent="0" lvl="2" marL="0" marR="0" rtl="0" algn="l">
              <a:spcBef>
                <a:spcPts val="0"/>
              </a:spcBef>
              <a:buNone/>
              <a:defRPr b="0" sz="1800" u="none">
                <a:solidFill>
                  <a:srgbClr val="000000"/>
                </a:solidFill>
                <a:latin typeface="Arial"/>
                <a:ea typeface="Arial"/>
                <a:cs typeface="Arial"/>
                <a:sym typeface="Arial"/>
              </a:defRPr>
            </a:lvl3pPr>
            <a:lvl4pPr indent="0" lvl="3" marL="0" marR="0" rtl="0" algn="l">
              <a:spcBef>
                <a:spcPts val="0"/>
              </a:spcBef>
              <a:buNone/>
              <a:defRPr b="0" sz="1800" u="none">
                <a:solidFill>
                  <a:srgbClr val="000000"/>
                </a:solidFill>
                <a:latin typeface="Arial"/>
                <a:ea typeface="Arial"/>
                <a:cs typeface="Arial"/>
                <a:sym typeface="Arial"/>
              </a:defRPr>
            </a:lvl4pPr>
            <a:lvl5pPr indent="0" lvl="4" marL="0" marR="0" rtl="0" algn="l">
              <a:spcBef>
                <a:spcPts val="0"/>
              </a:spcBef>
              <a:buNone/>
              <a:defRPr b="0" sz="1800" u="none">
                <a:solidFill>
                  <a:srgbClr val="000000"/>
                </a:solidFill>
                <a:latin typeface="Arial"/>
                <a:ea typeface="Arial"/>
                <a:cs typeface="Arial"/>
                <a:sym typeface="Arial"/>
              </a:defRPr>
            </a:lvl5pPr>
            <a:lvl6pPr indent="0" lvl="5" marL="0" marR="0" rtl="0" algn="l">
              <a:spcBef>
                <a:spcPts val="0"/>
              </a:spcBef>
              <a:buNone/>
              <a:defRPr b="0" sz="1800" u="none">
                <a:solidFill>
                  <a:srgbClr val="000000"/>
                </a:solidFill>
                <a:latin typeface="Arial"/>
                <a:ea typeface="Arial"/>
                <a:cs typeface="Arial"/>
                <a:sym typeface="Arial"/>
              </a:defRPr>
            </a:lvl6pPr>
            <a:lvl7pPr indent="0" lvl="6" marL="0" marR="0" rtl="0" algn="l">
              <a:spcBef>
                <a:spcPts val="0"/>
              </a:spcBef>
              <a:buNone/>
              <a:defRPr b="0" sz="1800" u="none">
                <a:solidFill>
                  <a:srgbClr val="000000"/>
                </a:solidFill>
                <a:latin typeface="Arial"/>
                <a:ea typeface="Arial"/>
                <a:cs typeface="Arial"/>
                <a:sym typeface="Arial"/>
              </a:defRPr>
            </a:lvl7pPr>
            <a:lvl8pPr indent="0" lvl="7" marL="0" marR="0" rtl="0" algn="l">
              <a:spcBef>
                <a:spcPts val="0"/>
              </a:spcBef>
              <a:buNone/>
              <a:defRPr b="0" sz="1800" u="none">
                <a:solidFill>
                  <a:srgbClr val="000000"/>
                </a:solidFill>
                <a:latin typeface="Arial"/>
                <a:ea typeface="Arial"/>
                <a:cs typeface="Arial"/>
                <a:sym typeface="Arial"/>
              </a:defRPr>
            </a:lvl8pPr>
            <a:lvl9pPr indent="0" lvl="8" marL="0" marR="0" rtl="0" algn="l">
              <a:spcBef>
                <a:spcPts val="0"/>
              </a:spcBef>
              <a:buNone/>
              <a:defRPr b="0" sz="1800" u="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D7D7D"/>
            </a:gs>
            <a:gs pos="100000">
              <a:srgbClr val="242424"/>
            </a:gs>
          </a:gsLst>
          <a:lin ang="2160000" scaled="0"/>
        </a:gradFill>
      </p:bgPr>
    </p:bg>
    <p:spTree>
      <p:nvGrpSpPr>
        <p:cNvPr id="160" name="Shape 160"/>
        <p:cNvGrpSpPr/>
        <p:nvPr/>
      </p:nvGrpSpPr>
      <p:grpSpPr>
        <a:xfrm>
          <a:off x="0" y="0"/>
          <a:ext cx="0" cy="0"/>
          <a:chOff x="0" y="0"/>
          <a:chExt cx="0" cy="0"/>
        </a:xfrm>
      </p:grpSpPr>
      <p:sp>
        <p:nvSpPr>
          <p:cNvPr id="161" name="Google Shape;161;p71"/>
          <p:cNvSpPr/>
          <p:nvPr/>
        </p:nvSpPr>
        <p:spPr>
          <a:xfrm>
            <a:off x="0" y="4751388"/>
            <a:ext cx="12192000" cy="2112962"/>
          </a:xfrm>
          <a:custGeom>
            <a:rect b="b" l="l" r="r" t="t"/>
            <a:pathLst>
              <a:path extrusionOk="0" h="1331" w="5760">
                <a:moveTo>
                  <a:pt x="0" y="1066"/>
                </a:moveTo>
                <a:lnTo>
                  <a:pt x="0" y="1331"/>
                </a:lnTo>
                <a:lnTo>
                  <a:pt x="5760" y="1331"/>
                </a:lnTo>
                <a:lnTo>
                  <a:pt x="5760" y="0"/>
                </a:lnTo>
                <a:cubicBezTo>
                  <a:pt x="3220" y="1206"/>
                  <a:pt x="2250" y="1146"/>
                  <a:pt x="0" y="1066"/>
                </a:cubicBezTo>
                <a:close/>
              </a:path>
            </a:pathLst>
          </a:custGeom>
          <a:solidFill>
            <a:srgbClr val="7C7C7C">
              <a:alpha val="45098"/>
            </a:srgbClr>
          </a:solidFill>
          <a:ln>
            <a:noFill/>
          </a:ln>
          <a:effectLst>
            <a:outerShdw rotWithShape="0" algn="ctr" dir="20262382" dist="116725">
              <a:srgbClr val="000000">
                <a:alpha val="34901"/>
              </a:srgbClr>
            </a:outerShdw>
          </a:effectLst>
        </p:spPr>
        <p:txBody>
          <a:bodyPr anchorCtr="0" anchor="ctr" bIns="45650" lIns="91300" spcFirstLastPara="1" rIns="91300" wrap="square" tIns="4565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2" name="Google Shape;162;p71"/>
          <p:cNvSpPr/>
          <p:nvPr/>
        </p:nvSpPr>
        <p:spPr>
          <a:xfrm>
            <a:off x="8140703" y="0"/>
            <a:ext cx="4051300" cy="6858000"/>
          </a:xfrm>
          <a:custGeom>
            <a:rect b="b" l="l" r="r" t="t"/>
            <a:pathLst>
              <a:path extrusionOk="0" h="4329" w="1914">
                <a:moveTo>
                  <a:pt x="1914" y="9"/>
                </a:moveTo>
                <a:lnTo>
                  <a:pt x="1914" y="4329"/>
                </a:lnTo>
                <a:lnTo>
                  <a:pt x="204" y="4327"/>
                </a:lnTo>
                <a:cubicBezTo>
                  <a:pt x="1288" y="3574"/>
                  <a:pt x="1608" y="1590"/>
                  <a:pt x="0" y="0"/>
                </a:cubicBezTo>
                <a:lnTo>
                  <a:pt x="1914" y="9"/>
                </a:lnTo>
                <a:close/>
              </a:path>
            </a:pathLst>
          </a:custGeom>
          <a:solidFill>
            <a:srgbClr val="595959">
              <a:alpha val="40000"/>
            </a:srgbClr>
          </a:solidFill>
          <a:ln>
            <a:noFill/>
          </a:ln>
          <a:effectLst>
            <a:outerShdw rotWithShape="0" algn="ctr" dir="6910411" dist="119334">
              <a:srgbClr val="000000">
                <a:alpha val="45098"/>
              </a:srgbClr>
            </a:outerShdw>
          </a:effectLst>
        </p:spPr>
        <p:txBody>
          <a:bodyPr anchorCtr="0" anchor="ctr" bIns="45650" lIns="91300" spcFirstLastPara="1" rIns="91300" wrap="square" tIns="4565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3" name="Google Shape;163;p71"/>
          <p:cNvSpPr txBox="1"/>
          <p:nvPr>
            <p:ph type="title"/>
          </p:nvPr>
        </p:nvSpPr>
        <p:spPr>
          <a:xfrm>
            <a:off x="609608" y="96839"/>
            <a:ext cx="9937751" cy="1493837"/>
          </a:xfrm>
          <a:prstGeom prst="rect">
            <a:avLst/>
          </a:prstGeom>
          <a:noFill/>
          <a:ln>
            <a:noFill/>
          </a:ln>
        </p:spPr>
        <p:txBody>
          <a:bodyPr anchorCtr="0" anchor="ctr" bIns="46725" lIns="45650" spcFirstLastPara="1" rIns="45650" wrap="square" tIns="46725">
            <a:noAutofit/>
          </a:bodyPr>
          <a:lstStyle>
            <a:lvl1pPr lvl="0"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1pPr>
            <a:lvl2pPr lvl="1"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2pPr>
            <a:lvl3pPr lvl="2"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3pPr>
            <a:lvl4pPr lvl="3"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4pPr>
            <a:lvl5pPr lvl="4"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5pPr>
            <a:lvl6pPr lvl="5"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6pPr>
            <a:lvl7pPr lvl="6"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7pPr>
            <a:lvl8pPr lvl="7"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8pPr>
            <a:lvl9pPr lvl="8"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9pPr>
          </a:lstStyle>
          <a:p/>
        </p:txBody>
      </p:sp>
      <p:sp>
        <p:nvSpPr>
          <p:cNvPr id="164" name="Google Shape;164;p71"/>
          <p:cNvSpPr txBox="1"/>
          <p:nvPr>
            <p:ph idx="1" type="body"/>
          </p:nvPr>
        </p:nvSpPr>
        <p:spPr>
          <a:xfrm>
            <a:off x="609608" y="1600205"/>
            <a:ext cx="9937751" cy="4511675"/>
          </a:xfrm>
          <a:prstGeom prst="rect">
            <a:avLst/>
          </a:prstGeom>
          <a:noFill/>
          <a:ln>
            <a:noFill/>
          </a:ln>
        </p:spPr>
        <p:txBody>
          <a:bodyPr anchorCtr="0" anchor="t" bIns="46725" lIns="89850" spcFirstLastPara="1" rIns="89850" wrap="square" tIns="46725">
            <a:noAutofit/>
          </a:bodyPr>
          <a:lstStyle>
            <a:lvl1pPr indent="-228600" lvl="0" marL="457200" marR="0" rtl="0" algn="l">
              <a:spcBef>
                <a:spcPts val="750"/>
              </a:spcBef>
              <a:spcAft>
                <a:spcPts val="0"/>
              </a:spcAft>
              <a:buSzPts val="1400"/>
              <a:buNone/>
              <a:defRPr b="0" i="0" sz="3000" u="none" cap="none" strike="noStrike">
                <a:solidFill>
                  <a:srgbClr val="FFFFFF"/>
                </a:solidFill>
                <a:latin typeface="Arial"/>
                <a:ea typeface="Arial"/>
                <a:cs typeface="Arial"/>
                <a:sym typeface="Arial"/>
              </a:defRPr>
            </a:lvl1pPr>
            <a:lvl2pPr indent="-228600" lvl="1" marL="914400" marR="0" rtl="0" algn="l">
              <a:spcBef>
                <a:spcPts val="650"/>
              </a:spcBef>
              <a:spcAft>
                <a:spcPts val="0"/>
              </a:spcAft>
              <a:buSzPts val="1400"/>
              <a:buNone/>
              <a:defRPr b="0" i="0" sz="2600" u="none" cap="none" strike="noStrike">
                <a:solidFill>
                  <a:srgbClr val="FFFFFF"/>
                </a:solidFill>
                <a:latin typeface="Arial"/>
                <a:ea typeface="Arial"/>
                <a:cs typeface="Arial"/>
                <a:sym typeface="Arial"/>
              </a:defRPr>
            </a:lvl2pPr>
            <a:lvl3pPr indent="-228600" lvl="2" marL="1371600" marR="0" rtl="0" algn="l">
              <a:spcBef>
                <a:spcPts val="600"/>
              </a:spcBef>
              <a:spcAft>
                <a:spcPts val="0"/>
              </a:spcAft>
              <a:buSzPts val="1400"/>
              <a:buNone/>
              <a:defRPr b="0" i="0" sz="2400" u="none" cap="none" strike="noStrike">
                <a:solidFill>
                  <a:srgbClr val="FFFFFF"/>
                </a:solidFill>
                <a:latin typeface="Arial"/>
                <a:ea typeface="Arial"/>
                <a:cs typeface="Arial"/>
                <a:sym typeface="Arial"/>
              </a:defRPr>
            </a:lvl3pPr>
            <a:lvl4pPr indent="-228600" lvl="3" marL="18288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4pPr>
            <a:lvl5pPr indent="-228600" lvl="4" marL="22860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5pPr>
            <a:lvl6pPr indent="-228600" lvl="5" marL="27432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6pPr>
            <a:lvl7pPr indent="-228600" lvl="6" marL="32004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7pPr>
            <a:lvl8pPr indent="-228600" lvl="7" marL="36576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8pPr>
            <a:lvl9pPr indent="-228600" lvl="8" marL="41148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9pPr>
          </a:lstStyle>
          <a:p/>
        </p:txBody>
      </p:sp>
      <p:sp>
        <p:nvSpPr>
          <p:cNvPr id="165" name="Google Shape;165;p71"/>
          <p:cNvSpPr txBox="1"/>
          <p:nvPr>
            <p:ph idx="10" type="dt"/>
          </p:nvPr>
        </p:nvSpPr>
        <p:spPr>
          <a:xfrm>
            <a:off x="609600" y="6002338"/>
            <a:ext cx="2825751" cy="76835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sz="2400">
                <a:solidFill>
                  <a:srgbClr val="FFFFF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6" name="Google Shape;166;p71"/>
          <p:cNvSpPr txBox="1"/>
          <p:nvPr/>
        </p:nvSpPr>
        <p:spPr>
          <a:xfrm>
            <a:off x="4165600" y="6373813"/>
            <a:ext cx="3860800" cy="412750"/>
          </a:xfrm>
          <a:prstGeom prst="rect">
            <a:avLst/>
          </a:prstGeom>
          <a:noFill/>
          <a:ln>
            <a:noFill/>
          </a:ln>
        </p:spPr>
        <p:txBody>
          <a:bodyPr anchorCtr="0" anchor="ctr" bIns="45650" lIns="91300" spcFirstLastPara="1" rIns="91300" wrap="square" tIns="45650">
            <a:noAutofit/>
          </a:bodyPr>
          <a:lstStyle/>
          <a:p>
            <a:pPr indent="0" lvl="0" marL="0" marR="0" rtl="0" algn="l">
              <a:spcBef>
                <a:spcPts val="0"/>
              </a:spcBef>
              <a:spcAft>
                <a:spcPts val="0"/>
              </a:spcAft>
              <a:buClr>
                <a:srgbClr val="000000"/>
              </a:buClr>
              <a:buSzPts val="2400"/>
              <a:buFont typeface="Libre Franklin"/>
              <a:buNone/>
            </a:pPr>
            <a:r>
              <a:t/>
            </a:r>
            <a:endParaRPr sz="2400">
              <a:solidFill>
                <a:srgbClr val="FFFFFF"/>
              </a:solidFill>
              <a:latin typeface="Arial"/>
              <a:ea typeface="Arial"/>
              <a:cs typeface="Arial"/>
              <a:sym typeface="Arial"/>
            </a:endParaRPr>
          </a:p>
        </p:txBody>
      </p:sp>
      <p:sp>
        <p:nvSpPr>
          <p:cNvPr id="167" name="Google Shape;167;p71"/>
          <p:cNvSpPr txBox="1"/>
          <p:nvPr>
            <p:ph idx="12" type="sldNum"/>
          </p:nvPr>
        </p:nvSpPr>
        <p:spPr>
          <a:xfrm>
            <a:off x="10871291" y="6405700"/>
            <a:ext cx="996951" cy="365125"/>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sz="2400">
                <a:solidFill>
                  <a:srgbClr val="FFFFFF"/>
                </a:solidFill>
                <a:latin typeface="Arial"/>
                <a:ea typeface="Arial"/>
                <a:cs typeface="Arial"/>
                <a:sym typeface="Arial"/>
              </a:defRPr>
            </a:lvl1pPr>
            <a:lvl2pPr indent="0" lvl="1" marL="0" marR="0" rtl="0" algn="l">
              <a:spcBef>
                <a:spcPts val="0"/>
              </a:spcBef>
              <a:buNone/>
              <a:defRPr sz="2400">
                <a:solidFill>
                  <a:srgbClr val="FFFFFF"/>
                </a:solidFill>
                <a:latin typeface="Arial"/>
                <a:ea typeface="Arial"/>
                <a:cs typeface="Arial"/>
                <a:sym typeface="Arial"/>
              </a:defRPr>
            </a:lvl2pPr>
            <a:lvl3pPr indent="0" lvl="2" marL="0" marR="0" rtl="0" algn="l">
              <a:spcBef>
                <a:spcPts val="0"/>
              </a:spcBef>
              <a:buNone/>
              <a:defRPr sz="2400">
                <a:solidFill>
                  <a:srgbClr val="FFFFFF"/>
                </a:solidFill>
                <a:latin typeface="Arial"/>
                <a:ea typeface="Arial"/>
                <a:cs typeface="Arial"/>
                <a:sym typeface="Arial"/>
              </a:defRPr>
            </a:lvl3pPr>
            <a:lvl4pPr indent="0" lvl="3" marL="0" marR="0" rtl="0" algn="l">
              <a:spcBef>
                <a:spcPts val="0"/>
              </a:spcBef>
              <a:buNone/>
              <a:defRPr sz="2400">
                <a:solidFill>
                  <a:srgbClr val="FFFFFF"/>
                </a:solidFill>
                <a:latin typeface="Arial"/>
                <a:ea typeface="Arial"/>
                <a:cs typeface="Arial"/>
                <a:sym typeface="Arial"/>
              </a:defRPr>
            </a:lvl4pPr>
            <a:lvl5pPr indent="0" lvl="4" marL="0" marR="0" rtl="0" algn="l">
              <a:spcBef>
                <a:spcPts val="0"/>
              </a:spcBef>
              <a:buNone/>
              <a:defRPr sz="2400">
                <a:solidFill>
                  <a:srgbClr val="FFFFFF"/>
                </a:solidFill>
                <a:latin typeface="Arial"/>
                <a:ea typeface="Arial"/>
                <a:cs typeface="Arial"/>
                <a:sym typeface="Arial"/>
              </a:defRPr>
            </a:lvl5pPr>
            <a:lvl6pPr indent="0" lvl="5" marL="0" marR="0" rtl="0" algn="l">
              <a:spcBef>
                <a:spcPts val="0"/>
              </a:spcBef>
              <a:buNone/>
              <a:defRPr sz="2400">
                <a:solidFill>
                  <a:srgbClr val="FFFFFF"/>
                </a:solidFill>
                <a:latin typeface="Arial"/>
                <a:ea typeface="Arial"/>
                <a:cs typeface="Arial"/>
                <a:sym typeface="Arial"/>
              </a:defRPr>
            </a:lvl6pPr>
            <a:lvl7pPr indent="0" lvl="6" marL="0" marR="0" rtl="0" algn="l">
              <a:spcBef>
                <a:spcPts val="0"/>
              </a:spcBef>
              <a:buNone/>
              <a:defRPr sz="2400">
                <a:solidFill>
                  <a:srgbClr val="FFFFFF"/>
                </a:solidFill>
                <a:latin typeface="Arial"/>
                <a:ea typeface="Arial"/>
                <a:cs typeface="Arial"/>
                <a:sym typeface="Arial"/>
              </a:defRPr>
            </a:lvl7pPr>
            <a:lvl8pPr indent="0" lvl="7" marL="0" marR="0" rtl="0" algn="l">
              <a:spcBef>
                <a:spcPts val="0"/>
              </a:spcBef>
              <a:buNone/>
              <a:defRPr sz="2400">
                <a:solidFill>
                  <a:srgbClr val="FFFFFF"/>
                </a:solidFill>
                <a:latin typeface="Arial"/>
                <a:ea typeface="Arial"/>
                <a:cs typeface="Arial"/>
                <a:sym typeface="Arial"/>
              </a:defRPr>
            </a:lvl8pPr>
            <a:lvl9pPr indent="0" lvl="8" marL="0" marR="0" rtl="0" algn="l">
              <a:spcBef>
                <a:spcPts val="0"/>
              </a:spcBef>
              <a:buNone/>
              <a:defRPr sz="24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6" name="Shape 226"/>
        <p:cNvGrpSpPr/>
        <p:nvPr/>
      </p:nvGrpSpPr>
      <p:grpSpPr>
        <a:xfrm>
          <a:off x="0" y="0"/>
          <a:ext cx="0" cy="0"/>
          <a:chOff x="0" y="0"/>
          <a:chExt cx="0" cy="0"/>
        </a:xfrm>
      </p:grpSpPr>
      <p:sp>
        <p:nvSpPr>
          <p:cNvPr id="227" name="Google Shape;227;p73"/>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1pPr>
            <a:lvl2pPr lvl="1"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2pPr>
            <a:lvl3pPr lvl="2"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3pPr>
            <a:lvl4pPr lvl="3"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4pPr>
            <a:lvl5pPr lvl="4"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5pPr>
            <a:lvl6pPr lvl="5"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6pPr>
            <a:lvl7pPr lvl="6"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7pPr>
            <a:lvl8pPr lvl="7"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8pPr>
            <a:lvl9pPr lvl="8"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9pPr>
          </a:lstStyle>
          <a:p/>
        </p:txBody>
      </p:sp>
      <p:sp>
        <p:nvSpPr>
          <p:cNvPr id="228" name="Google Shape;228;p73"/>
          <p:cNvSpPr txBox="1"/>
          <p:nvPr>
            <p:ph idx="1" type="body"/>
          </p:nvPr>
        </p:nvSpPr>
        <p:spPr>
          <a:xfrm>
            <a:off x="609612" y="1604964"/>
            <a:ext cx="10968567" cy="4524375"/>
          </a:xfrm>
          <a:prstGeom prst="rect">
            <a:avLst/>
          </a:prstGeom>
          <a:noFill/>
          <a:ln>
            <a:noFill/>
          </a:ln>
        </p:spPr>
        <p:txBody>
          <a:bodyPr anchorCtr="0" anchor="t" bIns="0" lIns="0" spcFirstLastPara="1" rIns="0" wrap="square" tIns="28200">
            <a:noAutofit/>
          </a:bodyPr>
          <a:lstStyle>
            <a:lvl1pPr indent="-228600" lvl="0" marL="457200" marR="0" rtl="0" algn="l">
              <a:lnSpc>
                <a:spcPct val="93000"/>
              </a:lnSpc>
              <a:spcBef>
                <a:spcPts val="0"/>
              </a:spcBef>
              <a:spcAft>
                <a:spcPts val="0"/>
              </a:spcAft>
              <a:buSzPts val="1400"/>
              <a:buNone/>
              <a:defRPr b="0" i="0" sz="2900" u="none" cap="none" strike="noStrike">
                <a:solidFill>
                  <a:srgbClr val="000000"/>
                </a:solidFill>
                <a:latin typeface="Arial"/>
                <a:ea typeface="Arial"/>
                <a:cs typeface="Arial"/>
                <a:sym typeface="Arial"/>
              </a:defRPr>
            </a:lvl1pPr>
            <a:lvl2pPr indent="-228600" lvl="1" marL="914400" marR="0" rtl="0" algn="l">
              <a:lnSpc>
                <a:spcPct val="93000"/>
              </a:lnSpc>
              <a:spcBef>
                <a:spcPts val="1288"/>
              </a:spcBef>
              <a:spcAft>
                <a:spcPts val="0"/>
              </a:spcAft>
              <a:buSzPts val="1400"/>
              <a:buNone/>
              <a:defRPr b="0" i="0" sz="2500" u="none" cap="none" strike="noStrike">
                <a:solidFill>
                  <a:srgbClr val="000000"/>
                </a:solidFill>
                <a:latin typeface="Arial"/>
                <a:ea typeface="Arial"/>
                <a:cs typeface="Arial"/>
                <a:sym typeface="Arial"/>
              </a:defRPr>
            </a:lvl2pPr>
            <a:lvl3pPr indent="-228600" lvl="2" marL="1371600" marR="0" rtl="0" algn="l">
              <a:lnSpc>
                <a:spcPct val="93000"/>
              </a:lnSpc>
              <a:spcBef>
                <a:spcPts val="1038"/>
              </a:spcBef>
              <a:spcAft>
                <a:spcPts val="0"/>
              </a:spcAft>
              <a:buSzPts val="1400"/>
              <a:buNone/>
              <a:defRPr b="0" i="0" sz="2100" u="none" cap="none" strike="noStrike">
                <a:solidFill>
                  <a:srgbClr val="000000"/>
                </a:solidFill>
                <a:latin typeface="Arial"/>
                <a:ea typeface="Arial"/>
                <a:cs typeface="Arial"/>
                <a:sym typeface="Arial"/>
              </a:defRPr>
            </a:lvl3pPr>
            <a:lvl4pPr indent="-228600" lvl="3" marL="1828800" marR="0" rtl="0" algn="l">
              <a:lnSpc>
                <a:spcPct val="93000"/>
              </a:lnSpc>
              <a:spcBef>
                <a:spcPts val="775"/>
              </a:spcBef>
              <a:spcAft>
                <a:spcPts val="0"/>
              </a:spcAft>
              <a:buSzPts val="1400"/>
              <a:buNone/>
              <a:defRPr b="0" i="0" sz="1800" u="none" cap="none" strike="noStrike">
                <a:solidFill>
                  <a:srgbClr val="000000"/>
                </a:solidFill>
                <a:latin typeface="Arial"/>
                <a:ea typeface="Arial"/>
                <a:cs typeface="Arial"/>
                <a:sym typeface="Arial"/>
              </a:defRPr>
            </a:lvl4pPr>
            <a:lvl5pPr indent="-228600" lvl="4" marL="2286000" marR="0" rtl="0" algn="l">
              <a:lnSpc>
                <a:spcPct val="93000"/>
              </a:lnSpc>
              <a:spcBef>
                <a:spcPts val="525"/>
              </a:spcBef>
              <a:spcAft>
                <a:spcPts val="0"/>
              </a:spcAft>
              <a:buSzPts val="1400"/>
              <a:buNone/>
              <a:defRPr b="0" i="0" sz="1800" u="none" cap="none" strike="noStrike">
                <a:solidFill>
                  <a:srgbClr val="000000"/>
                </a:solidFill>
                <a:latin typeface="Arial"/>
                <a:ea typeface="Arial"/>
                <a:cs typeface="Arial"/>
                <a:sym typeface="Arial"/>
              </a:defRPr>
            </a:lvl5pPr>
            <a:lvl6pPr indent="-332295" lvl="5" marL="2743200" marR="0" rtl="0" algn="l">
              <a:lnSpc>
                <a:spcPct val="90000"/>
              </a:lnSpc>
              <a:spcBef>
                <a:spcPts val="454"/>
              </a:spcBef>
              <a:spcAft>
                <a:spcPts val="0"/>
              </a:spcAft>
              <a:buClr>
                <a:schemeClr val="dk1"/>
              </a:buClr>
              <a:buSzPts val="1633"/>
              <a:buFont typeface="Arial"/>
              <a:buChar char="•"/>
              <a:defRPr b="0" i="0" sz="1633" u="none" cap="none" strike="noStrike">
                <a:solidFill>
                  <a:schemeClr val="dk1"/>
                </a:solidFill>
                <a:latin typeface="Arial"/>
                <a:ea typeface="Arial"/>
                <a:cs typeface="Arial"/>
                <a:sym typeface="Arial"/>
              </a:defRPr>
            </a:lvl6pPr>
            <a:lvl7pPr indent="-332295" lvl="6" marL="3200400" marR="0" rtl="0" algn="l">
              <a:lnSpc>
                <a:spcPct val="90000"/>
              </a:lnSpc>
              <a:spcBef>
                <a:spcPts val="454"/>
              </a:spcBef>
              <a:spcAft>
                <a:spcPts val="0"/>
              </a:spcAft>
              <a:buClr>
                <a:schemeClr val="dk1"/>
              </a:buClr>
              <a:buSzPts val="1633"/>
              <a:buFont typeface="Arial"/>
              <a:buChar char="•"/>
              <a:defRPr b="0" i="0" sz="1633" u="none" cap="none" strike="noStrike">
                <a:solidFill>
                  <a:schemeClr val="dk1"/>
                </a:solidFill>
                <a:latin typeface="Arial"/>
                <a:ea typeface="Arial"/>
                <a:cs typeface="Arial"/>
                <a:sym typeface="Arial"/>
              </a:defRPr>
            </a:lvl7pPr>
            <a:lvl8pPr indent="-332295" lvl="7" marL="3657600" marR="0" rtl="0" algn="l">
              <a:lnSpc>
                <a:spcPct val="90000"/>
              </a:lnSpc>
              <a:spcBef>
                <a:spcPts val="454"/>
              </a:spcBef>
              <a:spcAft>
                <a:spcPts val="0"/>
              </a:spcAft>
              <a:buClr>
                <a:schemeClr val="dk1"/>
              </a:buClr>
              <a:buSzPts val="1633"/>
              <a:buFont typeface="Arial"/>
              <a:buChar char="•"/>
              <a:defRPr b="0" i="0" sz="1633" u="none" cap="none" strike="noStrike">
                <a:solidFill>
                  <a:schemeClr val="dk1"/>
                </a:solidFill>
                <a:latin typeface="Arial"/>
                <a:ea typeface="Arial"/>
                <a:cs typeface="Arial"/>
                <a:sym typeface="Arial"/>
              </a:defRPr>
            </a:lvl8pPr>
            <a:lvl9pPr indent="-332295" lvl="8" marL="4114800" marR="0" rtl="0" algn="l">
              <a:lnSpc>
                <a:spcPct val="90000"/>
              </a:lnSpc>
              <a:spcBef>
                <a:spcPts val="454"/>
              </a:spcBef>
              <a:spcAft>
                <a:spcPts val="0"/>
              </a:spcAft>
              <a:buClr>
                <a:schemeClr val="dk1"/>
              </a:buClr>
              <a:buSzPts val="1633"/>
              <a:buFont typeface="Arial"/>
              <a:buChar char="•"/>
              <a:defRPr b="0" i="0" sz="1633" u="none" cap="none" strike="noStrike">
                <a:solidFill>
                  <a:schemeClr val="dk1"/>
                </a:solidFill>
                <a:latin typeface="Arial"/>
                <a:ea typeface="Arial"/>
                <a:cs typeface="Arial"/>
                <a:sym typeface="Arial"/>
              </a:defRPr>
            </a:lvl9pPr>
          </a:lstStyle>
          <a:p/>
        </p:txBody>
      </p:sp>
      <p:sp>
        <p:nvSpPr>
          <p:cNvPr id="229" name="Google Shape;229;p73"/>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0" name="Google Shape;230;p73"/>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marR="0" rtl="0" algn="ctr">
              <a:lnSpc>
                <a:spcPct val="95000"/>
              </a:lnSpc>
              <a:spcBef>
                <a:spcPts val="0"/>
              </a:spcBef>
              <a:spcAft>
                <a:spcPts val="0"/>
              </a:spcAft>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1" name="Google Shape;231;p73"/>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1" name="Shape 301"/>
        <p:cNvGrpSpPr/>
        <p:nvPr/>
      </p:nvGrpSpPr>
      <p:grpSpPr>
        <a:xfrm>
          <a:off x="0" y="0"/>
          <a:ext cx="0" cy="0"/>
          <a:chOff x="0" y="0"/>
          <a:chExt cx="0" cy="0"/>
        </a:xfrm>
      </p:grpSpPr>
      <p:sp>
        <p:nvSpPr>
          <p:cNvPr id="302" name="Google Shape;302;p75"/>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1pPr>
            <a:lvl2pPr lvl="1"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2pPr>
            <a:lvl3pPr lvl="2"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3pPr>
            <a:lvl4pPr lvl="3"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4pPr>
            <a:lvl5pPr lvl="4"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5pPr>
            <a:lvl6pPr lvl="5"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6pPr>
            <a:lvl7pPr lvl="6"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7pPr>
            <a:lvl8pPr lvl="7"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8pPr>
            <a:lvl9pPr lvl="8"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9pPr>
          </a:lstStyle>
          <a:p/>
        </p:txBody>
      </p:sp>
      <p:sp>
        <p:nvSpPr>
          <p:cNvPr id="303" name="Google Shape;303;p75"/>
          <p:cNvSpPr txBox="1"/>
          <p:nvPr>
            <p:ph idx="1" type="body"/>
          </p:nvPr>
        </p:nvSpPr>
        <p:spPr>
          <a:xfrm>
            <a:off x="609612" y="1604964"/>
            <a:ext cx="10968567" cy="4524375"/>
          </a:xfrm>
          <a:prstGeom prst="rect">
            <a:avLst/>
          </a:prstGeom>
          <a:noFill/>
          <a:ln>
            <a:noFill/>
          </a:ln>
        </p:spPr>
        <p:txBody>
          <a:bodyPr anchorCtr="0" anchor="t" bIns="0" lIns="0" spcFirstLastPara="1" rIns="0" wrap="square" tIns="28200">
            <a:noAutofit/>
          </a:bodyPr>
          <a:lstStyle>
            <a:lvl1pPr indent="-228600" lvl="0" marL="457200" marR="0" rtl="0" algn="l">
              <a:lnSpc>
                <a:spcPct val="93000"/>
              </a:lnSpc>
              <a:spcBef>
                <a:spcPts val="0"/>
              </a:spcBef>
              <a:spcAft>
                <a:spcPts val="0"/>
              </a:spcAft>
              <a:buSzPts val="1400"/>
              <a:buNone/>
              <a:defRPr b="0" i="0" sz="2900" u="none" cap="none" strike="noStrike">
                <a:solidFill>
                  <a:srgbClr val="000000"/>
                </a:solidFill>
                <a:latin typeface="Arial"/>
                <a:ea typeface="Arial"/>
                <a:cs typeface="Arial"/>
                <a:sym typeface="Arial"/>
              </a:defRPr>
            </a:lvl1pPr>
            <a:lvl2pPr indent="-228600" lvl="1" marL="914400" marR="0" rtl="0" algn="l">
              <a:lnSpc>
                <a:spcPct val="93000"/>
              </a:lnSpc>
              <a:spcBef>
                <a:spcPts val="1288"/>
              </a:spcBef>
              <a:spcAft>
                <a:spcPts val="0"/>
              </a:spcAft>
              <a:buSzPts val="1400"/>
              <a:buNone/>
              <a:defRPr b="0" i="0" sz="2500" u="none" cap="none" strike="noStrike">
                <a:solidFill>
                  <a:srgbClr val="000000"/>
                </a:solidFill>
                <a:latin typeface="Arial"/>
                <a:ea typeface="Arial"/>
                <a:cs typeface="Arial"/>
                <a:sym typeface="Arial"/>
              </a:defRPr>
            </a:lvl2pPr>
            <a:lvl3pPr indent="-228600" lvl="2" marL="1371600" marR="0" rtl="0" algn="l">
              <a:lnSpc>
                <a:spcPct val="93000"/>
              </a:lnSpc>
              <a:spcBef>
                <a:spcPts val="1038"/>
              </a:spcBef>
              <a:spcAft>
                <a:spcPts val="0"/>
              </a:spcAft>
              <a:buSzPts val="1400"/>
              <a:buNone/>
              <a:defRPr b="0" i="0" sz="2100" u="none" cap="none" strike="noStrike">
                <a:solidFill>
                  <a:srgbClr val="000000"/>
                </a:solidFill>
                <a:latin typeface="Arial"/>
                <a:ea typeface="Arial"/>
                <a:cs typeface="Arial"/>
                <a:sym typeface="Arial"/>
              </a:defRPr>
            </a:lvl3pPr>
            <a:lvl4pPr indent="-228600" lvl="3" marL="1828800" marR="0" rtl="0" algn="l">
              <a:lnSpc>
                <a:spcPct val="93000"/>
              </a:lnSpc>
              <a:spcBef>
                <a:spcPts val="775"/>
              </a:spcBef>
              <a:spcAft>
                <a:spcPts val="0"/>
              </a:spcAft>
              <a:buSzPts val="1400"/>
              <a:buNone/>
              <a:defRPr b="0" i="0" sz="1800" u="none" cap="none" strike="noStrike">
                <a:solidFill>
                  <a:srgbClr val="000000"/>
                </a:solidFill>
                <a:latin typeface="Arial"/>
                <a:ea typeface="Arial"/>
                <a:cs typeface="Arial"/>
                <a:sym typeface="Arial"/>
              </a:defRPr>
            </a:lvl4pPr>
            <a:lvl5pPr indent="-228600" lvl="4" marL="2286000" marR="0" rtl="0" algn="l">
              <a:lnSpc>
                <a:spcPct val="93000"/>
              </a:lnSpc>
              <a:spcBef>
                <a:spcPts val="525"/>
              </a:spcBef>
              <a:spcAft>
                <a:spcPts val="0"/>
              </a:spcAft>
              <a:buSzPts val="1400"/>
              <a:buNone/>
              <a:defRPr b="0" i="0" sz="1800" u="none" cap="none" strike="noStrike">
                <a:solidFill>
                  <a:srgbClr val="000000"/>
                </a:solidFill>
                <a:latin typeface="Arial"/>
                <a:ea typeface="Arial"/>
                <a:cs typeface="Arial"/>
                <a:sym typeface="Arial"/>
              </a:defRPr>
            </a:lvl5pPr>
            <a:lvl6pPr indent="-332295" lvl="5" marL="2743200" marR="0" rtl="0" algn="l">
              <a:lnSpc>
                <a:spcPct val="90000"/>
              </a:lnSpc>
              <a:spcBef>
                <a:spcPts val="454"/>
              </a:spcBef>
              <a:spcAft>
                <a:spcPts val="0"/>
              </a:spcAft>
              <a:buClr>
                <a:schemeClr val="dk1"/>
              </a:buClr>
              <a:buSzPts val="1633"/>
              <a:buFont typeface="Arial"/>
              <a:buChar char="•"/>
              <a:defRPr b="0" i="0" sz="1633" u="none" cap="none" strike="noStrike">
                <a:solidFill>
                  <a:schemeClr val="dk1"/>
                </a:solidFill>
                <a:latin typeface="Arial"/>
                <a:ea typeface="Arial"/>
                <a:cs typeface="Arial"/>
                <a:sym typeface="Arial"/>
              </a:defRPr>
            </a:lvl6pPr>
            <a:lvl7pPr indent="-332295" lvl="6" marL="3200400" marR="0" rtl="0" algn="l">
              <a:lnSpc>
                <a:spcPct val="90000"/>
              </a:lnSpc>
              <a:spcBef>
                <a:spcPts val="454"/>
              </a:spcBef>
              <a:spcAft>
                <a:spcPts val="0"/>
              </a:spcAft>
              <a:buClr>
                <a:schemeClr val="dk1"/>
              </a:buClr>
              <a:buSzPts val="1633"/>
              <a:buFont typeface="Arial"/>
              <a:buChar char="•"/>
              <a:defRPr b="0" i="0" sz="1633" u="none" cap="none" strike="noStrike">
                <a:solidFill>
                  <a:schemeClr val="dk1"/>
                </a:solidFill>
                <a:latin typeface="Arial"/>
                <a:ea typeface="Arial"/>
                <a:cs typeface="Arial"/>
                <a:sym typeface="Arial"/>
              </a:defRPr>
            </a:lvl7pPr>
            <a:lvl8pPr indent="-332295" lvl="7" marL="3657600" marR="0" rtl="0" algn="l">
              <a:lnSpc>
                <a:spcPct val="90000"/>
              </a:lnSpc>
              <a:spcBef>
                <a:spcPts val="454"/>
              </a:spcBef>
              <a:spcAft>
                <a:spcPts val="0"/>
              </a:spcAft>
              <a:buClr>
                <a:schemeClr val="dk1"/>
              </a:buClr>
              <a:buSzPts val="1633"/>
              <a:buFont typeface="Arial"/>
              <a:buChar char="•"/>
              <a:defRPr b="0" i="0" sz="1633" u="none" cap="none" strike="noStrike">
                <a:solidFill>
                  <a:schemeClr val="dk1"/>
                </a:solidFill>
                <a:latin typeface="Arial"/>
                <a:ea typeface="Arial"/>
                <a:cs typeface="Arial"/>
                <a:sym typeface="Arial"/>
              </a:defRPr>
            </a:lvl8pPr>
            <a:lvl9pPr indent="-332295" lvl="8" marL="4114800" marR="0" rtl="0" algn="l">
              <a:lnSpc>
                <a:spcPct val="90000"/>
              </a:lnSpc>
              <a:spcBef>
                <a:spcPts val="454"/>
              </a:spcBef>
              <a:spcAft>
                <a:spcPts val="0"/>
              </a:spcAft>
              <a:buClr>
                <a:schemeClr val="dk1"/>
              </a:buClr>
              <a:buSzPts val="1633"/>
              <a:buFont typeface="Arial"/>
              <a:buChar char="•"/>
              <a:defRPr b="0" i="0" sz="1633" u="none" cap="none" strike="noStrike">
                <a:solidFill>
                  <a:schemeClr val="dk1"/>
                </a:solidFill>
                <a:latin typeface="Arial"/>
                <a:ea typeface="Arial"/>
                <a:cs typeface="Arial"/>
                <a:sym typeface="Arial"/>
              </a:defRPr>
            </a:lvl9pPr>
          </a:lstStyle>
          <a:p/>
        </p:txBody>
      </p:sp>
      <p:sp>
        <p:nvSpPr>
          <p:cNvPr id="304" name="Google Shape;304;p75"/>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5" name="Google Shape;305;p75"/>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marR="0" rtl="0" algn="ctr">
              <a:lnSpc>
                <a:spcPct val="95000"/>
              </a:lnSpc>
              <a:spcBef>
                <a:spcPts val="0"/>
              </a:spcBef>
              <a:spcAft>
                <a:spcPts val="0"/>
              </a:spcAft>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6" name="Google Shape;306;p75"/>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D7D7D"/>
            </a:gs>
            <a:gs pos="100000">
              <a:srgbClr val="242424"/>
            </a:gs>
          </a:gsLst>
          <a:lin ang="12960000" scaled="0"/>
        </a:gradFill>
      </p:bgPr>
    </p:bg>
    <p:spTree>
      <p:nvGrpSpPr>
        <p:cNvPr id="376" name="Shape 376"/>
        <p:cNvGrpSpPr/>
        <p:nvPr/>
      </p:nvGrpSpPr>
      <p:grpSpPr>
        <a:xfrm>
          <a:off x="0" y="0"/>
          <a:ext cx="0" cy="0"/>
          <a:chOff x="0" y="0"/>
          <a:chExt cx="0" cy="0"/>
        </a:xfrm>
      </p:grpSpPr>
      <p:sp>
        <p:nvSpPr>
          <p:cNvPr id="377" name="Google Shape;377;p77"/>
          <p:cNvSpPr/>
          <p:nvPr/>
        </p:nvSpPr>
        <p:spPr>
          <a:xfrm>
            <a:off x="0" y="4751388"/>
            <a:ext cx="12192000" cy="2112962"/>
          </a:xfrm>
          <a:custGeom>
            <a:rect b="b" l="l" r="r" t="t"/>
            <a:pathLst>
              <a:path extrusionOk="0" h="1331" w="5760">
                <a:moveTo>
                  <a:pt x="0" y="1066"/>
                </a:moveTo>
                <a:lnTo>
                  <a:pt x="0" y="1331"/>
                </a:lnTo>
                <a:lnTo>
                  <a:pt x="5760" y="1331"/>
                </a:lnTo>
                <a:lnTo>
                  <a:pt x="5760" y="0"/>
                </a:lnTo>
                <a:cubicBezTo>
                  <a:pt x="3220" y="1206"/>
                  <a:pt x="2250" y="1146"/>
                  <a:pt x="0" y="1066"/>
                </a:cubicBezTo>
                <a:close/>
              </a:path>
            </a:pathLst>
          </a:custGeom>
          <a:solidFill>
            <a:srgbClr val="7C7C7C">
              <a:alpha val="45098"/>
            </a:srgbClr>
          </a:solidFill>
          <a:ln>
            <a:noFill/>
          </a:ln>
          <a:effectLst>
            <a:outerShdw rotWithShape="0" algn="ctr" dir="19704509" dist="84526">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 name="Google Shape;378;p77"/>
          <p:cNvSpPr/>
          <p:nvPr/>
        </p:nvSpPr>
        <p:spPr>
          <a:xfrm>
            <a:off x="8140703" y="0"/>
            <a:ext cx="4051300" cy="6858000"/>
          </a:xfrm>
          <a:custGeom>
            <a:rect b="b" l="l" r="r" t="t"/>
            <a:pathLst>
              <a:path extrusionOk="0" h="4329" w="1914">
                <a:moveTo>
                  <a:pt x="1914" y="9"/>
                </a:moveTo>
                <a:lnTo>
                  <a:pt x="1914" y="4329"/>
                </a:lnTo>
                <a:lnTo>
                  <a:pt x="204" y="4327"/>
                </a:lnTo>
                <a:cubicBezTo>
                  <a:pt x="1288" y="3574"/>
                  <a:pt x="1608" y="1590"/>
                  <a:pt x="0" y="0"/>
                </a:cubicBezTo>
                <a:lnTo>
                  <a:pt x="1914" y="9"/>
                </a:lnTo>
                <a:close/>
              </a:path>
            </a:pathLst>
          </a:custGeom>
          <a:solidFill>
            <a:srgbClr val="595959">
              <a:alpha val="40000"/>
            </a:srgbClr>
          </a:solidFill>
          <a:ln>
            <a:noFill/>
          </a:ln>
          <a:effectLst>
            <a:outerShdw rotWithShape="0" algn="ctr" dir="7511030" dist="88094">
              <a:srgbClr val="000000">
                <a:alpha val="45098"/>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 name="Google Shape;379;p77"/>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1pPr>
            <a:lvl2pPr lvl="1"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2pPr>
            <a:lvl3pPr lvl="2"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3pPr>
            <a:lvl4pPr lvl="3"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4pPr>
            <a:lvl5pPr lvl="4"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5pPr>
            <a:lvl6pPr lvl="5"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6pPr>
            <a:lvl7pPr lvl="6"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7pPr>
            <a:lvl8pPr lvl="7"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8pPr>
            <a:lvl9pPr lvl="8"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9pPr>
          </a:lstStyle>
          <a:p/>
        </p:txBody>
      </p:sp>
      <p:sp>
        <p:nvSpPr>
          <p:cNvPr id="380" name="Google Shape;380;p77"/>
          <p:cNvSpPr txBox="1"/>
          <p:nvPr>
            <p:ph idx="1" type="body"/>
          </p:nvPr>
        </p:nvSpPr>
        <p:spPr>
          <a:xfrm>
            <a:off x="609600" y="1600201"/>
            <a:ext cx="9948333" cy="4519613"/>
          </a:xfrm>
          <a:prstGeom prst="rect">
            <a:avLst/>
          </a:prstGeom>
          <a:noFill/>
          <a:ln>
            <a:noFill/>
          </a:ln>
        </p:spPr>
        <p:txBody>
          <a:bodyPr anchorCtr="0" anchor="t" bIns="46800" lIns="90000" spcFirstLastPara="1" rIns="90000" wrap="square" tIns="46800">
            <a:noAutofit/>
          </a:bodyPr>
          <a:lstStyle>
            <a:lvl1pPr indent="-228600" lvl="0" marL="457200" marR="0" rtl="0" algn="l">
              <a:spcBef>
                <a:spcPts val="750"/>
              </a:spcBef>
              <a:spcAft>
                <a:spcPts val="0"/>
              </a:spcAft>
              <a:buSzPts val="1400"/>
              <a:buNone/>
              <a:defRPr b="0" i="0" sz="3000" u="none" cap="none" strike="noStrike">
                <a:solidFill>
                  <a:srgbClr val="FFFFFF"/>
                </a:solidFill>
                <a:latin typeface="Arial"/>
                <a:ea typeface="Arial"/>
                <a:cs typeface="Arial"/>
                <a:sym typeface="Arial"/>
              </a:defRPr>
            </a:lvl1pPr>
            <a:lvl2pPr indent="-228600" lvl="1" marL="914400" marR="0" rtl="0" algn="l">
              <a:spcBef>
                <a:spcPts val="650"/>
              </a:spcBef>
              <a:spcAft>
                <a:spcPts val="0"/>
              </a:spcAft>
              <a:buSzPts val="1400"/>
              <a:buNone/>
              <a:defRPr b="0" i="0" sz="2600" u="none" cap="none" strike="noStrike">
                <a:solidFill>
                  <a:srgbClr val="FFFFFF"/>
                </a:solidFill>
                <a:latin typeface="Arial"/>
                <a:ea typeface="Arial"/>
                <a:cs typeface="Arial"/>
                <a:sym typeface="Arial"/>
              </a:defRPr>
            </a:lvl2pPr>
            <a:lvl3pPr indent="-228600" lvl="2" marL="1371600" marR="0" rtl="0" algn="l">
              <a:spcBef>
                <a:spcPts val="600"/>
              </a:spcBef>
              <a:spcAft>
                <a:spcPts val="0"/>
              </a:spcAft>
              <a:buSzPts val="1400"/>
              <a:buNone/>
              <a:defRPr b="0" i="0" sz="2400" u="none" cap="none" strike="noStrike">
                <a:solidFill>
                  <a:srgbClr val="FFFFFF"/>
                </a:solidFill>
                <a:latin typeface="Arial"/>
                <a:ea typeface="Arial"/>
                <a:cs typeface="Arial"/>
                <a:sym typeface="Arial"/>
              </a:defRPr>
            </a:lvl3pPr>
            <a:lvl4pPr indent="-228600" lvl="3" marL="18288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4pPr>
            <a:lvl5pPr indent="-228600" lvl="4" marL="22860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5pPr>
            <a:lvl6pPr indent="-228600" lvl="5" marL="27432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6pPr>
            <a:lvl7pPr indent="-228600" lvl="6" marL="32004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7pPr>
            <a:lvl8pPr indent="-228600" lvl="7" marL="36576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8pPr>
            <a:lvl9pPr indent="-228600" lvl="8" marL="41148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9pPr>
          </a:lstStyle>
          <a:p/>
        </p:txBody>
      </p:sp>
      <p:sp>
        <p:nvSpPr>
          <p:cNvPr id="381" name="Google Shape;381;p77"/>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rgbClr val="000000"/>
              </a:buClr>
              <a:buSzPts val="1800"/>
              <a:buFont typeface="Arial"/>
              <a:buNone/>
              <a:defRPr sz="18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2" name="Google Shape;382;p77"/>
          <p:cNvSpPr txBox="1"/>
          <p:nvPr/>
        </p:nvSpPr>
        <p:spPr>
          <a:xfrm>
            <a:off x="4165600" y="6373813"/>
            <a:ext cx="3860800" cy="4127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800"/>
              <a:buFont typeface="Times New Roman"/>
              <a:buNone/>
            </a:pPr>
            <a:r>
              <a:t/>
            </a:r>
            <a:endParaRPr sz="1800">
              <a:solidFill>
                <a:srgbClr val="FFFFFF"/>
              </a:solidFill>
              <a:latin typeface="Arial"/>
              <a:ea typeface="Arial"/>
              <a:cs typeface="Arial"/>
              <a:sym typeface="Arial"/>
            </a:endParaRPr>
          </a:p>
        </p:txBody>
      </p:sp>
      <p:sp>
        <p:nvSpPr>
          <p:cNvPr id="383" name="Google Shape;383;p77"/>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sp>
        <p:nvSpPr>
          <p:cNvPr id="443" name="Google Shape;443;p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44" name="Google Shape;444;p79"/>
          <p:cNvSpPr txBox="1"/>
          <p:nvPr>
            <p:ph idx="1" type="body"/>
          </p:nvPr>
        </p:nvSpPr>
        <p:spPr>
          <a:xfrm>
            <a:off x="609600" y="1600200"/>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5" name="Google Shape;445;p79"/>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6" name="Google Shape;446;p79"/>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7" name="Google Shape;447;p79"/>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D7D7D"/>
            </a:gs>
            <a:gs pos="100000">
              <a:srgbClr val="242424"/>
            </a:gs>
          </a:gsLst>
          <a:lin ang="12960000" scaled="0"/>
        </a:gradFill>
      </p:bgPr>
    </p:bg>
    <p:spTree>
      <p:nvGrpSpPr>
        <p:cNvPr id="517" name="Shape 517"/>
        <p:cNvGrpSpPr/>
        <p:nvPr/>
      </p:nvGrpSpPr>
      <p:grpSpPr>
        <a:xfrm>
          <a:off x="0" y="0"/>
          <a:ext cx="0" cy="0"/>
          <a:chOff x="0" y="0"/>
          <a:chExt cx="0" cy="0"/>
        </a:xfrm>
      </p:grpSpPr>
      <p:sp>
        <p:nvSpPr>
          <p:cNvPr id="518" name="Google Shape;518;p81"/>
          <p:cNvSpPr/>
          <p:nvPr/>
        </p:nvSpPr>
        <p:spPr>
          <a:xfrm>
            <a:off x="0" y="4751388"/>
            <a:ext cx="12192000" cy="2112962"/>
          </a:xfrm>
          <a:custGeom>
            <a:rect b="b" l="l" r="r" t="t"/>
            <a:pathLst>
              <a:path extrusionOk="0" h="1331" w="5760">
                <a:moveTo>
                  <a:pt x="0" y="1066"/>
                </a:moveTo>
                <a:lnTo>
                  <a:pt x="0" y="1331"/>
                </a:lnTo>
                <a:lnTo>
                  <a:pt x="5760" y="1331"/>
                </a:lnTo>
                <a:lnTo>
                  <a:pt x="5760" y="0"/>
                </a:lnTo>
                <a:cubicBezTo>
                  <a:pt x="3220" y="1206"/>
                  <a:pt x="2250" y="1146"/>
                  <a:pt x="0" y="1066"/>
                </a:cubicBezTo>
                <a:close/>
              </a:path>
            </a:pathLst>
          </a:custGeom>
          <a:solidFill>
            <a:srgbClr val="7C7C7C">
              <a:alpha val="45098"/>
            </a:srgbClr>
          </a:solidFill>
          <a:ln>
            <a:noFill/>
          </a:ln>
          <a:effectLst>
            <a:outerShdw rotWithShape="0" algn="ctr" dir="19704509" dist="84526">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19" name="Google Shape;519;p81"/>
          <p:cNvSpPr/>
          <p:nvPr/>
        </p:nvSpPr>
        <p:spPr>
          <a:xfrm>
            <a:off x="8140703" y="0"/>
            <a:ext cx="4051300" cy="6858000"/>
          </a:xfrm>
          <a:custGeom>
            <a:rect b="b" l="l" r="r" t="t"/>
            <a:pathLst>
              <a:path extrusionOk="0" h="4329" w="1914">
                <a:moveTo>
                  <a:pt x="1914" y="9"/>
                </a:moveTo>
                <a:lnTo>
                  <a:pt x="1914" y="4329"/>
                </a:lnTo>
                <a:lnTo>
                  <a:pt x="204" y="4327"/>
                </a:lnTo>
                <a:cubicBezTo>
                  <a:pt x="1288" y="3574"/>
                  <a:pt x="1608" y="1590"/>
                  <a:pt x="0" y="0"/>
                </a:cubicBezTo>
                <a:lnTo>
                  <a:pt x="1914" y="9"/>
                </a:lnTo>
                <a:close/>
              </a:path>
            </a:pathLst>
          </a:custGeom>
          <a:solidFill>
            <a:srgbClr val="595959">
              <a:alpha val="40000"/>
            </a:srgbClr>
          </a:solidFill>
          <a:ln>
            <a:noFill/>
          </a:ln>
          <a:effectLst>
            <a:outerShdw rotWithShape="0" algn="ctr" dir="7511030" dist="88094">
              <a:srgbClr val="000000">
                <a:alpha val="45098"/>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0" name="Google Shape;520;p81"/>
          <p:cNvSpPr txBox="1"/>
          <p:nvPr>
            <p:ph type="title"/>
          </p:nvPr>
        </p:nvSpPr>
        <p:spPr>
          <a:xfrm>
            <a:off x="609600" y="-254000"/>
            <a:ext cx="9948333" cy="2193925"/>
          </a:xfrm>
          <a:prstGeom prst="rect">
            <a:avLst/>
          </a:prstGeom>
          <a:noFill/>
          <a:ln>
            <a:noFill/>
          </a:ln>
        </p:spPr>
        <p:txBody>
          <a:bodyPr anchorCtr="0" anchor="ctr" bIns="46800" lIns="45700" spcFirstLastPara="1" rIns="45700" wrap="square" tIns="46800">
            <a:noAutofit/>
          </a:bodyPr>
          <a:lstStyle>
            <a:lvl1pPr lvl="0"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1pPr>
            <a:lvl2pPr lvl="1"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2pPr>
            <a:lvl3pPr lvl="2"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3pPr>
            <a:lvl4pPr lvl="3"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4pPr>
            <a:lvl5pPr lvl="4"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5pPr>
            <a:lvl6pPr lvl="5"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6pPr>
            <a:lvl7pPr lvl="6"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7pPr>
            <a:lvl8pPr lvl="7"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8pPr>
            <a:lvl9pPr lvl="8" marR="0" rtl="0" algn="l">
              <a:spcBef>
                <a:spcPts val="0"/>
              </a:spcBef>
              <a:spcAft>
                <a:spcPts val="0"/>
              </a:spcAft>
              <a:buSzPts val="1400"/>
              <a:buNone/>
              <a:defRPr b="0" i="0" sz="4600" u="none" cap="none" strike="noStrike">
                <a:solidFill>
                  <a:srgbClr val="FFFFFF"/>
                </a:solidFill>
                <a:latin typeface="Libre Franklin"/>
                <a:ea typeface="Libre Franklin"/>
                <a:cs typeface="Libre Franklin"/>
                <a:sym typeface="Libre Franklin"/>
              </a:defRPr>
            </a:lvl9pPr>
          </a:lstStyle>
          <a:p/>
        </p:txBody>
      </p:sp>
      <p:sp>
        <p:nvSpPr>
          <p:cNvPr id="521" name="Google Shape;521;p81"/>
          <p:cNvSpPr txBox="1"/>
          <p:nvPr>
            <p:ph idx="1" type="body"/>
          </p:nvPr>
        </p:nvSpPr>
        <p:spPr>
          <a:xfrm>
            <a:off x="609600" y="1600201"/>
            <a:ext cx="9948333" cy="4519613"/>
          </a:xfrm>
          <a:prstGeom prst="rect">
            <a:avLst/>
          </a:prstGeom>
          <a:noFill/>
          <a:ln>
            <a:noFill/>
          </a:ln>
        </p:spPr>
        <p:txBody>
          <a:bodyPr anchorCtr="0" anchor="t" bIns="46800" lIns="90000" spcFirstLastPara="1" rIns="90000" wrap="square" tIns="46800">
            <a:noAutofit/>
          </a:bodyPr>
          <a:lstStyle>
            <a:lvl1pPr indent="-228600" lvl="0" marL="457200" marR="0" rtl="0" algn="l">
              <a:spcBef>
                <a:spcPts val="750"/>
              </a:spcBef>
              <a:spcAft>
                <a:spcPts val="0"/>
              </a:spcAft>
              <a:buSzPts val="1400"/>
              <a:buNone/>
              <a:defRPr b="0" i="0" sz="3000" u="none" cap="none" strike="noStrike">
                <a:solidFill>
                  <a:srgbClr val="FFFFFF"/>
                </a:solidFill>
                <a:latin typeface="Arial"/>
                <a:ea typeface="Arial"/>
                <a:cs typeface="Arial"/>
                <a:sym typeface="Arial"/>
              </a:defRPr>
            </a:lvl1pPr>
            <a:lvl2pPr indent="-228600" lvl="1" marL="914400" marR="0" rtl="0" algn="l">
              <a:spcBef>
                <a:spcPts val="650"/>
              </a:spcBef>
              <a:spcAft>
                <a:spcPts val="0"/>
              </a:spcAft>
              <a:buSzPts val="1400"/>
              <a:buNone/>
              <a:defRPr b="0" i="0" sz="2600" u="none" cap="none" strike="noStrike">
                <a:solidFill>
                  <a:srgbClr val="FFFFFF"/>
                </a:solidFill>
                <a:latin typeface="Arial"/>
                <a:ea typeface="Arial"/>
                <a:cs typeface="Arial"/>
                <a:sym typeface="Arial"/>
              </a:defRPr>
            </a:lvl2pPr>
            <a:lvl3pPr indent="-228600" lvl="2" marL="1371600" marR="0" rtl="0" algn="l">
              <a:spcBef>
                <a:spcPts val="600"/>
              </a:spcBef>
              <a:spcAft>
                <a:spcPts val="0"/>
              </a:spcAft>
              <a:buSzPts val="1400"/>
              <a:buNone/>
              <a:defRPr b="0" i="0" sz="2400" u="none" cap="none" strike="noStrike">
                <a:solidFill>
                  <a:srgbClr val="FFFFFF"/>
                </a:solidFill>
                <a:latin typeface="Arial"/>
                <a:ea typeface="Arial"/>
                <a:cs typeface="Arial"/>
                <a:sym typeface="Arial"/>
              </a:defRPr>
            </a:lvl3pPr>
            <a:lvl4pPr indent="-228600" lvl="3" marL="18288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4pPr>
            <a:lvl5pPr indent="-228600" lvl="4" marL="22860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5pPr>
            <a:lvl6pPr indent="-228600" lvl="5" marL="27432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6pPr>
            <a:lvl7pPr indent="-228600" lvl="6" marL="32004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7pPr>
            <a:lvl8pPr indent="-228600" lvl="7" marL="36576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8pPr>
            <a:lvl9pPr indent="-228600" lvl="8" marL="4114800" marR="0" rtl="0" algn="l">
              <a:spcBef>
                <a:spcPts val="500"/>
              </a:spcBef>
              <a:spcAft>
                <a:spcPts val="0"/>
              </a:spcAft>
              <a:buSzPts val="1400"/>
              <a:buNone/>
              <a:defRPr b="0" i="0" sz="2000" u="none" cap="none" strike="noStrike">
                <a:solidFill>
                  <a:srgbClr val="FFFFFF"/>
                </a:solidFill>
                <a:latin typeface="Arial"/>
                <a:ea typeface="Arial"/>
                <a:cs typeface="Arial"/>
                <a:sym typeface="Arial"/>
              </a:defRPr>
            </a:lvl9pPr>
          </a:lstStyle>
          <a:p/>
        </p:txBody>
      </p:sp>
      <p:sp>
        <p:nvSpPr>
          <p:cNvPr id="522" name="Google Shape;522;p81"/>
          <p:cNvSpPr txBox="1"/>
          <p:nvPr>
            <p:ph idx="10" type="dt"/>
          </p:nvPr>
        </p:nvSpPr>
        <p:spPr>
          <a:xfrm>
            <a:off x="609600" y="6419987"/>
            <a:ext cx="2836333" cy="35877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rgbClr val="000000"/>
              </a:buClr>
              <a:buSzPts val="1800"/>
              <a:buFont typeface="Arial"/>
              <a:buNone/>
              <a:defRPr sz="18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23" name="Google Shape;523;p81"/>
          <p:cNvSpPr txBox="1"/>
          <p:nvPr/>
        </p:nvSpPr>
        <p:spPr>
          <a:xfrm>
            <a:off x="4165600" y="6373813"/>
            <a:ext cx="3860800" cy="4127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800"/>
              <a:buFont typeface="Times New Roman"/>
              <a:buNone/>
            </a:pPr>
            <a:r>
              <a:t/>
            </a:r>
            <a:endParaRPr sz="1800">
              <a:solidFill>
                <a:srgbClr val="FFFFFF"/>
              </a:solidFill>
              <a:latin typeface="Arial"/>
              <a:ea typeface="Arial"/>
              <a:cs typeface="Arial"/>
              <a:sym typeface="Arial"/>
            </a:endParaRPr>
          </a:p>
        </p:txBody>
      </p:sp>
      <p:sp>
        <p:nvSpPr>
          <p:cNvPr id="524" name="Google Shape;524;p81"/>
          <p:cNvSpPr txBox="1"/>
          <p:nvPr>
            <p:ph idx="12" type="sldNum"/>
          </p:nvPr>
        </p:nvSpPr>
        <p:spPr>
          <a:xfrm>
            <a:off x="10871200" y="6419987"/>
            <a:ext cx="1007533" cy="358775"/>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3" name="Shape 583"/>
        <p:cNvGrpSpPr/>
        <p:nvPr/>
      </p:nvGrpSpPr>
      <p:grpSpPr>
        <a:xfrm>
          <a:off x="0" y="0"/>
          <a:ext cx="0" cy="0"/>
          <a:chOff x="0" y="0"/>
          <a:chExt cx="0" cy="0"/>
        </a:xfrm>
      </p:grpSpPr>
      <p:sp>
        <p:nvSpPr>
          <p:cNvPr id="584" name="Google Shape;584;p84"/>
          <p:cNvSpPr txBox="1"/>
          <p:nvPr>
            <p:ph type="title"/>
          </p:nvPr>
        </p:nvSpPr>
        <p:spPr>
          <a:xfrm>
            <a:off x="609612" y="273050"/>
            <a:ext cx="10968567" cy="1144588"/>
          </a:xfrm>
          <a:prstGeom prst="rect">
            <a:avLst/>
          </a:prstGeom>
          <a:noFill/>
          <a:ln>
            <a:noFill/>
          </a:ln>
        </p:spPr>
        <p:txBody>
          <a:bodyPr anchorCtr="0" anchor="ctr" bIns="0" lIns="0" spcFirstLastPara="1" rIns="0" wrap="square" tIns="0">
            <a:noAutofit/>
          </a:bodyPr>
          <a:lstStyle>
            <a:lvl1pPr lvl="0"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1pPr>
            <a:lvl2pPr lvl="1"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2pPr>
            <a:lvl3pPr lvl="2"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3pPr>
            <a:lvl4pPr lvl="3"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4pPr>
            <a:lvl5pPr lvl="4" marR="0" rtl="0" algn="ctr">
              <a:lnSpc>
                <a:spcPct val="93000"/>
              </a:lnSpc>
              <a:spcBef>
                <a:spcPts val="0"/>
              </a:spcBef>
              <a:spcAft>
                <a:spcPts val="0"/>
              </a:spcAft>
              <a:buSzPts val="1400"/>
              <a:buNone/>
              <a:defRPr b="0" i="0" sz="3900" u="none" cap="none" strike="noStrike">
                <a:solidFill>
                  <a:srgbClr val="000000"/>
                </a:solidFill>
                <a:latin typeface="Arial"/>
                <a:ea typeface="Arial"/>
                <a:cs typeface="Arial"/>
                <a:sym typeface="Arial"/>
              </a:defRPr>
            </a:lvl5pPr>
            <a:lvl6pPr lvl="5"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6pPr>
            <a:lvl7pPr lvl="6"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7pPr>
            <a:lvl8pPr lvl="7"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8pPr>
            <a:lvl9pPr lvl="8"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9pPr>
          </a:lstStyle>
          <a:p/>
        </p:txBody>
      </p:sp>
      <p:sp>
        <p:nvSpPr>
          <p:cNvPr id="585" name="Google Shape;585;p84"/>
          <p:cNvSpPr txBox="1"/>
          <p:nvPr>
            <p:ph idx="1" type="body"/>
          </p:nvPr>
        </p:nvSpPr>
        <p:spPr>
          <a:xfrm>
            <a:off x="609612" y="1604964"/>
            <a:ext cx="10968567" cy="4524375"/>
          </a:xfrm>
          <a:prstGeom prst="rect">
            <a:avLst/>
          </a:prstGeom>
          <a:noFill/>
          <a:ln>
            <a:noFill/>
          </a:ln>
        </p:spPr>
        <p:txBody>
          <a:bodyPr anchorCtr="0" anchor="t" bIns="0" lIns="0" spcFirstLastPara="1" rIns="0" wrap="square" tIns="28200">
            <a:noAutofit/>
          </a:bodyPr>
          <a:lstStyle>
            <a:lvl1pPr indent="-228600" lvl="0" marL="457200" marR="0" rtl="0" algn="l">
              <a:lnSpc>
                <a:spcPct val="93000"/>
              </a:lnSpc>
              <a:spcBef>
                <a:spcPts val="0"/>
              </a:spcBef>
              <a:spcAft>
                <a:spcPts val="0"/>
              </a:spcAft>
              <a:buSzPts val="1400"/>
              <a:buNone/>
              <a:defRPr b="0" i="0" sz="2900" u="none" cap="none" strike="noStrike">
                <a:solidFill>
                  <a:srgbClr val="000000"/>
                </a:solidFill>
                <a:latin typeface="Arial"/>
                <a:ea typeface="Arial"/>
                <a:cs typeface="Arial"/>
                <a:sym typeface="Arial"/>
              </a:defRPr>
            </a:lvl1pPr>
            <a:lvl2pPr indent="-228600" lvl="1" marL="914400" marR="0" rtl="0" algn="l">
              <a:lnSpc>
                <a:spcPct val="93000"/>
              </a:lnSpc>
              <a:spcBef>
                <a:spcPts val="1288"/>
              </a:spcBef>
              <a:spcAft>
                <a:spcPts val="0"/>
              </a:spcAft>
              <a:buSzPts val="1400"/>
              <a:buNone/>
              <a:defRPr b="0" i="0" sz="2500" u="none" cap="none" strike="noStrike">
                <a:solidFill>
                  <a:srgbClr val="000000"/>
                </a:solidFill>
                <a:latin typeface="Arial"/>
                <a:ea typeface="Arial"/>
                <a:cs typeface="Arial"/>
                <a:sym typeface="Arial"/>
              </a:defRPr>
            </a:lvl2pPr>
            <a:lvl3pPr indent="-228600" lvl="2" marL="1371600" marR="0" rtl="0" algn="l">
              <a:lnSpc>
                <a:spcPct val="93000"/>
              </a:lnSpc>
              <a:spcBef>
                <a:spcPts val="1038"/>
              </a:spcBef>
              <a:spcAft>
                <a:spcPts val="0"/>
              </a:spcAft>
              <a:buSzPts val="1400"/>
              <a:buNone/>
              <a:defRPr b="0" i="0" sz="2100" u="none" cap="none" strike="noStrike">
                <a:solidFill>
                  <a:srgbClr val="000000"/>
                </a:solidFill>
                <a:latin typeface="Arial"/>
                <a:ea typeface="Arial"/>
                <a:cs typeface="Arial"/>
                <a:sym typeface="Arial"/>
              </a:defRPr>
            </a:lvl3pPr>
            <a:lvl4pPr indent="-228600" lvl="3" marL="1828800" marR="0" rtl="0" algn="l">
              <a:lnSpc>
                <a:spcPct val="93000"/>
              </a:lnSpc>
              <a:spcBef>
                <a:spcPts val="775"/>
              </a:spcBef>
              <a:spcAft>
                <a:spcPts val="0"/>
              </a:spcAft>
              <a:buSzPts val="1400"/>
              <a:buNone/>
              <a:defRPr b="0" i="0" sz="1800" u="none" cap="none" strike="noStrike">
                <a:solidFill>
                  <a:srgbClr val="000000"/>
                </a:solidFill>
                <a:latin typeface="Arial"/>
                <a:ea typeface="Arial"/>
                <a:cs typeface="Arial"/>
                <a:sym typeface="Arial"/>
              </a:defRPr>
            </a:lvl4pPr>
            <a:lvl5pPr indent="-228600" lvl="4" marL="2286000" marR="0" rtl="0" algn="l">
              <a:lnSpc>
                <a:spcPct val="93000"/>
              </a:lnSpc>
              <a:spcBef>
                <a:spcPts val="525"/>
              </a:spcBef>
              <a:spcAft>
                <a:spcPts val="0"/>
              </a:spcAft>
              <a:buSzPts val="1400"/>
              <a:buNone/>
              <a:defRPr b="0" i="0" sz="1800" u="none" cap="none" strike="noStrike">
                <a:solidFill>
                  <a:srgbClr val="000000"/>
                </a:solidFill>
                <a:latin typeface="Arial"/>
                <a:ea typeface="Arial"/>
                <a:cs typeface="Arial"/>
                <a:sym typeface="Arial"/>
              </a:defRPr>
            </a:lvl5pPr>
            <a:lvl6pPr indent="-332295" lvl="5" marL="2743200" marR="0" rtl="0" algn="l">
              <a:lnSpc>
                <a:spcPct val="90000"/>
              </a:lnSpc>
              <a:spcBef>
                <a:spcPts val="454"/>
              </a:spcBef>
              <a:spcAft>
                <a:spcPts val="0"/>
              </a:spcAft>
              <a:buClr>
                <a:schemeClr val="dk1"/>
              </a:buClr>
              <a:buSzPts val="1633"/>
              <a:buFont typeface="Arial"/>
              <a:buChar char="•"/>
              <a:defRPr b="0" i="0" sz="1633" u="none" cap="none" strike="noStrike">
                <a:solidFill>
                  <a:schemeClr val="dk1"/>
                </a:solidFill>
                <a:latin typeface="Arial"/>
                <a:ea typeface="Arial"/>
                <a:cs typeface="Arial"/>
                <a:sym typeface="Arial"/>
              </a:defRPr>
            </a:lvl6pPr>
            <a:lvl7pPr indent="-332295" lvl="6" marL="3200400" marR="0" rtl="0" algn="l">
              <a:lnSpc>
                <a:spcPct val="90000"/>
              </a:lnSpc>
              <a:spcBef>
                <a:spcPts val="454"/>
              </a:spcBef>
              <a:spcAft>
                <a:spcPts val="0"/>
              </a:spcAft>
              <a:buClr>
                <a:schemeClr val="dk1"/>
              </a:buClr>
              <a:buSzPts val="1633"/>
              <a:buFont typeface="Arial"/>
              <a:buChar char="•"/>
              <a:defRPr b="0" i="0" sz="1633" u="none" cap="none" strike="noStrike">
                <a:solidFill>
                  <a:schemeClr val="dk1"/>
                </a:solidFill>
                <a:latin typeface="Arial"/>
                <a:ea typeface="Arial"/>
                <a:cs typeface="Arial"/>
                <a:sym typeface="Arial"/>
              </a:defRPr>
            </a:lvl7pPr>
            <a:lvl8pPr indent="-332295" lvl="7" marL="3657600" marR="0" rtl="0" algn="l">
              <a:lnSpc>
                <a:spcPct val="90000"/>
              </a:lnSpc>
              <a:spcBef>
                <a:spcPts val="454"/>
              </a:spcBef>
              <a:spcAft>
                <a:spcPts val="0"/>
              </a:spcAft>
              <a:buClr>
                <a:schemeClr val="dk1"/>
              </a:buClr>
              <a:buSzPts val="1633"/>
              <a:buFont typeface="Arial"/>
              <a:buChar char="•"/>
              <a:defRPr b="0" i="0" sz="1633" u="none" cap="none" strike="noStrike">
                <a:solidFill>
                  <a:schemeClr val="dk1"/>
                </a:solidFill>
                <a:latin typeface="Arial"/>
                <a:ea typeface="Arial"/>
                <a:cs typeface="Arial"/>
                <a:sym typeface="Arial"/>
              </a:defRPr>
            </a:lvl8pPr>
            <a:lvl9pPr indent="-332295" lvl="8" marL="4114800" marR="0" rtl="0" algn="l">
              <a:lnSpc>
                <a:spcPct val="90000"/>
              </a:lnSpc>
              <a:spcBef>
                <a:spcPts val="454"/>
              </a:spcBef>
              <a:spcAft>
                <a:spcPts val="0"/>
              </a:spcAft>
              <a:buClr>
                <a:schemeClr val="dk1"/>
              </a:buClr>
              <a:buSzPts val="1633"/>
              <a:buFont typeface="Arial"/>
              <a:buChar char="•"/>
              <a:defRPr b="0" i="0" sz="1633" u="none" cap="none" strike="noStrike">
                <a:solidFill>
                  <a:schemeClr val="dk1"/>
                </a:solidFill>
                <a:latin typeface="Arial"/>
                <a:ea typeface="Arial"/>
                <a:cs typeface="Arial"/>
                <a:sym typeface="Arial"/>
              </a:defRPr>
            </a:lvl9pPr>
          </a:lstStyle>
          <a:p/>
        </p:txBody>
      </p:sp>
      <p:sp>
        <p:nvSpPr>
          <p:cNvPr id="586" name="Google Shape;586;p84"/>
          <p:cNvSpPr txBox="1"/>
          <p:nvPr>
            <p:ph idx="10" type="dt"/>
          </p:nvPr>
        </p:nvSpPr>
        <p:spPr>
          <a:xfrm>
            <a:off x="609600" y="6246950"/>
            <a:ext cx="2836333" cy="471487"/>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87" name="Google Shape;587;p84"/>
          <p:cNvSpPr txBox="1"/>
          <p:nvPr>
            <p:ph idx="11" type="ftr"/>
          </p:nvPr>
        </p:nvSpPr>
        <p:spPr>
          <a:xfrm>
            <a:off x="4169836" y="6246950"/>
            <a:ext cx="3862917" cy="471487"/>
          </a:xfrm>
          <a:prstGeom prst="rect">
            <a:avLst/>
          </a:prstGeom>
          <a:noFill/>
          <a:ln>
            <a:noFill/>
          </a:ln>
        </p:spPr>
        <p:txBody>
          <a:bodyPr anchorCtr="0" anchor="t" bIns="0" lIns="0" spcFirstLastPara="1" rIns="0" wrap="square" tIns="0">
            <a:noAutofit/>
          </a:bodyPr>
          <a:lstStyle>
            <a:lvl1pPr lvl="0" marR="0" rtl="0" algn="ctr">
              <a:lnSpc>
                <a:spcPct val="95000"/>
              </a:lnSpc>
              <a:spcBef>
                <a:spcPts val="0"/>
              </a:spcBef>
              <a:spcAft>
                <a:spcPts val="0"/>
              </a:spcAft>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88" name="Google Shape;588;p84"/>
          <p:cNvSpPr txBox="1"/>
          <p:nvPr>
            <p:ph idx="12" type="sldNum"/>
          </p:nvPr>
        </p:nvSpPr>
        <p:spPr>
          <a:xfrm>
            <a:off x="8741833" y="6246950"/>
            <a:ext cx="2838451" cy="471487"/>
          </a:xfrm>
          <a:prstGeom prst="rect">
            <a:avLst/>
          </a:prstGeom>
          <a:noFill/>
          <a:ln>
            <a:noFill/>
          </a:ln>
        </p:spPr>
        <p:txBody>
          <a:bodyPr anchorCtr="0" anchor="t" bIns="0" lIns="0" spcFirstLastPara="1" rIns="0" wrap="square" tIns="0">
            <a:noAutofit/>
          </a:bodyPr>
          <a:lstStyle>
            <a:lvl1pPr indent="0" lvl="0"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1pPr>
            <a:lvl2pPr indent="0" lvl="1"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2pPr>
            <a:lvl3pPr indent="0" lvl="2"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3pPr>
            <a:lvl4pPr indent="0" lvl="3"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4pPr>
            <a:lvl5pPr indent="0" lvl="4"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5pPr>
            <a:lvl6pPr indent="0" lvl="5"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6pPr>
            <a:lvl7pPr indent="0" lvl="6"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7pPr>
            <a:lvl8pPr indent="0" lvl="7"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8pPr>
            <a:lvl9pPr indent="0" lvl="8" marL="0" marR="0" rtl="0" algn="r">
              <a:lnSpc>
                <a:spcPct val="95000"/>
              </a:lnSpc>
              <a:spcBef>
                <a:spcPts val="0"/>
              </a:spcBef>
              <a:buClr>
                <a:srgbClr val="000000"/>
              </a:buClr>
              <a:buSzPts val="1270"/>
              <a:buFont typeface="Times New Roman"/>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26.png"/><Relationship Id="rId5" Type="http://schemas.openxmlformats.org/officeDocument/2006/relationships/image" Target="../media/image14.png"/><Relationship Id="rId6" Type="http://schemas.openxmlformats.org/officeDocument/2006/relationships/image" Target="../media/image28.png"/><Relationship Id="rId7"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30.xml"/><Relationship Id="rId3"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34.xml"/><Relationship Id="rId3" Type="http://schemas.openxmlformats.org/officeDocument/2006/relationships/image" Target="../media/image37.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35.xml"/><Relationship Id="rId3" Type="http://schemas.openxmlformats.org/officeDocument/2006/relationships/image" Target="../media/image29.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36.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37.xml"/><Relationship Id="rId3" Type="http://schemas.openxmlformats.org/officeDocument/2006/relationships/image" Target="../media/image35.png"/><Relationship Id="rId4" Type="http://schemas.openxmlformats.org/officeDocument/2006/relationships/image" Target="../media/image40.png"/><Relationship Id="rId5" Type="http://schemas.openxmlformats.org/officeDocument/2006/relationships/image" Target="../media/image58.png"/><Relationship Id="rId6" Type="http://schemas.openxmlformats.org/officeDocument/2006/relationships/image" Target="../media/image56.png"/><Relationship Id="rId7"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38.xml"/><Relationship Id="rId3" Type="http://schemas.openxmlformats.org/officeDocument/2006/relationships/image" Target="../media/image35.png"/><Relationship Id="rId4" Type="http://schemas.openxmlformats.org/officeDocument/2006/relationships/image" Target="../media/image40.png"/><Relationship Id="rId5" Type="http://schemas.openxmlformats.org/officeDocument/2006/relationships/image" Target="../media/image60.png"/><Relationship Id="rId6" Type="http://schemas.openxmlformats.org/officeDocument/2006/relationships/image" Target="../media/image48.png"/><Relationship Id="rId7"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39.xml"/><Relationship Id="rId3" Type="http://schemas.openxmlformats.org/officeDocument/2006/relationships/image" Target="../media/image44.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0.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2.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5.xml"/><Relationship Id="rId3" Type="http://schemas.openxmlformats.org/officeDocument/2006/relationships/image" Target="../media/image37.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6.xml"/><Relationship Id="rId3"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7.xml"/><Relationship Id="rId3" Type="http://schemas.openxmlformats.org/officeDocument/2006/relationships/image" Target="../media/image29.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8.xml"/><Relationship Id="rId3" Type="http://schemas.openxmlformats.org/officeDocument/2006/relationships/image" Target="../media/image35.png"/><Relationship Id="rId4" Type="http://schemas.openxmlformats.org/officeDocument/2006/relationships/image" Target="../media/image40.png"/><Relationship Id="rId5" Type="http://schemas.openxmlformats.org/officeDocument/2006/relationships/image" Target="../media/image58.png"/><Relationship Id="rId6" Type="http://schemas.openxmlformats.org/officeDocument/2006/relationships/image" Target="../media/image56.png"/><Relationship Id="rId7"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9.xml"/><Relationship Id="rId3" Type="http://schemas.openxmlformats.org/officeDocument/2006/relationships/image" Target="../media/image35.png"/><Relationship Id="rId4" Type="http://schemas.openxmlformats.org/officeDocument/2006/relationships/image" Target="../media/image40.png"/><Relationship Id="rId5" Type="http://schemas.openxmlformats.org/officeDocument/2006/relationships/image" Target="../media/image60.png"/><Relationship Id="rId6" Type="http://schemas.openxmlformats.org/officeDocument/2006/relationships/image" Target="../media/image48.png"/><Relationship Id="rId7"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50.xml"/><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51.xml"/><Relationship Id="rId3" Type="http://schemas.openxmlformats.org/officeDocument/2006/relationships/image" Target="../media/image44.png"/><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52.xml"/><Relationship Id="rId3" Type="http://schemas.openxmlformats.org/officeDocument/2006/relationships/image" Target="../media/image43.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53.xml"/><Relationship Id="rId3" Type="http://schemas.openxmlformats.org/officeDocument/2006/relationships/image" Target="../media/image41.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54.xml"/><Relationship Id="rId3" Type="http://schemas.openxmlformats.org/officeDocument/2006/relationships/image" Target="../media/image42.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55.xml"/><Relationship Id="rId3" Type="http://schemas.openxmlformats.org/officeDocument/2006/relationships/image" Target="../media/image45.pn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6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5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64.xml"/><Relationship Id="rId3" Type="http://schemas.openxmlformats.org/officeDocument/2006/relationships/image" Target="../media/image52.png"/><Relationship Id="rId4" Type="http://schemas.openxmlformats.org/officeDocument/2006/relationships/image" Target="../media/image57.png"/><Relationship Id="rId5" Type="http://schemas.openxmlformats.org/officeDocument/2006/relationships/image" Target="../media/image50.png"/><Relationship Id="rId6" Type="http://schemas.openxmlformats.org/officeDocument/2006/relationships/image" Target="../media/image5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6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C666E"/>
        </a:solidFill>
      </p:bgPr>
    </p:bg>
    <p:spTree>
      <p:nvGrpSpPr>
        <p:cNvPr id="1218" name="Shape 1218"/>
        <p:cNvGrpSpPr/>
        <p:nvPr/>
      </p:nvGrpSpPr>
      <p:grpSpPr>
        <a:xfrm>
          <a:off x="0" y="0"/>
          <a:ext cx="0" cy="0"/>
          <a:chOff x="0" y="0"/>
          <a:chExt cx="0" cy="0"/>
        </a:xfrm>
      </p:grpSpPr>
      <p:sp>
        <p:nvSpPr>
          <p:cNvPr id="1219" name="Google Shape;1219;p1"/>
          <p:cNvSpPr txBox="1"/>
          <p:nvPr/>
        </p:nvSpPr>
        <p:spPr>
          <a:xfrm>
            <a:off x="908819" y="2297729"/>
            <a:ext cx="2864043" cy="476250"/>
          </a:xfrm>
          <a:prstGeom prst="rect">
            <a:avLst/>
          </a:prstGeom>
          <a:noFill/>
          <a:ln>
            <a:noFill/>
          </a:ln>
        </p:spPr>
        <p:txBody>
          <a:bodyPr anchorCtr="0" anchor="t" bIns="49600" lIns="99200" spcFirstLastPara="1" rIns="99200" wrap="square" tIns="49600">
            <a:noAutofit/>
          </a:bodyPr>
          <a:lstStyle/>
          <a:p>
            <a:pPr indent="0" lvl="0" marL="0" marR="0" rtl="0" algn="l">
              <a:spcBef>
                <a:spcPts val="0"/>
              </a:spcBef>
              <a:spcAft>
                <a:spcPts val="0"/>
              </a:spcAft>
              <a:buNone/>
            </a:pPr>
            <a:r>
              <a:rPr b="0" i="0" lang="it-IT" sz="2000" u="none" cap="none" strike="noStrike">
                <a:solidFill>
                  <a:schemeClr val="lt1"/>
                </a:solidFill>
                <a:latin typeface="Arial"/>
                <a:ea typeface="Arial"/>
                <a:cs typeface="Arial"/>
                <a:sym typeface="Arial"/>
              </a:rPr>
              <a:t>Marco O. Bertelli</a:t>
            </a:r>
            <a:endParaRPr b="0" i="0" sz="2000" u="none" cap="none" strike="noStrike">
              <a:solidFill>
                <a:schemeClr val="lt1"/>
              </a:solidFill>
              <a:latin typeface="Arial"/>
              <a:ea typeface="Arial"/>
              <a:cs typeface="Arial"/>
              <a:sym typeface="Arial"/>
            </a:endParaRPr>
          </a:p>
        </p:txBody>
      </p:sp>
      <p:sp>
        <p:nvSpPr>
          <p:cNvPr id="1220" name="Google Shape;1220;p1"/>
          <p:cNvSpPr txBox="1"/>
          <p:nvPr/>
        </p:nvSpPr>
        <p:spPr>
          <a:xfrm>
            <a:off x="908819" y="3012183"/>
            <a:ext cx="5847273" cy="2547160"/>
          </a:xfrm>
          <a:prstGeom prst="rect">
            <a:avLst/>
          </a:prstGeom>
          <a:noFill/>
          <a:ln>
            <a:noFill/>
          </a:ln>
        </p:spPr>
        <p:txBody>
          <a:bodyPr anchorCtr="0" anchor="t" bIns="51575" lIns="99200" spcFirstLastPara="1" rIns="99200" wrap="square" tIns="51575">
            <a:spAutoFit/>
          </a:bodyPr>
          <a:lstStyle/>
          <a:p>
            <a:pPr indent="0" lvl="0" marL="0" marR="0" rtl="0" algn="l">
              <a:spcBef>
                <a:spcPts val="0"/>
              </a:spcBef>
              <a:spcAft>
                <a:spcPts val="0"/>
              </a:spcAft>
              <a:buClr>
                <a:schemeClr val="lt1"/>
              </a:buClr>
              <a:buSzPts val="1323"/>
              <a:buFont typeface="Times New Roman"/>
              <a:buNone/>
            </a:pPr>
            <a:r>
              <a:rPr b="0" i="1" lang="it-IT" sz="1323" u="none" cap="none" strike="noStrike">
                <a:solidFill>
                  <a:schemeClr val="lt1"/>
                </a:solidFill>
                <a:latin typeface="Arial"/>
                <a:ea typeface="Arial"/>
                <a:cs typeface="Arial"/>
                <a:sym typeface="Arial"/>
              </a:rPr>
              <a:t>Past President WPA-SPID - World Psychiatric Association - Section Intellectual and developmental Disabilities</a:t>
            </a:r>
            <a:endParaRPr/>
          </a:p>
          <a:p>
            <a:pPr indent="0" lvl="0" marL="0" marR="0" rtl="0" algn="l">
              <a:spcBef>
                <a:spcPts val="0"/>
              </a:spcBef>
              <a:spcAft>
                <a:spcPts val="0"/>
              </a:spcAft>
              <a:buClr>
                <a:schemeClr val="lt1"/>
              </a:buClr>
              <a:buSzPts val="1323"/>
              <a:buFont typeface="Times New Roman"/>
              <a:buNone/>
            </a:pPr>
            <a:r>
              <a:rPr b="0" i="1" lang="it-IT" sz="1323" u="none" cap="none" strike="noStrike">
                <a:solidFill>
                  <a:schemeClr val="lt1"/>
                </a:solidFill>
                <a:latin typeface="Arial"/>
                <a:ea typeface="Arial"/>
                <a:cs typeface="Arial"/>
                <a:sym typeface="Arial"/>
              </a:rPr>
              <a:t>Presidente WPA-WG ASD - World Psychiatric Association - Working Group on Autism Spectrum Disorder</a:t>
            </a:r>
            <a:endParaRPr/>
          </a:p>
          <a:p>
            <a:pPr indent="0" lvl="0" marL="0" marR="0" rtl="0" algn="l">
              <a:spcBef>
                <a:spcPts val="0"/>
              </a:spcBef>
              <a:spcAft>
                <a:spcPts val="0"/>
              </a:spcAft>
              <a:buClr>
                <a:schemeClr val="lt1"/>
              </a:buClr>
              <a:buSzPts val="1323"/>
              <a:buFont typeface="Times New Roman"/>
              <a:buNone/>
            </a:pPr>
            <a:r>
              <a:rPr b="0" i="1" lang="it-IT" sz="1323" u="none" cap="none" strike="noStrike">
                <a:solidFill>
                  <a:schemeClr val="lt1"/>
                </a:solidFill>
                <a:latin typeface="Arial"/>
                <a:ea typeface="Arial"/>
                <a:cs typeface="Arial"/>
                <a:sym typeface="Arial"/>
              </a:rPr>
              <a:t>Past President EAMH-ID - European Association on Mental Health in Intellectual Disability</a:t>
            </a:r>
            <a:endParaRPr/>
          </a:p>
          <a:p>
            <a:pPr indent="0" lvl="0" marL="0" marR="0" rtl="0" algn="l">
              <a:spcBef>
                <a:spcPts val="0"/>
              </a:spcBef>
              <a:spcAft>
                <a:spcPts val="0"/>
              </a:spcAft>
              <a:buClr>
                <a:schemeClr val="lt1"/>
              </a:buClr>
              <a:buSzPts val="1323"/>
              <a:buFont typeface="Times New Roman"/>
              <a:buNone/>
            </a:pPr>
            <a:r>
              <a:rPr b="0" i="1" lang="it-IT" sz="1323" u="none" cap="none" strike="noStrike">
                <a:solidFill>
                  <a:schemeClr val="lt1"/>
                </a:solidFill>
                <a:latin typeface="Arial"/>
                <a:ea typeface="Arial"/>
                <a:cs typeface="Arial"/>
                <a:sym typeface="Arial"/>
              </a:rPr>
              <a:t>Presidente SIDiN - Società Italiana per i Disturbi del Neurosviluppo</a:t>
            </a:r>
            <a:endParaRPr b="0" i="1" sz="1323" u="none" cap="none" strike="noStrike">
              <a:solidFill>
                <a:schemeClr val="lt1"/>
              </a:solidFill>
              <a:latin typeface="Arial"/>
              <a:ea typeface="Arial"/>
              <a:cs typeface="Arial"/>
              <a:sym typeface="Arial"/>
            </a:endParaRPr>
          </a:p>
          <a:p>
            <a:pPr indent="0" lvl="0" marL="0" marR="0" rtl="0" algn="l">
              <a:spcBef>
                <a:spcPts val="0"/>
              </a:spcBef>
              <a:spcAft>
                <a:spcPts val="0"/>
              </a:spcAft>
              <a:buClr>
                <a:schemeClr val="lt1"/>
              </a:buClr>
              <a:buSzPts val="1323"/>
              <a:buFont typeface="Times New Roman"/>
              <a:buNone/>
            </a:pPr>
            <a:r>
              <a:rPr b="0" i="1" lang="it-IT" sz="1323" u="none" cap="none" strike="noStrike">
                <a:solidFill>
                  <a:schemeClr val="lt1"/>
                </a:solidFill>
                <a:latin typeface="Arial"/>
                <a:ea typeface="Arial"/>
                <a:cs typeface="Arial"/>
                <a:sym typeface="Arial"/>
              </a:rPr>
              <a:t>Segretario Comitato Scientifico Biomedico FIA (Fondazione Italiana per l’Autismo)</a:t>
            </a:r>
            <a:endParaRPr b="0" i="1" sz="1323" u="none" cap="none" strike="noStrike">
              <a:solidFill>
                <a:schemeClr val="lt1"/>
              </a:solidFill>
              <a:latin typeface="Arial"/>
              <a:ea typeface="Arial"/>
              <a:cs typeface="Arial"/>
              <a:sym typeface="Arial"/>
            </a:endParaRPr>
          </a:p>
          <a:p>
            <a:pPr indent="0" lvl="0" marL="0" marR="0" rtl="0" algn="l">
              <a:spcBef>
                <a:spcPts val="0"/>
              </a:spcBef>
              <a:spcAft>
                <a:spcPts val="0"/>
              </a:spcAft>
              <a:buClr>
                <a:srgbClr val="FFFFFF"/>
              </a:buClr>
              <a:buSzPts val="1323"/>
              <a:buFont typeface="Times New Roman"/>
              <a:buNone/>
            </a:pPr>
            <a:r>
              <a:t/>
            </a:r>
            <a:endParaRPr b="0" i="1" sz="1323" u="none" cap="none" strike="noStrike">
              <a:solidFill>
                <a:schemeClr val="lt1"/>
              </a:solidFill>
              <a:latin typeface="Arial"/>
              <a:ea typeface="Arial"/>
              <a:cs typeface="Arial"/>
              <a:sym typeface="Arial"/>
            </a:endParaRPr>
          </a:p>
          <a:p>
            <a:pPr indent="0" lvl="0" marL="0" marR="0" rtl="0" algn="l">
              <a:spcBef>
                <a:spcPts val="0"/>
              </a:spcBef>
              <a:spcAft>
                <a:spcPts val="0"/>
              </a:spcAft>
              <a:buClr>
                <a:schemeClr val="lt1"/>
              </a:buClr>
              <a:buSzPts val="1323"/>
              <a:buFont typeface="Times New Roman"/>
              <a:buNone/>
            </a:pPr>
            <a:r>
              <a:rPr b="0" i="1" lang="it-IT" sz="1323" u="none" cap="none" strike="noStrike">
                <a:solidFill>
                  <a:schemeClr val="lt1"/>
                </a:solidFill>
                <a:latin typeface="Arial"/>
                <a:ea typeface="Arial"/>
                <a:cs typeface="Arial"/>
                <a:sym typeface="Arial"/>
              </a:rPr>
              <a:t>Direttore Scientifico CREA – (Centro Ricerca E Ambulatori), Fondazione San Sebastiano della Misericordia di Firenze</a:t>
            </a:r>
            <a:endParaRPr/>
          </a:p>
        </p:txBody>
      </p:sp>
      <p:pic>
        <p:nvPicPr>
          <p:cNvPr id="1221" name="Google Shape;1221;p1"/>
          <p:cNvPicPr preferRelativeResize="0"/>
          <p:nvPr/>
        </p:nvPicPr>
        <p:blipFill rotWithShape="1">
          <a:blip r:embed="rId3">
            <a:alphaModFix/>
          </a:blip>
          <a:srcRect b="0" l="22426" r="12828" t="40224"/>
          <a:stretch/>
        </p:blipFill>
        <p:spPr>
          <a:xfrm>
            <a:off x="7171028" y="628166"/>
            <a:ext cx="4480586" cy="4099431"/>
          </a:xfrm>
          <a:prstGeom prst="rect">
            <a:avLst/>
          </a:prstGeom>
          <a:noFill/>
          <a:ln>
            <a:noFill/>
          </a:ln>
        </p:spPr>
      </p:pic>
      <p:pic>
        <p:nvPicPr>
          <p:cNvPr id="1222" name="Google Shape;1222;p1"/>
          <p:cNvPicPr preferRelativeResize="0"/>
          <p:nvPr/>
        </p:nvPicPr>
        <p:blipFill rotWithShape="1">
          <a:blip r:embed="rId3">
            <a:alphaModFix/>
          </a:blip>
          <a:srcRect b="52647" l="23536" r="73133" t="23417"/>
          <a:stretch/>
        </p:blipFill>
        <p:spPr>
          <a:xfrm>
            <a:off x="7261411" y="594567"/>
            <a:ext cx="230522" cy="1641532"/>
          </a:xfrm>
          <a:prstGeom prst="rect">
            <a:avLst/>
          </a:prstGeom>
          <a:noFill/>
          <a:ln>
            <a:noFill/>
          </a:ln>
        </p:spPr>
      </p:pic>
      <p:sp>
        <p:nvSpPr>
          <p:cNvPr id="1223" name="Google Shape;1223;p1"/>
          <p:cNvSpPr txBox="1"/>
          <p:nvPr/>
        </p:nvSpPr>
        <p:spPr>
          <a:xfrm>
            <a:off x="908819" y="1370651"/>
            <a:ext cx="5953024" cy="535071"/>
          </a:xfrm>
          <a:prstGeom prst="rect">
            <a:avLst/>
          </a:prstGeom>
          <a:noFill/>
          <a:ln>
            <a:noFill/>
          </a:ln>
        </p:spPr>
        <p:txBody>
          <a:bodyPr anchorCtr="0" anchor="t" bIns="51575" lIns="99200" spcFirstLastPara="1" rIns="99200" wrap="square" tIns="51575">
            <a:spAutoFit/>
          </a:bodyPr>
          <a:lstStyle/>
          <a:p>
            <a:pPr indent="0" lvl="0" marL="0" marR="0" rtl="0" algn="l">
              <a:spcBef>
                <a:spcPts val="0"/>
              </a:spcBef>
              <a:spcAft>
                <a:spcPts val="0"/>
              </a:spcAft>
              <a:buNone/>
            </a:pPr>
            <a:r>
              <a:rPr b="1" i="0" lang="it-IT" sz="2800" u="none" cap="none" strike="noStrike">
                <a:solidFill>
                  <a:schemeClr val="lt1"/>
                </a:solidFill>
                <a:latin typeface="Arial"/>
                <a:ea typeface="Arial"/>
                <a:cs typeface="Arial"/>
                <a:sym typeface="Arial"/>
              </a:rPr>
              <a:t>FARMACOLOGIA DELL’AUTISMO</a:t>
            </a:r>
            <a:endParaRPr b="1" i="0" sz="2800" u="none" cap="none" strike="noStrike">
              <a:solidFill>
                <a:schemeClr val="lt1"/>
              </a:solidFill>
              <a:latin typeface="Calibri"/>
              <a:ea typeface="Calibri"/>
              <a:cs typeface="Calibri"/>
              <a:sym typeface="Calibri"/>
            </a:endParaRPr>
          </a:p>
        </p:txBody>
      </p:sp>
      <p:pic>
        <p:nvPicPr>
          <p:cNvPr id="1224" name="Google Shape;1224;p1"/>
          <p:cNvPicPr preferRelativeResize="0"/>
          <p:nvPr/>
        </p:nvPicPr>
        <p:blipFill rotWithShape="1">
          <a:blip r:embed="rId4">
            <a:alphaModFix/>
          </a:blip>
          <a:srcRect b="0" l="0" r="0" t="0"/>
          <a:stretch/>
        </p:blipFill>
        <p:spPr>
          <a:xfrm>
            <a:off x="7103749" y="4953296"/>
            <a:ext cx="4661247" cy="1124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pic>
        <p:nvPicPr>
          <p:cNvPr descr="CREA_logo_tras_man" id="1304" name="Google Shape;1304;p10"/>
          <p:cNvPicPr preferRelativeResize="0"/>
          <p:nvPr/>
        </p:nvPicPr>
        <p:blipFill rotWithShape="1">
          <a:blip r:embed="rId3">
            <a:alphaModFix/>
          </a:blip>
          <a:srcRect b="0" l="0" r="0" t="0"/>
          <a:stretch/>
        </p:blipFill>
        <p:spPr>
          <a:xfrm>
            <a:off x="7248527" y="2205038"/>
            <a:ext cx="1662113" cy="4394200"/>
          </a:xfrm>
          <a:prstGeom prst="rect">
            <a:avLst/>
          </a:prstGeom>
          <a:noFill/>
          <a:ln>
            <a:noFill/>
          </a:ln>
        </p:spPr>
      </p:pic>
      <p:sp>
        <p:nvSpPr>
          <p:cNvPr id="1305" name="Google Shape;1305;p10"/>
          <p:cNvSpPr/>
          <p:nvPr/>
        </p:nvSpPr>
        <p:spPr>
          <a:xfrm>
            <a:off x="577049" y="404813"/>
            <a:ext cx="11076919" cy="527050"/>
          </a:xfrm>
          <a:prstGeom prst="rect">
            <a:avLst/>
          </a:prstGeom>
          <a:solidFill>
            <a:srgbClr val="800000">
              <a:alpha val="36862"/>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800"/>
              <a:buFont typeface="Times New Roman"/>
              <a:buNone/>
            </a:pPr>
            <a:r>
              <a:t/>
            </a:r>
            <a:endParaRPr sz="1800">
              <a:solidFill>
                <a:srgbClr val="FFFFFF"/>
              </a:solidFill>
              <a:latin typeface="Arial"/>
              <a:ea typeface="Arial"/>
              <a:cs typeface="Arial"/>
              <a:sym typeface="Arial"/>
            </a:endParaRPr>
          </a:p>
        </p:txBody>
      </p:sp>
      <p:sp>
        <p:nvSpPr>
          <p:cNvPr id="1306" name="Google Shape;1306;p10"/>
          <p:cNvSpPr txBox="1"/>
          <p:nvPr/>
        </p:nvSpPr>
        <p:spPr>
          <a:xfrm>
            <a:off x="1038687" y="333375"/>
            <a:ext cx="10182688" cy="648512"/>
          </a:xfrm>
          <a:prstGeom prst="rect">
            <a:avLst/>
          </a:prstGeom>
          <a:noFill/>
          <a:ln>
            <a:noFill/>
          </a:ln>
        </p:spPr>
        <p:txBody>
          <a:bodyPr anchorCtr="0" anchor="t" bIns="46800" lIns="90000" spcFirstLastPara="1" rIns="90000" wrap="square" tIns="46800">
            <a:spAutoFit/>
          </a:bodyPr>
          <a:lstStyle/>
          <a:p>
            <a:pPr indent="0" lvl="0" marL="0" marR="0" rtl="0" algn="ctr">
              <a:spcBef>
                <a:spcPts val="0"/>
              </a:spcBef>
              <a:spcAft>
                <a:spcPts val="0"/>
              </a:spcAft>
              <a:buNone/>
            </a:pPr>
            <a:r>
              <a:rPr b="1" lang="it-IT" sz="3600">
                <a:solidFill>
                  <a:srgbClr val="FFFFFF"/>
                </a:solidFill>
                <a:latin typeface="Arial"/>
                <a:ea typeface="Arial"/>
                <a:cs typeface="Arial"/>
                <a:sym typeface="Arial"/>
              </a:rPr>
              <a:t>FARMACI PRESCRITTI IN ASD-PCCM E DSI</a:t>
            </a:r>
            <a:endParaRPr b="1" sz="3600">
              <a:solidFill>
                <a:srgbClr val="FFFFFF"/>
              </a:solidFill>
              <a:latin typeface="Arial"/>
              <a:ea typeface="Arial"/>
              <a:cs typeface="Arial"/>
              <a:sym typeface="Arial"/>
            </a:endParaRPr>
          </a:p>
        </p:txBody>
      </p:sp>
      <p:sp>
        <p:nvSpPr>
          <p:cNvPr id="1307" name="Google Shape;1307;p10"/>
          <p:cNvSpPr txBox="1"/>
          <p:nvPr/>
        </p:nvSpPr>
        <p:spPr>
          <a:xfrm>
            <a:off x="2055293" y="5673290"/>
            <a:ext cx="8351837" cy="1017844"/>
          </a:xfrm>
          <a:prstGeom prst="rect">
            <a:avLst/>
          </a:prstGeom>
          <a:noFill/>
          <a:ln>
            <a:noFill/>
          </a:ln>
        </p:spPr>
        <p:txBody>
          <a:bodyPr anchorCtr="0" anchor="t" bIns="46800" lIns="90000" spcFirstLastPara="1" rIns="90000" wrap="square" tIns="46800">
            <a:spAutoFit/>
          </a:bodyPr>
          <a:lstStyle/>
          <a:p>
            <a:pPr indent="0" lvl="0" marL="0" marR="0" rtl="0" algn="l">
              <a:spcBef>
                <a:spcPts val="0"/>
              </a:spcBef>
              <a:spcAft>
                <a:spcPts val="0"/>
              </a:spcAft>
              <a:buClr>
                <a:srgbClr val="000000"/>
              </a:buClr>
              <a:buSzPts val="1000"/>
              <a:buFont typeface="Times New Roman"/>
              <a:buNone/>
            </a:pPr>
            <a:r>
              <a:rPr lang="it-IT" sz="1000">
                <a:solidFill>
                  <a:srgbClr val="FFFFFF"/>
                </a:solidFill>
                <a:latin typeface="Century Gothic"/>
                <a:ea typeface="Century Gothic"/>
                <a:cs typeface="Century Gothic"/>
                <a:sym typeface="Century Gothic"/>
              </a:rPr>
              <a:t>1. Deb et al., 1994; Clarke et al., 1990</a:t>
            </a:r>
            <a:endParaRPr/>
          </a:p>
          <a:p>
            <a:pPr indent="0" lvl="0" marL="0" marR="0" rtl="0" algn="l">
              <a:spcBef>
                <a:spcPts val="0"/>
              </a:spcBef>
              <a:spcAft>
                <a:spcPts val="0"/>
              </a:spcAft>
              <a:buClr>
                <a:srgbClr val="000000"/>
              </a:buClr>
              <a:buSzPts val="1000"/>
              <a:buFont typeface="Times New Roman"/>
              <a:buNone/>
            </a:pPr>
            <a:r>
              <a:rPr lang="it-IT" sz="1000">
                <a:solidFill>
                  <a:srgbClr val="FFFFFF"/>
                </a:solidFill>
                <a:latin typeface="Century Gothic"/>
                <a:ea typeface="Century Gothic"/>
                <a:cs typeface="Century Gothic"/>
                <a:sym typeface="Century Gothic"/>
              </a:rPr>
              <a:t>2. Tyrer et al., 2008; Deb, 2007; Aman et al., 2004; McGillivray et al., 2004; Clarke et al., 1990</a:t>
            </a:r>
            <a:endParaRPr/>
          </a:p>
          <a:p>
            <a:pPr indent="0" lvl="0" marL="0" marR="0" rtl="0" algn="l">
              <a:spcBef>
                <a:spcPts val="0"/>
              </a:spcBef>
              <a:spcAft>
                <a:spcPts val="0"/>
              </a:spcAft>
              <a:buClr>
                <a:srgbClr val="000000"/>
              </a:buClr>
              <a:buSzPts val="1000"/>
              <a:buFont typeface="Times New Roman"/>
              <a:buNone/>
            </a:pPr>
            <a:r>
              <a:rPr lang="it-IT" sz="1000">
                <a:solidFill>
                  <a:srgbClr val="FFFFFF"/>
                </a:solidFill>
                <a:latin typeface="Century Gothic"/>
                <a:ea typeface="Century Gothic"/>
                <a:cs typeface="Century Gothic"/>
                <a:sym typeface="Century Gothic"/>
              </a:rPr>
              <a:t>3. Spreat et al., 1997</a:t>
            </a:r>
            <a:endParaRPr/>
          </a:p>
          <a:p>
            <a:pPr indent="0" lvl="0" marL="0" marR="0" rtl="0" algn="l">
              <a:spcBef>
                <a:spcPts val="0"/>
              </a:spcBef>
              <a:spcAft>
                <a:spcPts val="0"/>
              </a:spcAft>
              <a:buClr>
                <a:srgbClr val="000000"/>
              </a:buClr>
              <a:buSzPts val="1000"/>
              <a:buFont typeface="Times New Roman"/>
              <a:buNone/>
            </a:pPr>
            <a:r>
              <a:rPr lang="it-IT" sz="1000">
                <a:solidFill>
                  <a:srgbClr val="FFFFFF"/>
                </a:solidFill>
                <a:latin typeface="Century Gothic"/>
                <a:ea typeface="Century Gothic"/>
                <a:cs typeface="Century Gothic"/>
                <a:sym typeface="Century Gothic"/>
              </a:rPr>
              <a:t>4. Deb et al., 2022</a:t>
            </a:r>
            <a:endParaRPr/>
          </a:p>
          <a:p>
            <a:pPr indent="0" lvl="0" marL="0" marR="0" rtl="0" algn="l">
              <a:spcBef>
                <a:spcPts val="0"/>
              </a:spcBef>
              <a:spcAft>
                <a:spcPts val="0"/>
              </a:spcAft>
              <a:buClr>
                <a:srgbClr val="000000"/>
              </a:buClr>
              <a:buSzPts val="1000"/>
              <a:buFont typeface="Times New Roman"/>
              <a:buNone/>
            </a:pPr>
            <a:r>
              <a:rPr lang="it-IT" sz="1000">
                <a:solidFill>
                  <a:srgbClr val="FFFFFF"/>
                </a:solidFill>
                <a:latin typeface="Century Gothic"/>
                <a:ea typeface="Century Gothic"/>
                <a:cs typeface="Century Gothic"/>
                <a:sym typeface="Century Gothic"/>
              </a:rPr>
              <a:t>5. Brandford, 1994; Holden, 2004</a:t>
            </a:r>
            <a:endParaRPr/>
          </a:p>
          <a:p>
            <a:pPr indent="0" lvl="0" marL="0" marR="0" rtl="0" algn="l">
              <a:spcBef>
                <a:spcPts val="0"/>
              </a:spcBef>
              <a:spcAft>
                <a:spcPts val="0"/>
              </a:spcAft>
              <a:buClr>
                <a:srgbClr val="000000"/>
              </a:buClr>
              <a:buSzPts val="1000"/>
              <a:buFont typeface="Times New Roman"/>
              <a:buNone/>
            </a:pPr>
            <a:r>
              <a:rPr lang="it-IT" sz="1000">
                <a:solidFill>
                  <a:srgbClr val="FFFFFF"/>
                </a:solidFill>
                <a:latin typeface="Century Gothic"/>
                <a:ea typeface="Century Gothic"/>
                <a:cs typeface="Century Gothic"/>
                <a:sym typeface="Century Gothic"/>
              </a:rPr>
              <a:t>6. Linaker, 1990</a:t>
            </a:r>
            <a:endParaRPr/>
          </a:p>
        </p:txBody>
      </p:sp>
      <p:cxnSp>
        <p:nvCxnSpPr>
          <p:cNvPr id="1308" name="Google Shape;1308;p10"/>
          <p:cNvCxnSpPr/>
          <p:nvPr/>
        </p:nvCxnSpPr>
        <p:spPr>
          <a:xfrm flipH="1">
            <a:off x="1473693" y="5548446"/>
            <a:ext cx="9194307" cy="17848"/>
          </a:xfrm>
          <a:prstGeom prst="straightConnector1">
            <a:avLst/>
          </a:prstGeom>
          <a:noFill/>
          <a:ln cap="flat" cmpd="sng" w="25400">
            <a:solidFill>
              <a:srgbClr val="5F5F5F"/>
            </a:solidFill>
            <a:prstDash val="solid"/>
            <a:round/>
            <a:headEnd len="med" w="med" type="none"/>
            <a:tailEnd len="med" w="med" type="none"/>
          </a:ln>
        </p:spPr>
      </p:cxnSp>
      <p:sp>
        <p:nvSpPr>
          <p:cNvPr id="1309" name="Google Shape;1309;p10"/>
          <p:cNvSpPr txBox="1"/>
          <p:nvPr/>
        </p:nvSpPr>
        <p:spPr>
          <a:xfrm>
            <a:off x="831268" y="1941446"/>
            <a:ext cx="10615281" cy="278537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FFFFFF"/>
              </a:buClr>
              <a:buSzPts val="2300"/>
              <a:buFont typeface="Arial"/>
              <a:buChar char="-"/>
            </a:pPr>
            <a:r>
              <a:rPr lang="it-IT" sz="2300">
                <a:solidFill>
                  <a:srgbClr val="FFFFFF"/>
                </a:solidFill>
                <a:latin typeface="Arial"/>
                <a:ea typeface="Arial"/>
                <a:cs typeface="Arial"/>
                <a:sym typeface="Arial"/>
              </a:rPr>
              <a:t>L'alta prescrizione non è supportata da prove sull'efficacia e la sicurezza</a:t>
            </a:r>
            <a:r>
              <a:rPr baseline="30000" lang="it-IT" sz="2300">
                <a:solidFill>
                  <a:srgbClr val="FFFFFF"/>
                </a:solidFill>
                <a:latin typeface="Arial"/>
                <a:ea typeface="Arial"/>
                <a:cs typeface="Arial"/>
                <a:sym typeface="Arial"/>
              </a:rPr>
              <a:t>1-2</a:t>
            </a:r>
            <a:endParaRPr/>
          </a:p>
          <a:p>
            <a:pPr indent="-342900" lvl="0" marL="342900" marR="0" rtl="0" algn="l">
              <a:spcBef>
                <a:spcPts val="2400"/>
              </a:spcBef>
              <a:spcAft>
                <a:spcPts val="0"/>
              </a:spcAft>
              <a:buClr>
                <a:srgbClr val="FFFFFF"/>
              </a:buClr>
              <a:buSzPts val="2300"/>
              <a:buFont typeface="Arial"/>
              <a:buChar char="-"/>
            </a:pPr>
            <a:r>
              <a:rPr lang="it-IT" sz="2300">
                <a:solidFill>
                  <a:srgbClr val="FFFFFF"/>
                </a:solidFill>
                <a:latin typeface="Arial"/>
                <a:ea typeface="Arial"/>
                <a:cs typeface="Arial"/>
                <a:sym typeface="Arial"/>
              </a:rPr>
              <a:t>Circa 2/3 dei farmaci prescritti sono antipsicotici (seguiti dagli antidepressivi)</a:t>
            </a:r>
            <a:r>
              <a:rPr baseline="30000" lang="it-IT" sz="2300">
                <a:solidFill>
                  <a:srgbClr val="FFFFFF"/>
                </a:solidFill>
                <a:latin typeface="Arial"/>
                <a:ea typeface="Arial"/>
                <a:cs typeface="Arial"/>
                <a:sym typeface="Arial"/>
              </a:rPr>
              <a:t>3</a:t>
            </a:r>
            <a:endParaRPr/>
          </a:p>
          <a:p>
            <a:pPr indent="-342900" lvl="0" marL="342900" marR="0" rtl="0" algn="l">
              <a:spcBef>
                <a:spcPts val="2400"/>
              </a:spcBef>
              <a:spcAft>
                <a:spcPts val="0"/>
              </a:spcAft>
              <a:buClr>
                <a:srgbClr val="FFFFFF"/>
              </a:buClr>
              <a:buSzPts val="2300"/>
              <a:buFont typeface="Arial"/>
              <a:buChar char="-"/>
            </a:pPr>
            <a:r>
              <a:rPr lang="it-IT" sz="2300">
                <a:solidFill>
                  <a:srgbClr val="FFFFFF"/>
                </a:solidFill>
                <a:latin typeface="Arial"/>
                <a:ea typeface="Arial"/>
                <a:cs typeface="Arial"/>
                <a:sym typeface="Arial"/>
              </a:rPr>
              <a:t>Polifarmacoterapie consistenti principalmente in antipsicotici</a:t>
            </a:r>
            <a:r>
              <a:rPr baseline="30000" lang="it-IT" sz="2300">
                <a:solidFill>
                  <a:srgbClr val="FFFFFF"/>
                </a:solidFill>
                <a:latin typeface="Arial"/>
                <a:ea typeface="Arial"/>
                <a:cs typeface="Arial"/>
                <a:sym typeface="Arial"/>
              </a:rPr>
              <a:t>4</a:t>
            </a:r>
            <a:endParaRPr/>
          </a:p>
          <a:p>
            <a:pPr indent="-342900" lvl="0" marL="342900" marR="0" rtl="0" algn="l">
              <a:spcBef>
                <a:spcPts val="2400"/>
              </a:spcBef>
              <a:spcAft>
                <a:spcPts val="0"/>
              </a:spcAft>
              <a:buClr>
                <a:srgbClr val="FFFFFF"/>
              </a:buClr>
              <a:buSzPts val="2300"/>
              <a:buFont typeface="Arial"/>
              <a:buChar char="-"/>
            </a:pPr>
            <a:r>
              <a:rPr lang="it-IT" sz="2300">
                <a:solidFill>
                  <a:srgbClr val="FFFFFF"/>
                </a:solidFill>
                <a:latin typeface="Arial"/>
                <a:ea typeface="Arial"/>
                <a:cs typeface="Arial"/>
                <a:sym typeface="Arial"/>
              </a:rPr>
              <a:t>Almeno 1 Antipsicotico (AP) è prescritto al 20% degli utenti di strutture residenziali assistite</a:t>
            </a:r>
            <a:r>
              <a:rPr baseline="30000" lang="it-IT" sz="2300">
                <a:solidFill>
                  <a:srgbClr val="FFFFFF"/>
                </a:solidFill>
                <a:latin typeface="Arial"/>
                <a:ea typeface="Arial"/>
                <a:cs typeface="Arial"/>
                <a:sym typeface="Arial"/>
              </a:rPr>
              <a:t>5</a:t>
            </a:r>
            <a:r>
              <a:rPr lang="it-IT" sz="2300">
                <a:solidFill>
                  <a:srgbClr val="FFFFFF"/>
                </a:solidFill>
                <a:latin typeface="Arial"/>
                <a:ea typeface="Arial"/>
                <a:cs typeface="Arial"/>
                <a:sym typeface="Arial"/>
              </a:rPr>
              <a:t> e fino al 45\% dei pazienti ospedalizzati</a:t>
            </a:r>
            <a:r>
              <a:rPr baseline="30000" lang="it-IT" sz="2300">
                <a:solidFill>
                  <a:srgbClr val="FFFFFF"/>
                </a:solidFill>
                <a:latin typeface="Arial"/>
                <a:ea typeface="Arial"/>
                <a:cs typeface="Arial"/>
                <a:sym typeface="Arial"/>
              </a:rPr>
              <a:t>6</a:t>
            </a:r>
            <a:endParaRPr baseline="30000" sz="2300">
              <a:solidFill>
                <a:srgbClr val="FFFFFF"/>
              </a:solidFill>
              <a:latin typeface="Arial"/>
              <a:ea typeface="Arial"/>
              <a:cs typeface="Arial"/>
              <a:sym typeface="Arial"/>
            </a:endParaRPr>
          </a:p>
        </p:txBody>
      </p:sp>
    </p:spTree>
  </p:cSld>
  <p:clrMapOvr>
    <a:masterClrMapping/>
  </p:clrMapOvr>
  <p:transition>
    <p:newsfla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pic>
        <p:nvPicPr>
          <p:cNvPr id="1315" name="Google Shape;1315;p11"/>
          <p:cNvPicPr preferRelativeResize="0"/>
          <p:nvPr/>
        </p:nvPicPr>
        <p:blipFill rotWithShape="1">
          <a:blip r:embed="rId3">
            <a:alphaModFix/>
          </a:blip>
          <a:srcRect b="0" l="0" r="0" t="0"/>
          <a:stretch/>
        </p:blipFill>
        <p:spPr>
          <a:xfrm>
            <a:off x="3484565" y="98425"/>
            <a:ext cx="4765675" cy="6642100"/>
          </a:xfrm>
          <a:prstGeom prst="rect">
            <a:avLst/>
          </a:prstGeom>
          <a:noFill/>
          <a:ln>
            <a:noFill/>
          </a:ln>
        </p:spPr>
      </p:pic>
      <p:pic>
        <p:nvPicPr>
          <p:cNvPr id="1316" name="Google Shape;1316;p11"/>
          <p:cNvPicPr preferRelativeResize="0"/>
          <p:nvPr/>
        </p:nvPicPr>
        <p:blipFill rotWithShape="1">
          <a:blip r:embed="rId4">
            <a:alphaModFix/>
          </a:blip>
          <a:srcRect b="0" l="0" r="0" t="0"/>
          <a:stretch/>
        </p:blipFill>
        <p:spPr>
          <a:xfrm>
            <a:off x="1687520" y="2651262"/>
            <a:ext cx="8816975" cy="14208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6"/>
                                        </p:tgtEl>
                                        <p:attrNameLst>
                                          <p:attrName>style.visibility</p:attrName>
                                        </p:attrNameLst>
                                      </p:cBhvr>
                                      <p:to>
                                        <p:strVal val="visible"/>
                                      </p:to>
                                    </p:set>
                                    <p:animEffect filter="fade" transition="in">
                                      <p:cBhvr>
                                        <p:cTn dur="500"/>
                                        <p:tgtEl>
                                          <p:spTgt spid="1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12"/>
          <p:cNvSpPr/>
          <p:nvPr/>
        </p:nvSpPr>
        <p:spPr>
          <a:xfrm>
            <a:off x="0" y="404675"/>
            <a:ext cx="12192000" cy="720725"/>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800"/>
              <a:buFont typeface="Times New Roman"/>
              <a:buNone/>
            </a:pPr>
            <a:r>
              <a:t/>
            </a:r>
            <a:endParaRPr sz="1800">
              <a:solidFill>
                <a:srgbClr val="FFFFFF"/>
              </a:solidFill>
              <a:latin typeface="Calibri"/>
              <a:ea typeface="Calibri"/>
              <a:cs typeface="Calibri"/>
              <a:sym typeface="Calibri"/>
            </a:endParaRPr>
          </a:p>
        </p:txBody>
      </p:sp>
      <p:sp>
        <p:nvSpPr>
          <p:cNvPr id="1324" name="Google Shape;1324;p12"/>
          <p:cNvSpPr/>
          <p:nvPr/>
        </p:nvSpPr>
        <p:spPr>
          <a:xfrm>
            <a:off x="0" y="404674"/>
            <a:ext cx="12192000" cy="7207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it-IT" sz="2800">
                <a:solidFill>
                  <a:srgbClr val="FFFFFF"/>
                </a:solidFill>
                <a:latin typeface="Libre Franklin"/>
                <a:ea typeface="Libre Franklin"/>
                <a:cs typeface="Libre Franklin"/>
                <a:sym typeface="Libre Franklin"/>
              </a:rPr>
              <a:t>ELEVATA FREQUENZA DI PRESCRIZIONI OFF-LABEL</a:t>
            </a:r>
            <a:endParaRPr/>
          </a:p>
        </p:txBody>
      </p:sp>
      <p:sp>
        <p:nvSpPr>
          <p:cNvPr id="1325" name="Google Shape;1325;p12"/>
          <p:cNvSpPr txBox="1"/>
          <p:nvPr/>
        </p:nvSpPr>
        <p:spPr>
          <a:xfrm>
            <a:off x="610639" y="2299805"/>
            <a:ext cx="5379149" cy="35855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Char char="▪"/>
            </a:pPr>
            <a:r>
              <a:rPr lang="it-IT" sz="2400">
                <a:solidFill>
                  <a:schemeClr val="dk1"/>
                </a:solidFill>
                <a:latin typeface="Arial"/>
                <a:ea typeface="Arial"/>
                <a:cs typeface="Arial"/>
                <a:sym typeface="Arial"/>
              </a:rPr>
              <a:t>Nessun farmaco cura il core dell’autismo</a:t>
            </a:r>
            <a:endParaRPr/>
          </a:p>
          <a:p>
            <a:pPr indent="152400" lvl="0" marL="0" marR="0" rtl="0" algn="l">
              <a:spcBef>
                <a:spcPts val="0"/>
              </a:spcBef>
              <a:spcAft>
                <a:spcPts val="0"/>
              </a:spcAft>
              <a:buClr>
                <a:schemeClr val="dk1"/>
              </a:buClr>
              <a:buSzPts val="2400"/>
              <a:buFont typeface="Noto Sans Symbols"/>
              <a:buNone/>
            </a:pPr>
            <a:r>
              <a:t/>
            </a:r>
            <a:endParaRPr sz="24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2400"/>
              <a:buFont typeface="Noto Sans Symbols"/>
              <a:buChar char="▪"/>
            </a:pPr>
            <a:r>
              <a:rPr lang="it-IT" sz="2400">
                <a:solidFill>
                  <a:schemeClr val="dk1"/>
                </a:solidFill>
                <a:latin typeface="Arial"/>
                <a:ea typeface="Arial"/>
                <a:cs typeface="Arial"/>
                <a:sym typeface="Arial"/>
              </a:rPr>
              <a:t>Trattamento dei sintomi associati:</a:t>
            </a:r>
            <a:endParaRPr/>
          </a:p>
          <a:p>
            <a:pPr indent="69850" lvl="0" marL="0" marR="0" rtl="0" algn="l">
              <a:spcBef>
                <a:spcPts val="0"/>
              </a:spcBef>
              <a:spcAft>
                <a:spcPts val="0"/>
              </a:spcAft>
              <a:buClr>
                <a:schemeClr val="dk1"/>
              </a:buClr>
              <a:buSzPts val="1100"/>
              <a:buFont typeface="Noto Sans Symbols"/>
              <a:buNone/>
            </a:pPr>
            <a:r>
              <a:t/>
            </a:r>
            <a:endParaRPr sz="1100">
              <a:solidFill>
                <a:schemeClr val="dk1"/>
              </a:solidFill>
              <a:latin typeface="Arial"/>
              <a:ea typeface="Arial"/>
              <a:cs typeface="Arial"/>
              <a:sym typeface="Arial"/>
            </a:endParaRPr>
          </a:p>
          <a:p>
            <a:pPr indent="-228600" lvl="2" marL="685800" marR="0" rtl="0" algn="l">
              <a:spcBef>
                <a:spcPts val="0"/>
              </a:spcBef>
              <a:spcAft>
                <a:spcPts val="0"/>
              </a:spcAft>
              <a:buClr>
                <a:schemeClr val="dk1"/>
              </a:buClr>
              <a:buSzPts val="2400"/>
              <a:buFont typeface="Courier New"/>
              <a:buChar char="o"/>
            </a:pPr>
            <a:r>
              <a:rPr b="0" i="0" lang="it-IT" sz="2400" u="none" cap="none" strike="noStrike">
                <a:solidFill>
                  <a:schemeClr val="dk1"/>
                </a:solidFill>
                <a:latin typeface="Arial"/>
                <a:ea typeface="Arial"/>
                <a:cs typeface="Arial"/>
                <a:sym typeface="Arial"/>
              </a:rPr>
              <a:t>Irritabilità</a:t>
            </a:r>
            <a:endParaRPr/>
          </a:p>
          <a:p>
            <a:pPr indent="-228600" lvl="2" marL="685800" marR="0" rtl="0" algn="l">
              <a:spcBef>
                <a:spcPts val="0"/>
              </a:spcBef>
              <a:spcAft>
                <a:spcPts val="0"/>
              </a:spcAft>
              <a:buClr>
                <a:schemeClr val="dk1"/>
              </a:buClr>
              <a:buSzPts val="2400"/>
              <a:buFont typeface="Courier New"/>
              <a:buChar char="o"/>
            </a:pPr>
            <a:r>
              <a:rPr b="0" i="0" lang="it-IT" sz="2400" u="none" cap="none" strike="noStrike">
                <a:solidFill>
                  <a:schemeClr val="dk1"/>
                </a:solidFill>
                <a:latin typeface="Arial"/>
                <a:ea typeface="Arial"/>
                <a:cs typeface="Arial"/>
                <a:sym typeface="Arial"/>
              </a:rPr>
              <a:t>Aggressività</a:t>
            </a:r>
            <a:endParaRPr/>
          </a:p>
          <a:p>
            <a:pPr indent="-228600" lvl="2" marL="685800" marR="0" rtl="0" algn="l">
              <a:spcBef>
                <a:spcPts val="0"/>
              </a:spcBef>
              <a:spcAft>
                <a:spcPts val="0"/>
              </a:spcAft>
              <a:buClr>
                <a:schemeClr val="dk1"/>
              </a:buClr>
              <a:buSzPts val="2400"/>
              <a:buFont typeface="Courier New"/>
              <a:buChar char="o"/>
            </a:pPr>
            <a:r>
              <a:rPr b="0" i="0" lang="it-IT" sz="2400" u="none" cap="none" strike="noStrike">
                <a:solidFill>
                  <a:schemeClr val="dk1"/>
                </a:solidFill>
                <a:latin typeface="Arial"/>
                <a:ea typeface="Arial"/>
                <a:cs typeface="Arial"/>
                <a:sym typeface="Arial"/>
              </a:rPr>
              <a:t>ADHD</a:t>
            </a:r>
            <a:endParaRPr/>
          </a:p>
          <a:p>
            <a:pPr indent="-228600" lvl="2" marL="685800" marR="0" rtl="0" algn="l">
              <a:spcBef>
                <a:spcPts val="0"/>
              </a:spcBef>
              <a:spcAft>
                <a:spcPts val="0"/>
              </a:spcAft>
              <a:buClr>
                <a:schemeClr val="dk1"/>
              </a:buClr>
              <a:buSzPts val="2400"/>
              <a:buFont typeface="Courier New"/>
              <a:buChar char="o"/>
            </a:pPr>
            <a:r>
              <a:rPr b="0" i="0" lang="it-IT" sz="2400" u="none" cap="none" strike="noStrike">
                <a:solidFill>
                  <a:schemeClr val="dk1"/>
                </a:solidFill>
                <a:latin typeface="Arial"/>
                <a:ea typeface="Arial"/>
                <a:cs typeface="Arial"/>
                <a:sym typeface="Arial"/>
              </a:rPr>
              <a:t>Ansia</a:t>
            </a:r>
            <a:endParaRPr/>
          </a:p>
          <a:p>
            <a:pPr indent="-228600" lvl="2" marL="685800" marR="0" rtl="0" algn="l">
              <a:spcBef>
                <a:spcPts val="0"/>
              </a:spcBef>
              <a:spcAft>
                <a:spcPts val="0"/>
              </a:spcAft>
              <a:buClr>
                <a:schemeClr val="dk1"/>
              </a:buClr>
              <a:buSzPts val="2400"/>
              <a:buFont typeface="Courier New"/>
              <a:buChar char="o"/>
            </a:pPr>
            <a:r>
              <a:rPr b="0" i="0" lang="it-IT" sz="2400" u="none" cap="none" strike="noStrike">
                <a:solidFill>
                  <a:schemeClr val="dk1"/>
                </a:solidFill>
                <a:latin typeface="Arial"/>
                <a:ea typeface="Arial"/>
                <a:cs typeface="Arial"/>
                <a:sym typeface="Arial"/>
              </a:rPr>
              <a:t>disturbi del sonno</a:t>
            </a:r>
            <a:endParaRPr/>
          </a:p>
        </p:txBody>
      </p:sp>
      <p:pic>
        <p:nvPicPr>
          <p:cNvPr id="1326" name="Google Shape;1326;p12"/>
          <p:cNvPicPr preferRelativeResize="0"/>
          <p:nvPr/>
        </p:nvPicPr>
        <p:blipFill rotWithShape="1">
          <a:blip r:embed="rId3">
            <a:alphaModFix/>
          </a:blip>
          <a:srcRect b="0" l="0" r="0" t="0"/>
          <a:stretch/>
        </p:blipFill>
        <p:spPr>
          <a:xfrm>
            <a:off x="6202211" y="1813859"/>
            <a:ext cx="5379150" cy="454239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30" name="Shape 1330"/>
        <p:cNvGrpSpPr/>
        <p:nvPr/>
      </p:nvGrpSpPr>
      <p:grpSpPr>
        <a:xfrm>
          <a:off x="0" y="0"/>
          <a:ext cx="0" cy="0"/>
          <a:chOff x="0" y="0"/>
          <a:chExt cx="0" cy="0"/>
        </a:xfrm>
      </p:grpSpPr>
      <p:sp>
        <p:nvSpPr>
          <p:cNvPr id="1331" name="Google Shape;1331;p13"/>
          <p:cNvSpPr/>
          <p:nvPr/>
        </p:nvSpPr>
        <p:spPr>
          <a:xfrm>
            <a:off x="0" y="289249"/>
            <a:ext cx="12192000" cy="550506"/>
          </a:xfrm>
          <a:prstGeom prst="rect">
            <a:avLst/>
          </a:prstGeom>
          <a:solidFill>
            <a:srgbClr val="E68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1332" name="Google Shape;1332;p13"/>
          <p:cNvSpPr txBox="1"/>
          <p:nvPr/>
        </p:nvSpPr>
        <p:spPr>
          <a:xfrm>
            <a:off x="0" y="357022"/>
            <a:ext cx="121920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it-IT" sz="2000" u="none" cap="none" strike="noStrike">
                <a:solidFill>
                  <a:srgbClr val="FFFFFF"/>
                </a:solidFill>
                <a:latin typeface="Trebuchet MS"/>
                <a:ea typeface="Trebuchet MS"/>
                <a:cs typeface="Trebuchet MS"/>
                <a:sym typeface="Trebuchet MS"/>
              </a:rPr>
              <a:t>IMPATTO DEI COMPORTAMENTI PROBLEMA SULLA PREVALENZA DI DISTURBI </a:t>
            </a:r>
            <a:r>
              <a:rPr lang="it-IT" sz="2000">
                <a:solidFill>
                  <a:srgbClr val="FFFFFF"/>
                </a:solidFill>
                <a:latin typeface="Trebuchet MS"/>
                <a:ea typeface="Trebuchet MS"/>
                <a:cs typeface="Trebuchet MS"/>
                <a:sym typeface="Trebuchet MS"/>
              </a:rPr>
              <a:t>PSICHIATRICI</a:t>
            </a:r>
            <a:endParaRPr b="0" i="0" sz="2000" u="none" cap="none" strike="noStrike">
              <a:solidFill>
                <a:srgbClr val="FFFFFF"/>
              </a:solidFill>
              <a:latin typeface="Trebuchet MS"/>
              <a:ea typeface="Trebuchet MS"/>
              <a:cs typeface="Trebuchet MS"/>
              <a:sym typeface="Trebuchet MS"/>
            </a:endParaRPr>
          </a:p>
        </p:txBody>
      </p:sp>
      <p:sp>
        <p:nvSpPr>
          <p:cNvPr id="1333" name="Google Shape;1333;p13"/>
          <p:cNvSpPr txBox="1"/>
          <p:nvPr/>
        </p:nvSpPr>
        <p:spPr>
          <a:xfrm>
            <a:off x="3570797" y="4128889"/>
            <a:ext cx="6931485" cy="166199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Noto Sans Symbols"/>
              <a:buChar char="▪"/>
            </a:pPr>
            <a:r>
              <a:rPr b="0" i="0" lang="it-IT" sz="1800" u="none" cap="none" strike="noStrike">
                <a:solidFill>
                  <a:srgbClr val="000000"/>
                </a:solidFill>
                <a:latin typeface="Trebuchet MS"/>
                <a:ea typeface="Trebuchet MS"/>
                <a:cs typeface="Trebuchet MS"/>
                <a:sym typeface="Trebuchet MS"/>
              </a:rPr>
              <a:t>higher incidence of DP in DI with CP than in DI without CP</a:t>
            </a:r>
            <a:r>
              <a:rPr b="0" baseline="30000" i="0" lang="it-IT" sz="1800" u="none" cap="none" strike="noStrike">
                <a:solidFill>
                  <a:srgbClr val="000000"/>
                </a:solidFill>
                <a:latin typeface="Trebuchet MS"/>
                <a:ea typeface="Trebuchet MS"/>
                <a:cs typeface="Trebuchet MS"/>
                <a:sym typeface="Trebuchet MS"/>
              </a:rPr>
              <a:t>1</a:t>
            </a:r>
            <a:endParaRPr/>
          </a:p>
          <a:p>
            <a:pPr indent="-285750" lvl="0" marL="285750" marR="0" rtl="0" algn="l">
              <a:lnSpc>
                <a:spcPct val="100000"/>
              </a:lnSpc>
              <a:spcBef>
                <a:spcPts val="1200"/>
              </a:spcBef>
              <a:spcAft>
                <a:spcPts val="0"/>
              </a:spcAft>
              <a:buClr>
                <a:srgbClr val="000000"/>
              </a:buClr>
              <a:buSzPts val="1800"/>
              <a:buFont typeface="Noto Sans Symbols"/>
              <a:buChar char="▪"/>
            </a:pPr>
            <a:r>
              <a:rPr lang="it-IT" sz="1800">
                <a:solidFill>
                  <a:srgbClr val="000000"/>
                </a:solidFill>
                <a:latin typeface="Trebuchet MS"/>
                <a:ea typeface="Trebuchet MS"/>
                <a:cs typeface="Trebuchet MS"/>
                <a:sym typeface="Trebuchet MS"/>
              </a:rPr>
              <a:t>half of the</a:t>
            </a:r>
            <a:r>
              <a:rPr b="0" i="0" lang="it-IT" sz="1800" u="none" cap="none" strike="noStrike">
                <a:solidFill>
                  <a:srgbClr val="000000"/>
                </a:solidFill>
                <a:latin typeface="Trebuchet MS"/>
                <a:ea typeface="Trebuchet MS"/>
                <a:cs typeface="Trebuchet MS"/>
                <a:sym typeface="Trebuchet MS"/>
              </a:rPr>
              <a:t> CPs probably associated with DP</a:t>
            </a:r>
            <a:r>
              <a:rPr b="0" baseline="30000" i="0" lang="it-IT" sz="1800" u="none" cap="none" strike="noStrike">
                <a:solidFill>
                  <a:srgbClr val="000000"/>
                </a:solidFill>
                <a:latin typeface="Trebuchet MS"/>
                <a:ea typeface="Trebuchet MS"/>
                <a:cs typeface="Trebuchet MS"/>
                <a:sym typeface="Trebuchet MS"/>
              </a:rPr>
              <a:t>2</a:t>
            </a:r>
            <a:endParaRPr/>
          </a:p>
          <a:p>
            <a:pPr indent="-285750" lvl="0" marL="285750" marR="0" rtl="0" algn="l">
              <a:lnSpc>
                <a:spcPct val="100000"/>
              </a:lnSpc>
              <a:spcBef>
                <a:spcPts val="1200"/>
              </a:spcBef>
              <a:spcAft>
                <a:spcPts val="0"/>
              </a:spcAft>
              <a:buClr>
                <a:srgbClr val="000000"/>
              </a:buClr>
              <a:buSzPts val="1800"/>
              <a:buFont typeface="Noto Sans Symbols"/>
              <a:buChar char="▪"/>
            </a:pPr>
            <a:r>
              <a:rPr b="0" i="0" lang="it-IT" sz="1800" u="none" cap="none" strike="noStrike">
                <a:solidFill>
                  <a:srgbClr val="000000"/>
                </a:solidFill>
                <a:latin typeface="Trebuchet MS"/>
                <a:ea typeface="Trebuchet MS"/>
                <a:cs typeface="Trebuchet MS"/>
                <a:sym typeface="Trebuchet MS"/>
              </a:rPr>
              <a:t>high association between CP and DP</a:t>
            </a:r>
            <a:r>
              <a:rPr b="0" baseline="30000" i="0" lang="it-IT" sz="1800" u="none" cap="none" strike="noStrike">
                <a:solidFill>
                  <a:srgbClr val="000000"/>
                </a:solidFill>
                <a:latin typeface="Trebuchet MS"/>
                <a:ea typeface="Trebuchet MS"/>
                <a:cs typeface="Trebuchet MS"/>
                <a:sym typeface="Trebuchet MS"/>
              </a:rPr>
              <a:t>3</a:t>
            </a:r>
            <a:endParaRPr/>
          </a:p>
          <a:p>
            <a:pPr indent="-285750" lvl="0" marL="285750" marR="0" rtl="0" algn="l">
              <a:lnSpc>
                <a:spcPct val="100000"/>
              </a:lnSpc>
              <a:spcBef>
                <a:spcPts val="1200"/>
              </a:spcBef>
              <a:spcAft>
                <a:spcPts val="0"/>
              </a:spcAft>
              <a:buClr>
                <a:srgbClr val="000000"/>
              </a:buClr>
              <a:buSzPts val="1800"/>
              <a:buFont typeface="Noto Sans Symbols"/>
              <a:buChar char="▪"/>
            </a:pPr>
            <a:r>
              <a:rPr lang="it-IT" sz="1800">
                <a:solidFill>
                  <a:srgbClr val="000000"/>
                </a:solidFill>
                <a:latin typeface="Trebuchet MS"/>
                <a:ea typeface="Trebuchet MS"/>
                <a:cs typeface="Trebuchet MS"/>
                <a:sym typeface="Trebuchet MS"/>
              </a:rPr>
              <a:t>n</a:t>
            </a:r>
            <a:r>
              <a:rPr b="0" i="0" lang="it-IT" sz="1800" u="none" cap="none" strike="noStrike">
                <a:solidFill>
                  <a:srgbClr val="000000"/>
                </a:solidFill>
                <a:latin typeface="Trebuchet MS"/>
                <a:ea typeface="Trebuchet MS"/>
                <a:cs typeface="Trebuchet MS"/>
                <a:sym typeface="Trebuchet MS"/>
              </a:rPr>
              <a:t>o Significant correlation between CP and DP (max DDM)</a:t>
            </a:r>
            <a:r>
              <a:rPr b="0" baseline="30000" i="0" lang="it-IT" sz="1800" u="none" cap="none" strike="noStrike">
                <a:solidFill>
                  <a:srgbClr val="000000"/>
                </a:solidFill>
                <a:latin typeface="Trebuchet MS"/>
                <a:ea typeface="Trebuchet MS"/>
                <a:cs typeface="Trebuchet MS"/>
                <a:sym typeface="Trebuchet MS"/>
              </a:rPr>
              <a:t>4</a:t>
            </a:r>
            <a:endParaRPr b="0" i="0" sz="1800" u="none" cap="none" strike="noStrike">
              <a:solidFill>
                <a:srgbClr val="000000"/>
              </a:solidFill>
              <a:latin typeface="Trebuchet MS"/>
              <a:ea typeface="Trebuchet MS"/>
              <a:cs typeface="Trebuchet MS"/>
              <a:sym typeface="Trebuchet MS"/>
            </a:endParaRPr>
          </a:p>
        </p:txBody>
      </p:sp>
      <p:cxnSp>
        <p:nvCxnSpPr>
          <p:cNvPr id="1334" name="Google Shape;1334;p13"/>
          <p:cNvCxnSpPr/>
          <p:nvPr/>
        </p:nvCxnSpPr>
        <p:spPr>
          <a:xfrm rot="10800000">
            <a:off x="-1" y="6194225"/>
            <a:ext cx="12191999" cy="0"/>
          </a:xfrm>
          <a:prstGeom prst="straightConnector1">
            <a:avLst/>
          </a:prstGeom>
          <a:noFill/>
          <a:ln cap="flat" cmpd="sng" w="12825">
            <a:solidFill>
              <a:srgbClr val="E68900"/>
            </a:solidFill>
            <a:prstDash val="solid"/>
            <a:miter lim="800000"/>
            <a:headEnd len="med" w="med" type="none"/>
            <a:tailEnd len="med" w="med" type="none"/>
          </a:ln>
        </p:spPr>
      </p:cxnSp>
      <p:sp>
        <p:nvSpPr>
          <p:cNvPr id="1335" name="Google Shape;1335;p13"/>
          <p:cNvSpPr txBox="1"/>
          <p:nvPr/>
        </p:nvSpPr>
        <p:spPr>
          <a:xfrm>
            <a:off x="289249" y="6309854"/>
            <a:ext cx="11616612" cy="320956"/>
          </a:xfrm>
          <a:prstGeom prst="rect">
            <a:avLst/>
          </a:prstGeom>
          <a:noFill/>
          <a:ln>
            <a:noFill/>
          </a:ln>
        </p:spPr>
        <p:txBody>
          <a:bodyPr anchorCtr="0" anchor="t" bIns="36900" lIns="74125" spcFirstLastPara="1" rIns="74125" wrap="square" tIns="38200">
            <a:noAutofit/>
          </a:bodyPr>
          <a:lstStyle/>
          <a:p>
            <a:pPr indent="0" lvl="0" marL="0" marR="0" rtl="0" algn="l">
              <a:lnSpc>
                <a:spcPct val="99000"/>
              </a:lnSpc>
              <a:spcBef>
                <a:spcPts val="0"/>
              </a:spcBef>
              <a:spcAft>
                <a:spcPts val="0"/>
              </a:spcAft>
              <a:buClr>
                <a:srgbClr val="000000"/>
              </a:buClr>
              <a:buSzPts val="1000"/>
              <a:buFont typeface="Century Gothic"/>
              <a:buNone/>
            </a:pPr>
            <a:r>
              <a:rPr b="0" i="0" lang="it-IT" sz="1000" u="none" cap="none" strike="noStrike">
                <a:solidFill>
                  <a:srgbClr val="000000"/>
                </a:solidFill>
                <a:latin typeface="Century Gothic"/>
                <a:ea typeface="Century Gothic"/>
                <a:cs typeface="Century Gothic"/>
                <a:sym typeface="Century Gothic"/>
              </a:rPr>
              <a:t>1. Moss et al., 2000; Holden &amp; Gitlesen, 2003; 2. Matson &amp; Gitlesen, 2003 3. Rojahn et al., 2004; Laud &amp; Matson, 2006; Hemmings et al., 2006; Myrbakk &amp; von Tetzchner, 2008; 4. Rojahn et al., 1993; Tsiouris et al., 2003; Melville et al., 2016</a:t>
            </a:r>
            <a:endParaRPr b="0" i="0" sz="1000" u="none" cap="none" strike="noStrike">
              <a:solidFill>
                <a:srgbClr val="000000"/>
              </a:solidFill>
              <a:latin typeface="Century Gothic"/>
              <a:ea typeface="Century Gothic"/>
              <a:cs typeface="Century Gothic"/>
              <a:sym typeface="Century Gothic"/>
            </a:endParaRPr>
          </a:p>
        </p:txBody>
      </p:sp>
      <p:pic>
        <p:nvPicPr>
          <p:cNvPr id="1336" name="Google Shape;1336;p13"/>
          <p:cNvPicPr preferRelativeResize="0"/>
          <p:nvPr/>
        </p:nvPicPr>
        <p:blipFill rotWithShape="1">
          <a:blip r:embed="rId3">
            <a:alphaModFix/>
          </a:blip>
          <a:srcRect b="0" l="0" r="0" t="0"/>
          <a:stretch/>
        </p:blipFill>
        <p:spPr>
          <a:xfrm>
            <a:off x="8321084" y="1672880"/>
            <a:ext cx="2351487" cy="1963809"/>
          </a:xfrm>
          <a:prstGeom prst="rect">
            <a:avLst/>
          </a:prstGeom>
          <a:noFill/>
          <a:ln>
            <a:noFill/>
          </a:ln>
        </p:spPr>
      </p:pic>
      <p:sp>
        <p:nvSpPr>
          <p:cNvPr id="1337" name="Google Shape;1337;p13"/>
          <p:cNvSpPr txBox="1"/>
          <p:nvPr/>
        </p:nvSpPr>
        <p:spPr>
          <a:xfrm>
            <a:off x="8666576" y="1290241"/>
            <a:ext cx="1511559" cy="353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A50021"/>
              </a:buClr>
              <a:buSzPts val="1700"/>
              <a:buFont typeface="Trebuchet MS"/>
              <a:buNone/>
            </a:pPr>
            <a:r>
              <a:rPr b="0" i="0" lang="it-IT" sz="1700" u="none" cap="none" strike="noStrike">
                <a:solidFill>
                  <a:srgbClr val="A50021"/>
                </a:solidFill>
                <a:latin typeface="Trebuchet MS"/>
                <a:ea typeface="Trebuchet MS"/>
                <a:cs typeface="Trebuchet MS"/>
                <a:sym typeface="Trebuchet MS"/>
              </a:rPr>
              <a:t>Cooper, 1997</a:t>
            </a:r>
            <a:endParaRPr/>
          </a:p>
        </p:txBody>
      </p:sp>
      <p:pic>
        <p:nvPicPr>
          <p:cNvPr id="1338" name="Google Shape;1338;p13"/>
          <p:cNvPicPr preferRelativeResize="0"/>
          <p:nvPr/>
        </p:nvPicPr>
        <p:blipFill rotWithShape="1">
          <a:blip r:embed="rId4">
            <a:alphaModFix/>
          </a:blip>
          <a:srcRect b="0" l="0" r="0" t="0"/>
          <a:stretch/>
        </p:blipFill>
        <p:spPr>
          <a:xfrm>
            <a:off x="1196361" y="1856662"/>
            <a:ext cx="1957437" cy="1783090"/>
          </a:xfrm>
          <a:prstGeom prst="rect">
            <a:avLst/>
          </a:prstGeom>
          <a:noFill/>
          <a:ln>
            <a:noFill/>
          </a:ln>
        </p:spPr>
      </p:pic>
      <p:sp>
        <p:nvSpPr>
          <p:cNvPr id="1339" name="Google Shape;1339;p13"/>
          <p:cNvSpPr txBox="1"/>
          <p:nvPr/>
        </p:nvSpPr>
        <p:spPr>
          <a:xfrm>
            <a:off x="1034950" y="1156107"/>
            <a:ext cx="2255716"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1500"/>
              <a:buFont typeface="Trebuchet MS"/>
              <a:buNone/>
            </a:pPr>
            <a:r>
              <a:rPr b="0" i="0" lang="it-IT" sz="1500" u="none" cap="none" strike="noStrike">
                <a:solidFill>
                  <a:srgbClr val="C00000"/>
                </a:solidFill>
                <a:latin typeface="Trebuchet MS"/>
                <a:ea typeface="Trebuchet MS"/>
                <a:cs typeface="Trebuchet MS"/>
                <a:sym typeface="Trebuchet MS"/>
              </a:rPr>
              <a:t>Emerson et al., 2001</a:t>
            </a:r>
            <a:endParaRPr/>
          </a:p>
          <a:p>
            <a:pPr indent="0" lvl="0" marL="0" marR="0" rtl="0" algn="ctr">
              <a:lnSpc>
                <a:spcPct val="100000"/>
              </a:lnSpc>
              <a:spcBef>
                <a:spcPts val="0"/>
              </a:spcBef>
              <a:spcAft>
                <a:spcPts val="0"/>
              </a:spcAft>
              <a:buClr>
                <a:srgbClr val="C00000"/>
              </a:buClr>
              <a:buSzPts val="1500"/>
              <a:buFont typeface="Trebuchet MS"/>
              <a:buNone/>
            </a:pPr>
            <a:r>
              <a:rPr b="0" i="0" lang="it-IT" sz="1500" u="none" cap="none" strike="noStrike">
                <a:solidFill>
                  <a:srgbClr val="C00000"/>
                </a:solidFill>
                <a:latin typeface="Trebuchet MS"/>
                <a:ea typeface="Trebuchet MS"/>
                <a:cs typeface="Trebuchet MS"/>
                <a:sym typeface="Trebuchet MS"/>
              </a:rPr>
              <a:t>Cooper, 1997</a:t>
            </a:r>
            <a:endParaRPr/>
          </a:p>
        </p:txBody>
      </p:sp>
      <p:sp>
        <p:nvSpPr>
          <p:cNvPr id="1340" name="Google Shape;1340;p13"/>
          <p:cNvSpPr txBox="1"/>
          <p:nvPr/>
        </p:nvSpPr>
        <p:spPr>
          <a:xfrm>
            <a:off x="2195904" y="2092575"/>
            <a:ext cx="47586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Trebuchet MS"/>
              <a:buNone/>
            </a:pPr>
            <a:r>
              <a:rPr b="0" i="0" lang="it-IT" sz="1600" u="none" cap="none" strike="noStrike">
                <a:solidFill>
                  <a:srgbClr val="FFFFFF"/>
                </a:solidFill>
                <a:latin typeface="Trebuchet MS"/>
                <a:ea typeface="Trebuchet MS"/>
                <a:cs typeface="Trebuchet MS"/>
                <a:sym typeface="Trebuchet MS"/>
              </a:rPr>
              <a:t>PB</a:t>
            </a:r>
            <a:endParaRPr/>
          </a:p>
        </p:txBody>
      </p:sp>
      <p:sp>
        <p:nvSpPr>
          <p:cNvPr id="1341" name="Google Shape;1341;p13"/>
          <p:cNvSpPr txBox="1"/>
          <p:nvPr/>
        </p:nvSpPr>
        <p:spPr>
          <a:xfrm>
            <a:off x="2497652" y="1741034"/>
            <a:ext cx="643812"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Trebuchet MS"/>
              <a:buNone/>
            </a:pPr>
            <a:r>
              <a:rPr b="0" i="0" lang="it-IT" sz="1500" u="none" cap="none" strike="noStrike">
                <a:solidFill>
                  <a:srgbClr val="000000"/>
                </a:solidFill>
                <a:latin typeface="Trebuchet MS"/>
                <a:ea typeface="Trebuchet MS"/>
                <a:cs typeface="Trebuchet MS"/>
                <a:sym typeface="Trebuchet MS"/>
              </a:rPr>
              <a:t>15%</a:t>
            </a:r>
            <a:endParaRPr/>
          </a:p>
        </p:txBody>
      </p:sp>
      <p:pic>
        <p:nvPicPr>
          <p:cNvPr id="1342" name="Google Shape;1342;p13"/>
          <p:cNvPicPr preferRelativeResize="0"/>
          <p:nvPr/>
        </p:nvPicPr>
        <p:blipFill rotWithShape="1">
          <a:blip r:embed="rId5">
            <a:alphaModFix/>
          </a:blip>
          <a:srcRect b="0" l="0" r="0" t="0"/>
          <a:stretch/>
        </p:blipFill>
        <p:spPr>
          <a:xfrm>
            <a:off x="3290665" y="1843493"/>
            <a:ext cx="1957439" cy="1783091"/>
          </a:xfrm>
          <a:prstGeom prst="rect">
            <a:avLst/>
          </a:prstGeom>
          <a:noFill/>
          <a:ln>
            <a:noFill/>
          </a:ln>
        </p:spPr>
      </p:pic>
      <p:sp>
        <p:nvSpPr>
          <p:cNvPr id="1343" name="Google Shape;1343;p13"/>
          <p:cNvSpPr txBox="1"/>
          <p:nvPr/>
        </p:nvSpPr>
        <p:spPr>
          <a:xfrm>
            <a:off x="3605903" y="1295366"/>
            <a:ext cx="1586937" cy="353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A50021"/>
              </a:buClr>
              <a:buSzPts val="1700"/>
              <a:buFont typeface="Trebuchet MS"/>
              <a:buNone/>
            </a:pPr>
            <a:r>
              <a:rPr b="0" i="0" lang="it-IT" sz="1700" u="none" cap="none" strike="noStrike">
                <a:solidFill>
                  <a:srgbClr val="A50021"/>
                </a:solidFill>
                <a:latin typeface="Trebuchet MS"/>
                <a:ea typeface="Trebuchet MS"/>
                <a:cs typeface="Trebuchet MS"/>
                <a:sym typeface="Trebuchet MS"/>
              </a:rPr>
              <a:t>Corbett, 1979</a:t>
            </a:r>
            <a:endParaRPr/>
          </a:p>
        </p:txBody>
      </p:sp>
      <p:sp>
        <p:nvSpPr>
          <p:cNvPr id="1344" name="Google Shape;1344;p13"/>
          <p:cNvSpPr txBox="1"/>
          <p:nvPr/>
        </p:nvSpPr>
        <p:spPr>
          <a:xfrm>
            <a:off x="4368766" y="2238685"/>
            <a:ext cx="47586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Trebuchet MS"/>
              <a:buNone/>
            </a:pPr>
            <a:r>
              <a:rPr b="0" i="0" lang="it-IT" sz="1600" u="none" cap="none" strike="noStrike">
                <a:solidFill>
                  <a:srgbClr val="FFFFFF"/>
                </a:solidFill>
                <a:latin typeface="Trebuchet MS"/>
                <a:ea typeface="Trebuchet MS"/>
                <a:cs typeface="Trebuchet MS"/>
                <a:sym typeface="Trebuchet MS"/>
              </a:rPr>
              <a:t>PB</a:t>
            </a:r>
            <a:endParaRPr/>
          </a:p>
        </p:txBody>
      </p:sp>
      <p:sp>
        <p:nvSpPr>
          <p:cNvPr id="1345" name="Google Shape;1345;p13"/>
          <p:cNvSpPr txBox="1"/>
          <p:nvPr/>
        </p:nvSpPr>
        <p:spPr>
          <a:xfrm>
            <a:off x="4130835" y="2860347"/>
            <a:ext cx="47586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Trebuchet MS"/>
              <a:buNone/>
            </a:pPr>
            <a:r>
              <a:rPr b="0" i="0" lang="it-IT" sz="1600" u="none" cap="none" strike="noStrike">
                <a:solidFill>
                  <a:srgbClr val="FFFFFF"/>
                </a:solidFill>
                <a:latin typeface="Trebuchet MS"/>
                <a:ea typeface="Trebuchet MS"/>
                <a:cs typeface="Trebuchet MS"/>
                <a:sym typeface="Trebuchet MS"/>
              </a:rPr>
              <a:t>PD</a:t>
            </a:r>
            <a:endParaRPr/>
          </a:p>
        </p:txBody>
      </p:sp>
      <p:sp>
        <p:nvSpPr>
          <p:cNvPr id="1346" name="Google Shape;1346;p13"/>
          <p:cNvSpPr txBox="1"/>
          <p:nvPr/>
        </p:nvSpPr>
        <p:spPr>
          <a:xfrm>
            <a:off x="4870934" y="1896528"/>
            <a:ext cx="701623"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Trebuchet MS"/>
              <a:buNone/>
            </a:pPr>
            <a:r>
              <a:rPr b="0" i="0" lang="it-IT" sz="1500" u="none" cap="none" strike="noStrike">
                <a:solidFill>
                  <a:srgbClr val="000000"/>
                </a:solidFill>
                <a:latin typeface="Trebuchet MS"/>
                <a:ea typeface="Trebuchet MS"/>
                <a:cs typeface="Trebuchet MS"/>
                <a:sym typeface="Trebuchet MS"/>
              </a:rPr>
              <a:t>25.4%</a:t>
            </a:r>
            <a:endParaRPr/>
          </a:p>
        </p:txBody>
      </p:sp>
      <p:sp>
        <p:nvSpPr>
          <p:cNvPr id="1347" name="Google Shape;1347;p13"/>
          <p:cNvSpPr txBox="1"/>
          <p:nvPr/>
        </p:nvSpPr>
        <p:spPr>
          <a:xfrm>
            <a:off x="4842029" y="3214813"/>
            <a:ext cx="701623"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Trebuchet MS"/>
              <a:buNone/>
            </a:pPr>
            <a:r>
              <a:rPr b="0" i="0" lang="it-IT" sz="1500" u="none" cap="none" strike="noStrike">
                <a:solidFill>
                  <a:srgbClr val="000000"/>
                </a:solidFill>
                <a:latin typeface="Trebuchet MS"/>
                <a:ea typeface="Trebuchet MS"/>
                <a:cs typeface="Trebuchet MS"/>
                <a:sym typeface="Trebuchet MS"/>
              </a:rPr>
              <a:t>46.3%</a:t>
            </a:r>
            <a:endParaRPr/>
          </a:p>
        </p:txBody>
      </p:sp>
      <p:pic>
        <p:nvPicPr>
          <p:cNvPr id="1348" name="Google Shape;1348;p13"/>
          <p:cNvPicPr preferRelativeResize="0"/>
          <p:nvPr/>
        </p:nvPicPr>
        <p:blipFill rotWithShape="1">
          <a:blip r:embed="rId6">
            <a:alphaModFix/>
          </a:blip>
          <a:srcRect b="0" l="0" r="0" t="0"/>
          <a:stretch/>
        </p:blipFill>
        <p:spPr>
          <a:xfrm>
            <a:off x="5741048" y="1825410"/>
            <a:ext cx="1957437" cy="1783091"/>
          </a:xfrm>
          <a:prstGeom prst="rect">
            <a:avLst/>
          </a:prstGeom>
          <a:noFill/>
          <a:ln>
            <a:noFill/>
          </a:ln>
        </p:spPr>
      </p:pic>
      <p:sp>
        <p:nvSpPr>
          <p:cNvPr id="1349" name="Google Shape;1349;p13"/>
          <p:cNvSpPr txBox="1"/>
          <p:nvPr/>
        </p:nvSpPr>
        <p:spPr>
          <a:xfrm>
            <a:off x="6331756" y="1282110"/>
            <a:ext cx="1353769" cy="353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A50021"/>
              </a:buClr>
              <a:buSzPts val="1700"/>
              <a:buFont typeface="Trebuchet MS"/>
              <a:buNone/>
            </a:pPr>
            <a:r>
              <a:rPr b="0" i="0" lang="it-IT" sz="1700" u="none" cap="none" strike="noStrike">
                <a:solidFill>
                  <a:srgbClr val="A50021"/>
                </a:solidFill>
                <a:latin typeface="Trebuchet MS"/>
                <a:ea typeface="Trebuchet MS"/>
                <a:cs typeface="Trebuchet MS"/>
                <a:sym typeface="Trebuchet MS"/>
              </a:rPr>
              <a:t>Lund, 1985</a:t>
            </a:r>
            <a:endParaRPr/>
          </a:p>
        </p:txBody>
      </p:sp>
      <p:sp>
        <p:nvSpPr>
          <p:cNvPr id="1350" name="Google Shape;1350;p13"/>
          <p:cNvSpPr txBox="1"/>
          <p:nvPr/>
        </p:nvSpPr>
        <p:spPr>
          <a:xfrm>
            <a:off x="6983902" y="1676266"/>
            <a:ext cx="701623"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Trebuchet MS"/>
              <a:buNone/>
            </a:pPr>
            <a:r>
              <a:rPr b="0" i="0" lang="it-IT" sz="1500" u="none" cap="none" strike="noStrike">
                <a:solidFill>
                  <a:srgbClr val="000000"/>
                </a:solidFill>
                <a:latin typeface="Trebuchet MS"/>
                <a:ea typeface="Trebuchet MS"/>
                <a:cs typeface="Trebuchet MS"/>
                <a:sym typeface="Trebuchet MS"/>
              </a:rPr>
              <a:t>10.9%</a:t>
            </a:r>
            <a:endParaRPr/>
          </a:p>
        </p:txBody>
      </p:sp>
      <p:sp>
        <p:nvSpPr>
          <p:cNvPr id="1351" name="Google Shape;1351;p13"/>
          <p:cNvSpPr txBox="1"/>
          <p:nvPr/>
        </p:nvSpPr>
        <p:spPr>
          <a:xfrm>
            <a:off x="7539391" y="2524760"/>
            <a:ext cx="701623"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Trebuchet MS"/>
              <a:buNone/>
            </a:pPr>
            <a:r>
              <a:rPr b="0" i="0" lang="it-IT" sz="1500" u="none" cap="none" strike="noStrike">
                <a:solidFill>
                  <a:srgbClr val="000000"/>
                </a:solidFill>
                <a:latin typeface="Trebuchet MS"/>
                <a:ea typeface="Trebuchet MS"/>
                <a:cs typeface="Trebuchet MS"/>
                <a:sym typeface="Trebuchet MS"/>
              </a:rPr>
              <a:t>28.1%</a:t>
            </a:r>
            <a:endParaRPr/>
          </a:p>
        </p:txBody>
      </p:sp>
      <p:sp>
        <p:nvSpPr>
          <p:cNvPr id="1352" name="Google Shape;1352;p13"/>
          <p:cNvSpPr txBox="1"/>
          <p:nvPr/>
        </p:nvSpPr>
        <p:spPr>
          <a:xfrm>
            <a:off x="6687614" y="2015201"/>
            <a:ext cx="47586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Trebuchet MS"/>
              <a:buNone/>
            </a:pPr>
            <a:r>
              <a:rPr b="0" i="0" lang="it-IT" sz="1600" u="none" cap="none" strike="noStrike">
                <a:solidFill>
                  <a:srgbClr val="FFFFFF"/>
                </a:solidFill>
                <a:latin typeface="Trebuchet MS"/>
                <a:ea typeface="Trebuchet MS"/>
                <a:cs typeface="Trebuchet MS"/>
                <a:sym typeface="Trebuchet MS"/>
              </a:rPr>
              <a:t>PB</a:t>
            </a:r>
            <a:endParaRPr/>
          </a:p>
        </p:txBody>
      </p:sp>
      <p:sp>
        <p:nvSpPr>
          <p:cNvPr id="1353" name="Google Shape;1353;p13"/>
          <p:cNvSpPr txBox="1"/>
          <p:nvPr/>
        </p:nvSpPr>
        <p:spPr>
          <a:xfrm>
            <a:off x="6924556" y="2526403"/>
            <a:ext cx="47586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Trebuchet MS"/>
              <a:buNone/>
            </a:pPr>
            <a:r>
              <a:rPr b="0" i="0" lang="it-IT" sz="1600" u="none" cap="none" strike="noStrike">
                <a:solidFill>
                  <a:srgbClr val="FFFFFF"/>
                </a:solidFill>
                <a:latin typeface="Trebuchet MS"/>
                <a:ea typeface="Trebuchet MS"/>
                <a:cs typeface="Trebuchet MS"/>
                <a:sym typeface="Trebuchet MS"/>
              </a:rPr>
              <a:t>PD</a:t>
            </a:r>
            <a:endParaRPr/>
          </a:p>
        </p:txBody>
      </p:sp>
      <p:pic>
        <p:nvPicPr>
          <p:cNvPr id="1354" name="Google Shape;1354;p13"/>
          <p:cNvPicPr preferRelativeResize="0"/>
          <p:nvPr/>
        </p:nvPicPr>
        <p:blipFill rotWithShape="1">
          <a:blip r:embed="rId7">
            <a:alphaModFix/>
          </a:blip>
          <a:srcRect b="0" l="0" r="0" t="0"/>
          <a:stretch/>
        </p:blipFill>
        <p:spPr>
          <a:xfrm>
            <a:off x="1124959" y="3841175"/>
            <a:ext cx="2347163" cy="2152075"/>
          </a:xfrm>
          <a:prstGeom prst="rect">
            <a:avLst/>
          </a:prstGeom>
          <a:noFill/>
          <a:ln>
            <a:noFill/>
          </a:ln>
        </p:spPr>
      </p:pic>
      <p:sp>
        <p:nvSpPr>
          <p:cNvPr id="1355" name="Google Shape;1355;p13"/>
          <p:cNvSpPr txBox="1"/>
          <p:nvPr/>
        </p:nvSpPr>
        <p:spPr>
          <a:xfrm>
            <a:off x="2587517" y="3884785"/>
            <a:ext cx="65984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Trebuchet MS"/>
              <a:buNone/>
            </a:pPr>
            <a:r>
              <a:rPr b="0" i="0" lang="it-IT" sz="4000" u="none" cap="none" strike="noStrike">
                <a:solidFill>
                  <a:srgbClr val="000000"/>
                </a:solidFill>
                <a:latin typeface="Trebuchet MS"/>
                <a:ea typeface="Trebuchet MS"/>
                <a:cs typeface="Trebuchet MS"/>
                <a:sym typeface="Trebuchet MS"/>
              </a:rPr>
              <a:t>?</a:t>
            </a:r>
            <a:endParaRPr/>
          </a:p>
        </p:txBody>
      </p:sp>
      <p:sp>
        <p:nvSpPr>
          <p:cNvPr id="1356" name="Google Shape;1356;p13"/>
          <p:cNvSpPr/>
          <p:nvPr/>
        </p:nvSpPr>
        <p:spPr>
          <a:xfrm>
            <a:off x="1196361" y="3841175"/>
            <a:ext cx="2255716" cy="2152075"/>
          </a:xfrm>
          <a:prstGeom prst="rect">
            <a:avLst/>
          </a:prstGeom>
          <a:noFill/>
          <a:ln cap="rnd" cmpd="sng" w="19050">
            <a:solidFill>
              <a:srgbClr val="9934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pic>
        <p:nvPicPr>
          <p:cNvPr id="1361" name="Google Shape;1361;p14"/>
          <p:cNvPicPr preferRelativeResize="0"/>
          <p:nvPr/>
        </p:nvPicPr>
        <p:blipFill rotWithShape="1">
          <a:blip r:embed="rId3">
            <a:alphaModFix/>
          </a:blip>
          <a:srcRect b="0" l="0" r="0" t="0"/>
          <a:stretch/>
        </p:blipFill>
        <p:spPr>
          <a:xfrm>
            <a:off x="4105757" y="1976489"/>
            <a:ext cx="1662113" cy="4394200"/>
          </a:xfrm>
          <a:prstGeom prst="rect">
            <a:avLst/>
          </a:prstGeom>
          <a:noFill/>
          <a:ln>
            <a:noFill/>
          </a:ln>
        </p:spPr>
      </p:pic>
      <p:sp>
        <p:nvSpPr>
          <p:cNvPr id="1362" name="Google Shape;1362;p14"/>
          <p:cNvSpPr/>
          <p:nvPr/>
        </p:nvSpPr>
        <p:spPr>
          <a:xfrm>
            <a:off x="0" y="607087"/>
            <a:ext cx="12192000" cy="720725"/>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Arial"/>
              <a:ea typeface="Arial"/>
              <a:cs typeface="Arial"/>
              <a:sym typeface="Arial"/>
            </a:endParaRPr>
          </a:p>
        </p:txBody>
      </p:sp>
      <p:sp>
        <p:nvSpPr>
          <p:cNvPr id="1363" name="Google Shape;1363;p14"/>
          <p:cNvSpPr/>
          <p:nvPr/>
        </p:nvSpPr>
        <p:spPr>
          <a:xfrm>
            <a:off x="452762" y="548349"/>
            <a:ext cx="11327906" cy="850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it-IT" sz="2800">
                <a:solidFill>
                  <a:srgbClr val="FFFFFF"/>
                </a:solidFill>
                <a:latin typeface="Libre Franklin"/>
                <a:ea typeface="Libre Franklin"/>
                <a:cs typeface="Libre Franklin"/>
                <a:sym typeface="Libre Franklin"/>
              </a:rPr>
              <a:t>AGGRESSIVITÀ E IRRITABILITÀ: SINTOMI CORE O ACCESSORI?</a:t>
            </a:r>
            <a:endParaRPr/>
          </a:p>
        </p:txBody>
      </p:sp>
      <p:sp>
        <p:nvSpPr>
          <p:cNvPr id="1364" name="Google Shape;1364;p14"/>
          <p:cNvSpPr/>
          <p:nvPr/>
        </p:nvSpPr>
        <p:spPr>
          <a:xfrm>
            <a:off x="4946223" y="3429000"/>
            <a:ext cx="2161803" cy="2006353"/>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Times New Roman"/>
              <a:buNone/>
            </a:pPr>
            <a:r>
              <a:rPr lang="it-IT" sz="2200">
                <a:solidFill>
                  <a:schemeClr val="lt1"/>
                </a:solidFill>
                <a:latin typeface="Arial"/>
                <a:ea typeface="Arial"/>
                <a:cs typeface="Arial"/>
                <a:sym typeface="Arial"/>
              </a:rPr>
              <a:t>Nuclear </a:t>
            </a:r>
            <a:r>
              <a:rPr b="0" i="0" lang="it-IT" sz="2200" u="none" cap="none" strike="noStrike">
                <a:solidFill>
                  <a:schemeClr val="lt1"/>
                </a:solidFill>
                <a:latin typeface="Arial"/>
                <a:ea typeface="Arial"/>
                <a:cs typeface="Arial"/>
                <a:sym typeface="Arial"/>
              </a:rPr>
              <a:t>Symptoms</a:t>
            </a:r>
            <a:endParaRPr/>
          </a:p>
        </p:txBody>
      </p:sp>
      <p:sp>
        <p:nvSpPr>
          <p:cNvPr id="1365" name="Google Shape;1365;p14"/>
          <p:cNvSpPr/>
          <p:nvPr/>
        </p:nvSpPr>
        <p:spPr>
          <a:xfrm>
            <a:off x="3807247" y="2182450"/>
            <a:ext cx="2161803" cy="2006353"/>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Times New Roman"/>
              <a:buNone/>
            </a:pPr>
            <a:r>
              <a:rPr b="0" i="0" lang="it-IT" sz="2200" u="none" cap="none" strike="noStrike">
                <a:solidFill>
                  <a:schemeClr val="lt1"/>
                </a:solidFill>
                <a:latin typeface="Arial"/>
                <a:ea typeface="Arial"/>
                <a:cs typeface="Arial"/>
                <a:sym typeface="Arial"/>
              </a:rPr>
              <a:t>Accessory Symptoms</a:t>
            </a:r>
            <a:endParaRPr/>
          </a:p>
        </p:txBody>
      </p:sp>
      <p:sp>
        <p:nvSpPr>
          <p:cNvPr id="1366" name="Google Shape;1366;p14"/>
          <p:cNvSpPr txBox="1"/>
          <p:nvPr/>
        </p:nvSpPr>
        <p:spPr>
          <a:xfrm>
            <a:off x="6230111" y="2041233"/>
            <a:ext cx="15141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lt1"/>
                </a:solidFill>
                <a:latin typeface="Arial"/>
                <a:ea typeface="Arial"/>
                <a:cs typeface="Arial"/>
                <a:sym typeface="Arial"/>
              </a:rPr>
              <a:t>Stereotypies</a:t>
            </a:r>
            <a:endParaRPr/>
          </a:p>
          <a:p>
            <a:pPr indent="0" lvl="0" marL="0" marR="0" rtl="0" algn="l">
              <a:spcBef>
                <a:spcPts val="0"/>
              </a:spcBef>
              <a:spcAft>
                <a:spcPts val="0"/>
              </a:spcAft>
              <a:buNone/>
            </a:pPr>
            <a:r>
              <a:rPr lang="it-IT" sz="1800">
                <a:solidFill>
                  <a:schemeClr val="lt1"/>
                </a:solidFill>
                <a:latin typeface="Arial"/>
                <a:ea typeface="Arial"/>
                <a:cs typeface="Arial"/>
                <a:sym typeface="Arial"/>
              </a:rPr>
              <a:t>RRB</a:t>
            </a:r>
            <a:endParaRPr/>
          </a:p>
        </p:txBody>
      </p:sp>
      <p:sp>
        <p:nvSpPr>
          <p:cNvPr id="1367" name="Google Shape;1367;p14"/>
          <p:cNvSpPr txBox="1"/>
          <p:nvPr/>
        </p:nvSpPr>
        <p:spPr>
          <a:xfrm>
            <a:off x="6742009" y="2617215"/>
            <a:ext cx="189588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lt1"/>
                </a:solidFill>
                <a:latin typeface="Arial"/>
                <a:ea typeface="Arial"/>
                <a:cs typeface="Arial"/>
                <a:sym typeface="Arial"/>
              </a:rPr>
              <a:t>SIB</a:t>
            </a:r>
            <a:endParaRPr/>
          </a:p>
          <a:p>
            <a:pPr indent="0" lvl="0" marL="0" marR="0" rtl="0" algn="l">
              <a:spcBef>
                <a:spcPts val="0"/>
              </a:spcBef>
              <a:spcAft>
                <a:spcPts val="0"/>
              </a:spcAft>
              <a:buNone/>
            </a:pPr>
            <a:r>
              <a:rPr lang="it-IT" sz="1800">
                <a:solidFill>
                  <a:schemeClr val="lt1"/>
                </a:solidFill>
                <a:latin typeface="Arial"/>
                <a:ea typeface="Arial"/>
                <a:cs typeface="Arial"/>
                <a:sym typeface="Arial"/>
              </a:rPr>
              <a:t>aggressiveness</a:t>
            </a:r>
            <a:endParaRPr/>
          </a:p>
        </p:txBody>
      </p:sp>
      <p:sp>
        <p:nvSpPr>
          <p:cNvPr id="1368" name="Google Shape;1368;p14"/>
          <p:cNvSpPr/>
          <p:nvPr/>
        </p:nvSpPr>
        <p:spPr>
          <a:xfrm rot="8046072">
            <a:off x="6134168" y="2838670"/>
            <a:ext cx="363985" cy="151812"/>
          </a:xfrm>
          <a:prstGeom prst="rightArrow">
            <a:avLst>
              <a:gd fmla="val 50000" name="adj1"/>
              <a:gd fmla="val 50000" name="adj2"/>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Times New Roman"/>
              <a:buNone/>
            </a:pPr>
            <a:r>
              <a:t/>
            </a:r>
            <a:endParaRPr b="0" i="0" sz="2400" u="none" cap="none" strike="noStrike">
              <a:solidFill>
                <a:schemeClr val="lt1"/>
              </a:solidFill>
              <a:latin typeface="Arial"/>
              <a:ea typeface="Arial"/>
              <a:cs typeface="Arial"/>
              <a:sym typeface="Arial"/>
            </a:endParaRPr>
          </a:p>
        </p:txBody>
      </p:sp>
      <p:sp>
        <p:nvSpPr>
          <p:cNvPr id="1369" name="Google Shape;1369;p14"/>
          <p:cNvSpPr/>
          <p:nvPr/>
        </p:nvSpPr>
        <p:spPr>
          <a:xfrm rot="8046072">
            <a:off x="6356545" y="3061756"/>
            <a:ext cx="363985" cy="151812"/>
          </a:xfrm>
          <a:prstGeom prst="rightArrow">
            <a:avLst>
              <a:gd fmla="val 50000" name="adj1"/>
              <a:gd fmla="val 50000" name="adj2"/>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Times New Roman"/>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pic>
        <p:nvPicPr>
          <p:cNvPr id="1376" name="Google Shape;1376;p15"/>
          <p:cNvPicPr preferRelativeResize="0"/>
          <p:nvPr/>
        </p:nvPicPr>
        <p:blipFill rotWithShape="1">
          <a:blip r:embed="rId3">
            <a:alphaModFix/>
          </a:blip>
          <a:srcRect b="0" l="0" r="0" t="0"/>
          <a:stretch/>
        </p:blipFill>
        <p:spPr>
          <a:xfrm>
            <a:off x="7248527" y="2205038"/>
            <a:ext cx="1662113" cy="4394200"/>
          </a:xfrm>
          <a:prstGeom prst="rect">
            <a:avLst/>
          </a:prstGeom>
          <a:noFill/>
          <a:ln>
            <a:noFill/>
          </a:ln>
        </p:spPr>
      </p:pic>
      <p:sp>
        <p:nvSpPr>
          <p:cNvPr id="1377" name="Google Shape;1377;p15"/>
          <p:cNvSpPr txBox="1"/>
          <p:nvPr>
            <p:ph idx="1" type="body"/>
          </p:nvPr>
        </p:nvSpPr>
        <p:spPr>
          <a:xfrm>
            <a:off x="1407044" y="1960618"/>
            <a:ext cx="9856308" cy="3720775"/>
          </a:xfrm>
          <a:prstGeom prst="rect">
            <a:avLst/>
          </a:prstGeom>
          <a:noFill/>
          <a:ln>
            <a:noFill/>
          </a:ln>
        </p:spPr>
        <p:txBody>
          <a:bodyPr anchorCtr="0" anchor="t" bIns="46800" lIns="90000" spcFirstLastPara="1" rIns="90000" wrap="square" tIns="46800">
            <a:noAutofit/>
          </a:bodyPr>
          <a:lstStyle/>
          <a:p>
            <a:pPr indent="-342900" lvl="0" marL="342900" rtl="0" algn="l">
              <a:spcBef>
                <a:spcPts val="0"/>
              </a:spcBef>
              <a:spcAft>
                <a:spcPts val="0"/>
              </a:spcAft>
              <a:buClr>
                <a:schemeClr val="lt1"/>
              </a:buClr>
              <a:buSzPts val="2300"/>
              <a:buFont typeface="Noto Sans Symbols"/>
              <a:buChar char="▪"/>
            </a:pPr>
            <a:r>
              <a:rPr lang="it-IT" sz="2300"/>
              <a:t>il ruolo dei neurotrasmettitori (serotonina, dopamina e GABA) nell'aggressività non è più così chiaro come appariva una volta</a:t>
            </a:r>
            <a:endParaRPr/>
          </a:p>
          <a:p>
            <a:pPr indent="-342900" lvl="0" marL="342900" rtl="0" algn="l">
              <a:spcBef>
                <a:spcPts val="2400"/>
              </a:spcBef>
              <a:spcAft>
                <a:spcPts val="0"/>
              </a:spcAft>
              <a:buClr>
                <a:schemeClr val="lt1"/>
              </a:buClr>
              <a:buSzPts val="2300"/>
              <a:buFont typeface="Noto Sans Symbols"/>
              <a:buChar char="▪"/>
            </a:pPr>
            <a:r>
              <a:rPr lang="it-IT" sz="2300"/>
              <a:t>sussistono indicazioni di efficacia ma ci sono anche studi indicanti scarsa efficacia, soprattutto nei DSI</a:t>
            </a:r>
            <a:endParaRPr/>
          </a:p>
          <a:p>
            <a:pPr indent="-342900" lvl="0" marL="342900" rtl="0" algn="l">
              <a:spcBef>
                <a:spcPts val="2400"/>
              </a:spcBef>
              <a:spcAft>
                <a:spcPts val="0"/>
              </a:spcAft>
              <a:buClr>
                <a:schemeClr val="lt1"/>
              </a:buClr>
              <a:buSzPts val="2300"/>
              <a:buFont typeface="Noto Sans Symbols"/>
              <a:buChar char="▪"/>
            </a:pPr>
            <a:r>
              <a:rPr lang="it-IT" sz="2300"/>
              <a:t>è necessaria ulteriore ricerca</a:t>
            </a:r>
            <a:endParaRPr/>
          </a:p>
          <a:p>
            <a:pPr indent="-342900" lvl="0" marL="342900" rtl="0" algn="l">
              <a:spcBef>
                <a:spcPts val="2400"/>
              </a:spcBef>
              <a:spcAft>
                <a:spcPts val="0"/>
              </a:spcAft>
              <a:buClr>
                <a:schemeClr val="lt1"/>
              </a:buClr>
              <a:buSzPts val="2300"/>
              <a:buFont typeface="Noto Sans Symbols"/>
              <a:buChar char="▪"/>
            </a:pPr>
            <a:r>
              <a:rPr lang="it-IT" sz="2300"/>
              <a:t>non si possono fare previsioni con sicurezza sugli effetti dei farmaci sull'aggressività relativamente ai pochi studi controllati</a:t>
            </a:r>
            <a:endParaRPr/>
          </a:p>
        </p:txBody>
      </p:sp>
      <p:sp>
        <p:nvSpPr>
          <p:cNvPr id="1378" name="Google Shape;1378;p15"/>
          <p:cNvSpPr/>
          <p:nvPr/>
        </p:nvSpPr>
        <p:spPr>
          <a:xfrm>
            <a:off x="0" y="463554"/>
            <a:ext cx="12192000" cy="720725"/>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rgbClr val="FFFFFF"/>
              </a:solidFill>
              <a:latin typeface="Arial"/>
              <a:ea typeface="Arial"/>
              <a:cs typeface="Arial"/>
              <a:sym typeface="Arial"/>
            </a:endParaRPr>
          </a:p>
        </p:txBody>
      </p:sp>
      <p:sp>
        <p:nvSpPr>
          <p:cNvPr id="1379" name="Google Shape;1379;p15"/>
          <p:cNvSpPr/>
          <p:nvPr/>
        </p:nvSpPr>
        <p:spPr>
          <a:xfrm>
            <a:off x="1641475" y="404813"/>
            <a:ext cx="8929688" cy="850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500"/>
              <a:buFont typeface="Times New Roman"/>
              <a:buNone/>
            </a:pPr>
            <a:r>
              <a:rPr b="1" i="0" lang="it-IT" sz="2500" u="none" cap="none" strike="noStrike">
                <a:solidFill>
                  <a:srgbClr val="FFFFFF"/>
                </a:solidFill>
                <a:latin typeface="Libre Franklin"/>
                <a:ea typeface="Libre Franklin"/>
                <a:cs typeface="Libre Franklin"/>
                <a:sym typeface="Libre Franklin"/>
              </a:rPr>
              <a:t>GESTIONE (NON TRATTAMENTO) DEI CP NELL’ASD/DSI</a:t>
            </a:r>
            <a:endParaRPr/>
          </a:p>
        </p:txBody>
      </p:sp>
      <p:sp>
        <p:nvSpPr>
          <p:cNvPr id="1380" name="Google Shape;1380;p15"/>
          <p:cNvSpPr txBox="1"/>
          <p:nvPr/>
        </p:nvSpPr>
        <p:spPr>
          <a:xfrm>
            <a:off x="1703396" y="6431100"/>
            <a:ext cx="8856663" cy="40322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1000"/>
              <a:buFont typeface="Times New Roman"/>
              <a:buNone/>
            </a:pPr>
            <a:r>
              <a:rPr b="0" i="0" lang="it-IT" sz="1000" u="none" cap="none" strike="noStrike">
                <a:solidFill>
                  <a:srgbClr val="FFFFFF"/>
                </a:solidFill>
                <a:latin typeface="Century Gothic"/>
                <a:ea typeface="Century Gothic"/>
                <a:cs typeface="Century Gothic"/>
                <a:sym typeface="Century Gothic"/>
              </a:rPr>
              <a:t>Willner P. The neurobiology of aggression: implications for the pharmacotherapy of aggressive challenging behaviour by people with intellectual disabilities. J Intellect Disabil Res. 2015 Jan;59(1):82-92.</a:t>
            </a:r>
            <a:endParaRPr b="0" i="0" sz="1000" u="none" cap="none" strike="noStrike">
              <a:solidFill>
                <a:srgbClr val="FFFFFF"/>
              </a:solidFill>
              <a:latin typeface="Century Gothic"/>
              <a:ea typeface="Century Gothic"/>
              <a:cs typeface="Century Gothic"/>
              <a:sym typeface="Century Gothic"/>
            </a:endParaRPr>
          </a:p>
        </p:txBody>
      </p:sp>
      <p:cxnSp>
        <p:nvCxnSpPr>
          <p:cNvPr id="1381" name="Google Shape;1381;p15"/>
          <p:cNvCxnSpPr/>
          <p:nvPr/>
        </p:nvCxnSpPr>
        <p:spPr>
          <a:xfrm rot="10800000">
            <a:off x="1524000" y="6430963"/>
            <a:ext cx="9144000" cy="0"/>
          </a:xfrm>
          <a:prstGeom prst="straightConnector1">
            <a:avLst/>
          </a:prstGeom>
          <a:noFill/>
          <a:ln cap="flat" cmpd="sng" w="25400">
            <a:solidFill>
              <a:srgbClr val="5F5F5F"/>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p16"/>
          <p:cNvSpPr/>
          <p:nvPr/>
        </p:nvSpPr>
        <p:spPr>
          <a:xfrm>
            <a:off x="0" y="404675"/>
            <a:ext cx="12192000" cy="720725"/>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rgbClr val="FFFFFF"/>
              </a:solidFill>
              <a:latin typeface="Calibri"/>
              <a:ea typeface="Calibri"/>
              <a:cs typeface="Calibri"/>
              <a:sym typeface="Calibri"/>
            </a:endParaRPr>
          </a:p>
        </p:txBody>
      </p:sp>
      <p:sp>
        <p:nvSpPr>
          <p:cNvPr id="1389" name="Google Shape;1389;p16"/>
          <p:cNvSpPr/>
          <p:nvPr/>
        </p:nvSpPr>
        <p:spPr>
          <a:xfrm>
            <a:off x="0" y="404674"/>
            <a:ext cx="12192000" cy="7207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Libre Franklin"/>
              <a:buNone/>
            </a:pPr>
            <a:r>
              <a:rPr b="0" i="0" lang="it-IT" sz="2800" u="none" cap="none" strike="noStrike">
                <a:solidFill>
                  <a:srgbClr val="FFFFFF"/>
                </a:solidFill>
                <a:latin typeface="Libre Franklin"/>
                <a:ea typeface="Libre Franklin"/>
                <a:cs typeface="Libre Franklin"/>
                <a:sym typeface="Libre Franklin"/>
              </a:rPr>
              <a:t>PRESCRIZIONE OFF-LABEL</a:t>
            </a:r>
            <a:endParaRPr/>
          </a:p>
        </p:txBody>
      </p:sp>
      <p:sp>
        <p:nvSpPr>
          <p:cNvPr id="1390" name="Google Shape;1390;p16"/>
          <p:cNvSpPr txBox="1"/>
          <p:nvPr/>
        </p:nvSpPr>
        <p:spPr>
          <a:xfrm>
            <a:off x="1002525" y="2315173"/>
            <a:ext cx="168688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2400">
                <a:solidFill>
                  <a:schemeClr val="dk1"/>
                </a:solidFill>
                <a:latin typeface="Calibri"/>
                <a:ea typeface="Calibri"/>
                <a:cs typeface="Calibri"/>
                <a:sym typeface="Calibri"/>
              </a:rPr>
              <a:t>L. 94/1998</a:t>
            </a:r>
            <a:endParaRPr b="0" i="0" sz="2400" u="none" cap="none" strike="noStrike">
              <a:solidFill>
                <a:srgbClr val="000000"/>
              </a:solidFill>
              <a:latin typeface="Arial"/>
              <a:ea typeface="Arial"/>
              <a:cs typeface="Arial"/>
              <a:sym typeface="Arial"/>
            </a:endParaRPr>
          </a:p>
        </p:txBody>
      </p:sp>
      <p:sp>
        <p:nvSpPr>
          <p:cNvPr id="1391" name="Google Shape;1391;p16"/>
          <p:cNvSpPr txBox="1"/>
          <p:nvPr/>
        </p:nvSpPr>
        <p:spPr>
          <a:xfrm>
            <a:off x="5910220" y="1969392"/>
            <a:ext cx="5379149" cy="37856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it-IT" sz="2400" u="none" cap="none" strike="noStrike">
                <a:solidFill>
                  <a:srgbClr val="000000"/>
                </a:solidFill>
                <a:latin typeface="Arial"/>
                <a:ea typeface="Arial"/>
                <a:cs typeface="Arial"/>
                <a:sym typeface="Arial"/>
              </a:rPr>
              <a:t>Quando è lecito</a:t>
            </a:r>
            <a:endParaRPr/>
          </a:p>
          <a:p>
            <a:pPr indent="0" lvl="0" marL="0" marR="0" rtl="0" algn="l">
              <a:lnSpc>
                <a:spcPct val="100000"/>
              </a:lnSpc>
              <a:spcBef>
                <a:spcPts val="0"/>
              </a:spcBef>
              <a:spcAft>
                <a:spcPts val="0"/>
              </a:spcAft>
              <a:buClr>
                <a:srgbClr val="000000"/>
              </a:buClr>
              <a:buSzPts val="2400"/>
              <a:buFont typeface="Noto Sans Symbols"/>
              <a:buChar char="▪"/>
            </a:pPr>
            <a:r>
              <a:rPr b="0" i="0" lang="it-IT" sz="2400" u="none" cap="none" strike="noStrike">
                <a:solidFill>
                  <a:srgbClr val="000000"/>
                </a:solidFill>
                <a:latin typeface="Arial"/>
                <a:ea typeface="Arial"/>
                <a:cs typeface="Arial"/>
                <a:sym typeface="Arial"/>
              </a:rPr>
              <a:t>Evidenze scientifiche disponibili</a:t>
            </a:r>
            <a:endParaRPr/>
          </a:p>
          <a:p>
            <a:pPr indent="0" lvl="0" marL="0" marR="0" rtl="0" algn="l">
              <a:lnSpc>
                <a:spcPct val="100000"/>
              </a:lnSpc>
              <a:spcBef>
                <a:spcPts val="0"/>
              </a:spcBef>
              <a:spcAft>
                <a:spcPts val="0"/>
              </a:spcAft>
              <a:buClr>
                <a:srgbClr val="000000"/>
              </a:buClr>
              <a:buSzPts val="2400"/>
              <a:buFont typeface="Noto Sans Symbols"/>
              <a:buChar char="▪"/>
            </a:pPr>
            <a:r>
              <a:rPr b="0" i="0" lang="it-IT" sz="2400" u="none" cap="none" strike="noStrike">
                <a:solidFill>
                  <a:srgbClr val="000000"/>
                </a:solidFill>
                <a:latin typeface="Arial"/>
                <a:ea typeface="Arial"/>
                <a:cs typeface="Arial"/>
                <a:sym typeface="Arial"/>
              </a:rPr>
              <a:t>Assenza di alternative autorizzate</a:t>
            </a:r>
            <a:endParaRPr/>
          </a:p>
          <a:p>
            <a:pPr indent="0" lvl="0" marL="0" marR="0" rtl="0" algn="l">
              <a:lnSpc>
                <a:spcPct val="100000"/>
              </a:lnSpc>
              <a:spcBef>
                <a:spcPts val="0"/>
              </a:spcBef>
              <a:spcAft>
                <a:spcPts val="0"/>
              </a:spcAft>
              <a:buClr>
                <a:srgbClr val="000000"/>
              </a:buClr>
              <a:buSzPts val="2400"/>
              <a:buFont typeface="Noto Sans Symbols"/>
              <a:buChar char="▪"/>
            </a:pPr>
            <a:r>
              <a:rPr b="0" i="0" lang="it-IT" sz="2400" u="none" cap="none" strike="noStrike">
                <a:solidFill>
                  <a:srgbClr val="000000"/>
                </a:solidFill>
                <a:latin typeface="Arial"/>
                <a:ea typeface="Arial"/>
                <a:cs typeface="Arial"/>
                <a:sym typeface="Arial"/>
              </a:rPr>
              <a:t>Interesse del paziente</a:t>
            </a:r>
            <a:endParaRPr/>
          </a:p>
          <a:p>
            <a:pPr indent="0" lvl="0" marL="0" marR="0" rtl="0" algn="l">
              <a:lnSpc>
                <a:spcPct val="100000"/>
              </a:lnSpc>
              <a:spcBef>
                <a:spcPts val="0"/>
              </a:spcBef>
              <a:spcAft>
                <a:spcPts val="0"/>
              </a:spcAft>
              <a:buClr>
                <a:srgbClr val="000000"/>
              </a:buClr>
              <a:buSzPts val="2400"/>
              <a:buFont typeface="Noto Sans Symbols"/>
              <a:buChar char="▪"/>
            </a:pPr>
            <a:r>
              <a:rPr b="0" i="0" lang="it-IT" sz="2400" u="none" cap="none" strike="noStrike">
                <a:solidFill>
                  <a:srgbClr val="000000"/>
                </a:solidFill>
                <a:latin typeface="Arial"/>
                <a:ea typeface="Arial"/>
                <a:cs typeface="Arial"/>
                <a:sym typeface="Arial"/>
              </a:rPr>
              <a:t>Consenso informato specifico</a:t>
            </a:r>
            <a:endParaRPr/>
          </a:p>
          <a:p>
            <a:pPr indent="152400" lvl="0" marL="0" marR="0" rtl="0" algn="l">
              <a:lnSpc>
                <a:spcPct val="100000"/>
              </a:lnSpc>
              <a:spcBef>
                <a:spcPts val="0"/>
              </a:spcBef>
              <a:spcAft>
                <a:spcPts val="0"/>
              </a:spcAft>
              <a:buClr>
                <a:srgbClr val="000000"/>
              </a:buClr>
              <a:buSzPts val="2400"/>
              <a:buFont typeface="Noto Sans Symbols"/>
              <a:buNone/>
            </a:pPr>
            <a:r>
              <a:t/>
            </a:r>
            <a:endParaRPr sz="24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1" lang="it-IT" sz="2400" u="none" cap="none" strike="noStrike">
                <a:solidFill>
                  <a:srgbClr val="000000"/>
                </a:solidFill>
                <a:latin typeface="Arial"/>
                <a:ea typeface="Arial"/>
                <a:cs typeface="Arial"/>
                <a:sym typeface="Arial"/>
              </a:rPr>
              <a:t>Rischi medico-legali</a:t>
            </a:r>
            <a:endParaRPr/>
          </a:p>
          <a:p>
            <a:pPr indent="0" lvl="0" marL="0" marR="0" rtl="0" algn="l">
              <a:lnSpc>
                <a:spcPct val="100000"/>
              </a:lnSpc>
              <a:spcBef>
                <a:spcPts val="0"/>
              </a:spcBef>
              <a:spcAft>
                <a:spcPts val="0"/>
              </a:spcAft>
              <a:buClr>
                <a:srgbClr val="000000"/>
              </a:buClr>
              <a:buSzPts val="2400"/>
              <a:buFont typeface="Noto Sans Symbols"/>
              <a:buChar char="▪"/>
            </a:pPr>
            <a:r>
              <a:rPr b="0" i="0" lang="it-IT" sz="2400" u="none" cap="none" strike="noStrike">
                <a:solidFill>
                  <a:srgbClr val="000000"/>
                </a:solidFill>
                <a:latin typeface="Arial"/>
                <a:ea typeface="Arial"/>
                <a:cs typeface="Arial"/>
                <a:sym typeface="Arial"/>
              </a:rPr>
              <a:t>Inappropriatezza</a:t>
            </a:r>
            <a:endParaRPr/>
          </a:p>
          <a:p>
            <a:pPr indent="0" lvl="0" marL="0" marR="0" rtl="0" algn="l">
              <a:lnSpc>
                <a:spcPct val="100000"/>
              </a:lnSpc>
              <a:spcBef>
                <a:spcPts val="0"/>
              </a:spcBef>
              <a:spcAft>
                <a:spcPts val="0"/>
              </a:spcAft>
              <a:buClr>
                <a:srgbClr val="000000"/>
              </a:buClr>
              <a:buSzPts val="2400"/>
              <a:buFont typeface="Noto Sans Symbols"/>
              <a:buChar char="▪"/>
            </a:pPr>
            <a:r>
              <a:rPr b="0" i="0" lang="it-IT" sz="2400" u="none" cap="none" strike="noStrike">
                <a:solidFill>
                  <a:srgbClr val="000000"/>
                </a:solidFill>
                <a:latin typeface="Arial"/>
                <a:ea typeface="Arial"/>
                <a:cs typeface="Arial"/>
                <a:sym typeface="Arial"/>
              </a:rPr>
              <a:t>mancanza di documentazione</a:t>
            </a:r>
            <a:endParaRPr/>
          </a:p>
          <a:p>
            <a:pPr indent="0" lvl="0" marL="0" marR="0" rtl="0" algn="l">
              <a:lnSpc>
                <a:spcPct val="100000"/>
              </a:lnSpc>
              <a:spcBef>
                <a:spcPts val="0"/>
              </a:spcBef>
              <a:spcAft>
                <a:spcPts val="0"/>
              </a:spcAft>
              <a:buClr>
                <a:srgbClr val="000000"/>
              </a:buClr>
              <a:buSzPts val="2400"/>
              <a:buFont typeface="Noto Sans Symbols"/>
              <a:buChar char="▪"/>
            </a:pPr>
            <a:r>
              <a:rPr b="0" i="0" lang="it-IT" sz="2400" u="none" cap="none" strike="noStrike">
                <a:solidFill>
                  <a:srgbClr val="000000"/>
                </a:solidFill>
                <a:latin typeface="Arial"/>
                <a:ea typeface="Arial"/>
                <a:cs typeface="Arial"/>
                <a:sym typeface="Arial"/>
              </a:rPr>
              <a:t>eventi avversi</a:t>
            </a:r>
            <a:endParaRPr/>
          </a:p>
        </p:txBody>
      </p:sp>
      <p:sp>
        <p:nvSpPr>
          <p:cNvPr id="1392" name="Google Shape;1392;p16"/>
          <p:cNvSpPr txBox="1"/>
          <p:nvPr/>
        </p:nvSpPr>
        <p:spPr>
          <a:xfrm>
            <a:off x="1002525" y="2948831"/>
            <a:ext cx="4373880" cy="224676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Noto Sans Symbols"/>
              <a:buChar char="▪"/>
            </a:pPr>
            <a:r>
              <a:rPr lang="it-IT" sz="2000">
                <a:solidFill>
                  <a:schemeClr val="dk1"/>
                </a:solidFill>
                <a:latin typeface="Calibri"/>
                <a:ea typeface="Calibri"/>
                <a:cs typeface="Calibri"/>
                <a:sym typeface="Calibri"/>
              </a:rPr>
              <a:t>Responsabilità del medico</a:t>
            </a:r>
            <a:endParaRPr/>
          </a:p>
          <a:p>
            <a:pPr indent="-158750" lvl="0" marL="285750" marR="0" rtl="0" algn="l">
              <a:spcBef>
                <a:spcPts val="0"/>
              </a:spcBef>
              <a:spcAft>
                <a:spcPts val="0"/>
              </a:spcAft>
              <a:buClr>
                <a:schemeClr val="dk1"/>
              </a:buClr>
              <a:buSzPts val="2000"/>
              <a:buFont typeface="Noto Sans Symbols"/>
              <a:buNone/>
            </a:pPr>
            <a:r>
              <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Noto Sans Symbols"/>
              <a:buChar char="▪"/>
            </a:pPr>
            <a:r>
              <a:rPr lang="it-IT" sz="2000">
                <a:solidFill>
                  <a:schemeClr val="dk1"/>
                </a:solidFill>
                <a:latin typeface="Calibri"/>
                <a:ea typeface="Calibri"/>
                <a:cs typeface="Calibri"/>
                <a:sym typeface="Calibri"/>
              </a:rPr>
              <a:t>Consenso informato → il paziente deve essere esplicitamente informato</a:t>
            </a:r>
            <a:endParaRPr/>
          </a:p>
          <a:p>
            <a:pPr indent="-158750" lvl="0" marL="285750" marR="0" rtl="0" algn="l">
              <a:spcBef>
                <a:spcPts val="0"/>
              </a:spcBef>
              <a:spcAft>
                <a:spcPts val="0"/>
              </a:spcAft>
              <a:buClr>
                <a:schemeClr val="dk1"/>
              </a:buClr>
              <a:buSzPts val="2000"/>
              <a:buFont typeface="Noto Sans Symbols"/>
              <a:buNone/>
            </a:pPr>
            <a:r>
              <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Noto Sans Symbols"/>
              <a:buChar char="▪"/>
            </a:pPr>
            <a:r>
              <a:rPr lang="it-IT" sz="2000">
                <a:solidFill>
                  <a:schemeClr val="dk1"/>
                </a:solidFill>
                <a:latin typeface="Calibri"/>
                <a:ea typeface="Calibri"/>
                <a:cs typeface="Calibri"/>
                <a:sym typeface="Calibri"/>
              </a:rPr>
              <a:t>Costo → generalmente a carico del paziente</a:t>
            </a:r>
            <a:endParaRPr/>
          </a:p>
        </p:txBody>
      </p:sp>
      <p:sp>
        <p:nvSpPr>
          <p:cNvPr id="1393" name="Google Shape;1393;p16"/>
          <p:cNvSpPr/>
          <p:nvPr/>
        </p:nvSpPr>
        <p:spPr>
          <a:xfrm>
            <a:off x="5770805" y="1793291"/>
            <a:ext cx="5658000" cy="4333800"/>
          </a:xfrm>
          <a:custGeom>
            <a:rect b="b" l="l" r="r" t="t"/>
            <a:pathLst>
              <a:path extrusionOk="0" h="120000" w="120000">
                <a:moveTo>
                  <a:pt x="0" y="0"/>
                </a:moveTo>
                <a:lnTo>
                  <a:pt x="120000" y="0"/>
                </a:lnTo>
                <a:lnTo>
                  <a:pt x="120000" y="120000"/>
                </a:lnTo>
                <a:lnTo>
                  <a:pt x="0" y="120000"/>
                </a:lnTo>
                <a:close/>
              </a:path>
              <a:path extrusionOk="0" fill="none" h="120000" w="120000">
                <a:moveTo>
                  <a:pt x="-2988" y="0"/>
                </a:moveTo>
                <a:close/>
                <a:lnTo>
                  <a:pt x="-2988" y="120000"/>
                </a:lnTo>
              </a:path>
              <a:path extrusionOk="0" fill="none" h="120000" w="120000">
                <a:moveTo>
                  <a:pt x="-2988" y="21862"/>
                </a:moveTo>
                <a:lnTo>
                  <a:pt x="-30064" y="41596"/>
                </a:lnTo>
              </a:path>
            </a:pathLst>
          </a:custGeom>
          <a:noFill/>
          <a:ln cap="flat" cmpd="sng" w="317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pic>
        <p:nvPicPr>
          <p:cNvPr id="1398" name="Google Shape;1398;p17"/>
          <p:cNvPicPr preferRelativeResize="0"/>
          <p:nvPr/>
        </p:nvPicPr>
        <p:blipFill rotWithShape="1">
          <a:blip r:embed="rId3">
            <a:alphaModFix/>
          </a:blip>
          <a:srcRect b="0" l="0" r="0" t="0"/>
          <a:stretch/>
        </p:blipFill>
        <p:spPr>
          <a:xfrm>
            <a:off x="6672265" y="1481138"/>
            <a:ext cx="3430587" cy="5141912"/>
          </a:xfrm>
          <a:prstGeom prst="rect">
            <a:avLst/>
          </a:prstGeom>
          <a:noFill/>
          <a:ln>
            <a:noFill/>
          </a:ln>
        </p:spPr>
      </p:pic>
      <p:sp>
        <p:nvSpPr>
          <p:cNvPr id="1399" name="Google Shape;1399;p17"/>
          <p:cNvSpPr/>
          <p:nvPr/>
        </p:nvSpPr>
        <p:spPr>
          <a:xfrm>
            <a:off x="0" y="630244"/>
            <a:ext cx="12192000" cy="720725"/>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400" name="Google Shape;1400;p17"/>
          <p:cNvSpPr/>
          <p:nvPr/>
        </p:nvSpPr>
        <p:spPr>
          <a:xfrm>
            <a:off x="1774832" y="571500"/>
            <a:ext cx="8642351" cy="850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it-IT" sz="2900">
                <a:solidFill>
                  <a:srgbClr val="FFFFFF"/>
                </a:solidFill>
                <a:latin typeface="Libre Franklin"/>
                <a:ea typeface="Libre Franklin"/>
                <a:cs typeface="Libre Franklin"/>
                <a:sym typeface="Libre Franklin"/>
              </a:rPr>
              <a:t>KEY POINTS</a:t>
            </a:r>
            <a:endParaRPr/>
          </a:p>
        </p:txBody>
      </p:sp>
      <p:sp>
        <p:nvSpPr>
          <p:cNvPr id="1401" name="Google Shape;1401;p17"/>
          <p:cNvSpPr/>
          <p:nvPr/>
        </p:nvSpPr>
        <p:spPr>
          <a:xfrm rot="185840">
            <a:off x="1692675" y="3133200"/>
            <a:ext cx="2883865" cy="765171"/>
          </a:xfrm>
          <a:prstGeom prst="rect">
            <a:avLst/>
          </a:prstGeom>
          <a:solidFill>
            <a:srgbClr val="EA5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Arial"/>
              <a:ea typeface="Arial"/>
              <a:cs typeface="Arial"/>
              <a:sym typeface="Arial"/>
            </a:endParaRPr>
          </a:p>
        </p:txBody>
      </p:sp>
      <p:sp>
        <p:nvSpPr>
          <p:cNvPr id="1402" name="Google Shape;1402;p17"/>
          <p:cNvSpPr txBox="1"/>
          <p:nvPr/>
        </p:nvSpPr>
        <p:spPr>
          <a:xfrm>
            <a:off x="1631951" y="188915"/>
            <a:ext cx="89281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800">
                <a:solidFill>
                  <a:srgbClr val="FFFFFF"/>
                </a:solidFill>
                <a:latin typeface="Libre Franklin"/>
                <a:ea typeface="Libre Franklin"/>
                <a:cs typeface="Libre Franklin"/>
                <a:sym typeface="Libre Franklin"/>
              </a:rPr>
              <a:t>MEDICATION USE FOR DID - ASD IN ADULTHOOD</a:t>
            </a:r>
            <a:endParaRPr b="1" i="0" sz="1800" u="none" cap="none" strike="noStrike">
              <a:solidFill>
                <a:srgbClr val="FFFFFF"/>
              </a:solidFill>
              <a:latin typeface="Libre Franklin"/>
              <a:ea typeface="Libre Franklin"/>
              <a:cs typeface="Libre Franklin"/>
              <a:sym typeface="Libre Franklin"/>
            </a:endParaRPr>
          </a:p>
        </p:txBody>
      </p:sp>
      <p:sp>
        <p:nvSpPr>
          <p:cNvPr id="1403" name="Google Shape;1403;p17"/>
          <p:cNvSpPr txBox="1"/>
          <p:nvPr>
            <p:ph idx="1" type="body"/>
          </p:nvPr>
        </p:nvSpPr>
        <p:spPr>
          <a:xfrm>
            <a:off x="1439850" y="2255378"/>
            <a:ext cx="4326590" cy="3208055"/>
          </a:xfrm>
          <a:prstGeom prst="rect">
            <a:avLst/>
          </a:prstGeom>
          <a:noFill/>
          <a:ln>
            <a:noFill/>
          </a:ln>
        </p:spPr>
        <p:txBody>
          <a:bodyPr anchorCtr="0" anchor="t" bIns="46800" lIns="90000" spcFirstLastPara="1" rIns="90000" wrap="square" tIns="46800">
            <a:noAutofit/>
          </a:bodyPr>
          <a:lstStyle/>
          <a:p>
            <a:pPr indent="-342900" lvl="0" marL="342900" rtl="0" algn="l">
              <a:spcBef>
                <a:spcPts val="0"/>
              </a:spcBef>
              <a:spcAft>
                <a:spcPts val="0"/>
              </a:spcAft>
              <a:buClr>
                <a:schemeClr val="lt1"/>
              </a:buClr>
              <a:buSzPts val="2400"/>
              <a:buFont typeface="Noto Sans Symbols"/>
              <a:buChar char="▪"/>
            </a:pPr>
            <a:r>
              <a:rPr lang="it-IT" sz="2400"/>
              <a:t>Elevata frequenza di prescrizioni off-label</a:t>
            </a:r>
            <a:endParaRPr/>
          </a:p>
          <a:p>
            <a:pPr indent="-342900" lvl="0" marL="342900" rtl="0" algn="l">
              <a:spcBef>
                <a:spcPts val="750"/>
              </a:spcBef>
              <a:spcAft>
                <a:spcPts val="0"/>
              </a:spcAft>
              <a:buClr>
                <a:schemeClr val="lt1"/>
              </a:buClr>
              <a:buSzPts val="2400"/>
              <a:buFont typeface="Noto Sans Symbols"/>
              <a:buChar char="▪"/>
            </a:pPr>
            <a:r>
              <a:rPr lang="it-IT" sz="2400"/>
              <a:t>Vulnerabilità della popolazione</a:t>
            </a:r>
            <a:endParaRPr/>
          </a:p>
          <a:p>
            <a:pPr indent="-342900" lvl="0" marL="342900" rtl="0" algn="l">
              <a:spcBef>
                <a:spcPts val="750"/>
              </a:spcBef>
              <a:spcAft>
                <a:spcPts val="0"/>
              </a:spcAft>
              <a:buClr>
                <a:schemeClr val="lt1"/>
              </a:buClr>
              <a:buSzPts val="2400"/>
              <a:buFont typeface="Noto Sans Symbols"/>
              <a:buChar char="▪"/>
            </a:pPr>
            <a:r>
              <a:rPr lang="it-IT" sz="2400"/>
              <a:t>Rischio di inappropriatezza prescrittiva</a:t>
            </a:r>
            <a:endParaRPr/>
          </a:p>
          <a:p>
            <a:pPr indent="-342900" lvl="0" marL="342900" rtl="0" algn="l">
              <a:spcBef>
                <a:spcPts val="750"/>
              </a:spcBef>
              <a:spcAft>
                <a:spcPts val="0"/>
              </a:spcAft>
              <a:buClr>
                <a:schemeClr val="lt1"/>
              </a:buClr>
              <a:buSzPts val="2400"/>
              <a:buFont typeface="Noto Sans Symbols"/>
              <a:buChar char="▪"/>
            </a:pPr>
            <a:r>
              <a:rPr lang="it-IT" sz="2400"/>
              <a:t>Quadro normativo</a:t>
            </a:r>
            <a:endParaRPr/>
          </a:p>
          <a:p>
            <a:pPr indent="-342900" lvl="0" marL="342900" rtl="0" algn="l">
              <a:spcBef>
                <a:spcPts val="750"/>
              </a:spcBef>
              <a:spcAft>
                <a:spcPts val="0"/>
              </a:spcAft>
              <a:buClr>
                <a:schemeClr val="lt1"/>
              </a:buClr>
              <a:buSzPts val="2400"/>
              <a:buFont typeface="Noto Sans Symbols"/>
              <a:buChar char="▪"/>
            </a:pPr>
            <a:r>
              <a:rPr lang="it-IT" sz="2400"/>
              <a:t>Misure di esito</a:t>
            </a:r>
            <a:endParaRPr/>
          </a:p>
          <a:p>
            <a:pPr indent="-190500" lvl="0" marL="342900" rtl="0" algn="l">
              <a:spcBef>
                <a:spcPts val="750"/>
              </a:spcBef>
              <a:spcAft>
                <a:spcPts val="0"/>
              </a:spcAft>
              <a:buClr>
                <a:schemeClr val="lt1"/>
              </a:buClr>
              <a:buSzPts val="2400"/>
              <a:buFont typeface="Noto Sans Symbols"/>
              <a:buNone/>
            </a:pPr>
            <a:r>
              <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18"/>
          <p:cNvSpPr txBox="1"/>
          <p:nvPr/>
        </p:nvSpPr>
        <p:spPr>
          <a:xfrm>
            <a:off x="1476156" y="2724968"/>
            <a:ext cx="9239693" cy="2389297"/>
          </a:xfrm>
          <a:prstGeom prst="rect">
            <a:avLst/>
          </a:prstGeom>
          <a:noFill/>
          <a:ln>
            <a:noFill/>
          </a:ln>
        </p:spPr>
        <p:txBody>
          <a:bodyPr anchorCtr="0" anchor="t" bIns="46800" lIns="90000" spcFirstLastPara="1" rIns="90000" wrap="square" tIns="46800">
            <a:noAutofit/>
          </a:bodyPr>
          <a:lstStyle/>
          <a:p>
            <a:pPr indent="-457200" lvl="0" marL="457200" marR="0" rtl="0" algn="l">
              <a:spcBef>
                <a:spcPts val="0"/>
              </a:spcBef>
              <a:spcAft>
                <a:spcPts val="0"/>
              </a:spcAft>
              <a:buClr>
                <a:schemeClr val="lt1"/>
              </a:buClr>
              <a:buSzPts val="2800"/>
              <a:buFont typeface="Arial"/>
              <a:buChar char="•"/>
            </a:pPr>
            <a:r>
              <a:rPr lang="it-IT" sz="2800">
                <a:solidFill>
                  <a:srgbClr val="FFFFFF"/>
                </a:solidFill>
                <a:latin typeface="Arial"/>
                <a:ea typeface="Arial"/>
                <a:cs typeface="Arial"/>
                <a:sym typeface="Arial"/>
              </a:rPr>
              <a:t>Le prove di buona qualità sono scarse</a:t>
            </a:r>
            <a:endParaRPr/>
          </a:p>
          <a:p>
            <a:pPr indent="-457200" lvl="0" marL="457200" marR="0" rtl="0" algn="l">
              <a:spcBef>
                <a:spcPts val="2400"/>
              </a:spcBef>
              <a:spcAft>
                <a:spcPts val="0"/>
              </a:spcAft>
              <a:buClr>
                <a:schemeClr val="lt1"/>
              </a:buClr>
              <a:buSzPts val="2800"/>
              <a:buFont typeface="Arial"/>
              <a:buChar char="•"/>
            </a:pPr>
            <a:r>
              <a:rPr lang="it-IT" sz="2800">
                <a:solidFill>
                  <a:srgbClr val="FFFFFF"/>
                </a:solidFill>
                <a:latin typeface="Arial"/>
                <a:ea typeface="Arial"/>
                <a:cs typeface="Arial"/>
                <a:sym typeface="Arial"/>
              </a:rPr>
              <a:t>L'evidenza si basa su studi di casi invece che su RCT</a:t>
            </a:r>
            <a:endParaRPr/>
          </a:p>
          <a:p>
            <a:pPr indent="-457200" lvl="0" marL="457200" marR="0" rtl="0" algn="l">
              <a:spcBef>
                <a:spcPts val="2400"/>
              </a:spcBef>
              <a:spcAft>
                <a:spcPts val="0"/>
              </a:spcAft>
              <a:buClr>
                <a:schemeClr val="lt1"/>
              </a:buClr>
              <a:buSzPts val="2800"/>
              <a:buFont typeface="Arial"/>
              <a:buChar char="•"/>
            </a:pPr>
            <a:r>
              <a:rPr lang="it-IT" sz="2800">
                <a:solidFill>
                  <a:srgbClr val="FFFFFF"/>
                </a:solidFill>
                <a:latin typeface="Arial"/>
                <a:ea typeface="Arial"/>
                <a:cs typeface="Arial"/>
                <a:sym typeface="Arial"/>
              </a:rPr>
              <a:t>Mancanza di studi che confrontino direttamente diversi farmaci per gestire specifici comportamenti problema</a:t>
            </a:r>
            <a:endParaRPr sz="2800">
              <a:solidFill>
                <a:srgbClr val="FFFFFF"/>
              </a:solidFill>
              <a:latin typeface="Arial"/>
              <a:ea typeface="Arial"/>
              <a:cs typeface="Arial"/>
              <a:sym typeface="Arial"/>
            </a:endParaRPr>
          </a:p>
        </p:txBody>
      </p:sp>
      <p:sp>
        <p:nvSpPr>
          <p:cNvPr id="1409" name="Google Shape;1409;p18"/>
          <p:cNvSpPr/>
          <p:nvPr/>
        </p:nvSpPr>
        <p:spPr>
          <a:xfrm>
            <a:off x="0" y="692154"/>
            <a:ext cx="12192000" cy="720725"/>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800"/>
              <a:buFont typeface="Times New Roman"/>
              <a:buNone/>
            </a:pPr>
            <a:r>
              <a:t/>
            </a:r>
            <a:endParaRPr sz="1800">
              <a:solidFill>
                <a:schemeClr val="dk1"/>
              </a:solidFill>
              <a:latin typeface="Arial"/>
              <a:ea typeface="Arial"/>
              <a:cs typeface="Arial"/>
              <a:sym typeface="Arial"/>
            </a:endParaRPr>
          </a:p>
        </p:txBody>
      </p:sp>
      <p:sp>
        <p:nvSpPr>
          <p:cNvPr id="1410" name="Google Shape;1410;p18"/>
          <p:cNvSpPr/>
          <p:nvPr/>
        </p:nvSpPr>
        <p:spPr>
          <a:xfrm>
            <a:off x="1641475" y="633413"/>
            <a:ext cx="8929688" cy="850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3200"/>
              <a:buFont typeface="Times New Roman"/>
              <a:buNone/>
            </a:pPr>
            <a:r>
              <a:rPr b="1" lang="it-IT" sz="3200">
                <a:solidFill>
                  <a:schemeClr val="lt1"/>
                </a:solidFill>
                <a:latin typeface="Libre Franklin"/>
                <a:ea typeface="Libre Franklin"/>
                <a:cs typeface="Libre Franklin"/>
                <a:sym typeface="Libre Franklin"/>
              </a:rPr>
              <a:t>EVIDENCE BASE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pic>
        <p:nvPicPr>
          <p:cNvPr id="1415" name="Google Shape;1415;p19"/>
          <p:cNvPicPr preferRelativeResize="0"/>
          <p:nvPr/>
        </p:nvPicPr>
        <p:blipFill rotWithShape="1">
          <a:blip r:embed="rId3">
            <a:alphaModFix/>
          </a:blip>
          <a:srcRect b="0" l="0" r="0" t="0"/>
          <a:stretch/>
        </p:blipFill>
        <p:spPr>
          <a:xfrm>
            <a:off x="6383339" y="1593850"/>
            <a:ext cx="3744912" cy="4992688"/>
          </a:xfrm>
          <a:prstGeom prst="rect">
            <a:avLst/>
          </a:prstGeom>
          <a:noFill/>
          <a:ln>
            <a:noFill/>
          </a:ln>
        </p:spPr>
      </p:pic>
      <p:sp>
        <p:nvSpPr>
          <p:cNvPr id="1416" name="Google Shape;1416;p19"/>
          <p:cNvSpPr/>
          <p:nvPr/>
        </p:nvSpPr>
        <p:spPr>
          <a:xfrm>
            <a:off x="0" y="630244"/>
            <a:ext cx="12192000" cy="720725"/>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417" name="Google Shape;1417;p19"/>
          <p:cNvSpPr/>
          <p:nvPr/>
        </p:nvSpPr>
        <p:spPr>
          <a:xfrm>
            <a:off x="1774832" y="571500"/>
            <a:ext cx="8642351" cy="850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it-IT" sz="2900">
                <a:solidFill>
                  <a:srgbClr val="FFFFFF"/>
                </a:solidFill>
                <a:latin typeface="Libre Franklin"/>
                <a:ea typeface="Libre Franklin"/>
                <a:cs typeface="Libre Franklin"/>
                <a:sym typeface="Libre Franklin"/>
              </a:rPr>
              <a:t>KEY POINTS</a:t>
            </a:r>
            <a:endParaRPr/>
          </a:p>
        </p:txBody>
      </p:sp>
      <p:sp>
        <p:nvSpPr>
          <p:cNvPr id="1418" name="Google Shape;1418;p19"/>
          <p:cNvSpPr/>
          <p:nvPr/>
        </p:nvSpPr>
        <p:spPr>
          <a:xfrm rot="185840">
            <a:off x="1283357" y="3824129"/>
            <a:ext cx="4231265" cy="908714"/>
          </a:xfrm>
          <a:prstGeom prst="rect">
            <a:avLst/>
          </a:prstGeom>
          <a:solidFill>
            <a:srgbClr val="EA5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Arial"/>
              <a:ea typeface="Arial"/>
              <a:cs typeface="Arial"/>
              <a:sym typeface="Arial"/>
            </a:endParaRPr>
          </a:p>
        </p:txBody>
      </p:sp>
      <p:sp>
        <p:nvSpPr>
          <p:cNvPr id="1419" name="Google Shape;1419;p19"/>
          <p:cNvSpPr txBox="1"/>
          <p:nvPr>
            <p:ph idx="1" type="body"/>
          </p:nvPr>
        </p:nvSpPr>
        <p:spPr>
          <a:xfrm>
            <a:off x="1253342" y="2175861"/>
            <a:ext cx="4326590" cy="3208055"/>
          </a:xfrm>
          <a:prstGeom prst="rect">
            <a:avLst/>
          </a:prstGeom>
          <a:noFill/>
          <a:ln>
            <a:noFill/>
          </a:ln>
        </p:spPr>
        <p:txBody>
          <a:bodyPr anchorCtr="0" anchor="t" bIns="46800" lIns="90000" spcFirstLastPara="1" rIns="90000" wrap="square" tIns="46800">
            <a:noAutofit/>
          </a:bodyPr>
          <a:lstStyle/>
          <a:p>
            <a:pPr indent="-342900" lvl="0" marL="342900" rtl="0" algn="l">
              <a:spcBef>
                <a:spcPts val="0"/>
              </a:spcBef>
              <a:spcAft>
                <a:spcPts val="0"/>
              </a:spcAft>
              <a:buClr>
                <a:schemeClr val="lt1"/>
              </a:buClr>
              <a:buSzPts val="2400"/>
              <a:buFont typeface="Noto Sans Symbols"/>
              <a:buChar char="▪"/>
            </a:pPr>
            <a:r>
              <a:rPr lang="it-IT" sz="2400"/>
              <a:t>Elevata frequenza di prescrizioni off-label</a:t>
            </a:r>
            <a:endParaRPr/>
          </a:p>
          <a:p>
            <a:pPr indent="-342900" lvl="0" marL="342900" rtl="0" algn="l">
              <a:spcBef>
                <a:spcPts val="750"/>
              </a:spcBef>
              <a:spcAft>
                <a:spcPts val="0"/>
              </a:spcAft>
              <a:buClr>
                <a:schemeClr val="lt1"/>
              </a:buClr>
              <a:buSzPts val="2400"/>
              <a:buFont typeface="Noto Sans Symbols"/>
              <a:buChar char="▪"/>
            </a:pPr>
            <a:r>
              <a:rPr lang="it-IT" sz="2400"/>
              <a:t>Vulnerabilità della popolazione</a:t>
            </a:r>
            <a:endParaRPr/>
          </a:p>
          <a:p>
            <a:pPr indent="-342900" lvl="0" marL="342900" rtl="0" algn="l">
              <a:spcBef>
                <a:spcPts val="750"/>
              </a:spcBef>
              <a:spcAft>
                <a:spcPts val="0"/>
              </a:spcAft>
              <a:buClr>
                <a:schemeClr val="lt1"/>
              </a:buClr>
              <a:buSzPts val="2400"/>
              <a:buFont typeface="Noto Sans Symbols"/>
              <a:buChar char="▪"/>
            </a:pPr>
            <a:r>
              <a:rPr lang="it-IT" sz="2400"/>
              <a:t>Rischio di inappropriatezza prescrittiva</a:t>
            </a:r>
            <a:endParaRPr/>
          </a:p>
          <a:p>
            <a:pPr indent="-342900" lvl="0" marL="342900" rtl="0" algn="l">
              <a:spcBef>
                <a:spcPts val="750"/>
              </a:spcBef>
              <a:spcAft>
                <a:spcPts val="0"/>
              </a:spcAft>
              <a:buClr>
                <a:schemeClr val="lt1"/>
              </a:buClr>
              <a:buSzPts val="2400"/>
              <a:buFont typeface="Noto Sans Symbols"/>
              <a:buChar char="▪"/>
            </a:pPr>
            <a:r>
              <a:rPr lang="it-IT" sz="2400"/>
              <a:t>Quadro normativo</a:t>
            </a:r>
            <a:endParaRPr/>
          </a:p>
          <a:p>
            <a:pPr indent="-342900" lvl="0" marL="342900" rtl="0" algn="l">
              <a:spcBef>
                <a:spcPts val="750"/>
              </a:spcBef>
              <a:spcAft>
                <a:spcPts val="0"/>
              </a:spcAft>
              <a:buClr>
                <a:schemeClr val="lt1"/>
              </a:buClr>
              <a:buSzPts val="2400"/>
              <a:buFont typeface="Noto Sans Symbols"/>
              <a:buChar char="▪"/>
            </a:pPr>
            <a:r>
              <a:rPr lang="it-IT" sz="2400"/>
              <a:t>Misure di esito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2"/>
          <p:cNvSpPr txBox="1"/>
          <p:nvPr/>
        </p:nvSpPr>
        <p:spPr>
          <a:xfrm>
            <a:off x="2377240" y="2219316"/>
            <a:ext cx="3600451" cy="404904"/>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i="0" lang="it-IT" sz="2000" u="none" cap="none" strike="noStrike">
                <a:solidFill>
                  <a:schemeClr val="dk1"/>
                </a:solidFill>
                <a:latin typeface="Arial"/>
                <a:ea typeface="Arial"/>
                <a:cs typeface="Arial"/>
                <a:sym typeface="Arial"/>
              </a:rPr>
              <a:t>Marco O. Bertelli</a:t>
            </a:r>
            <a:endParaRPr/>
          </a:p>
        </p:txBody>
      </p:sp>
      <p:sp>
        <p:nvSpPr>
          <p:cNvPr id="1230" name="Google Shape;1230;p2"/>
          <p:cNvSpPr txBox="1"/>
          <p:nvPr/>
        </p:nvSpPr>
        <p:spPr>
          <a:xfrm>
            <a:off x="2377240" y="2931105"/>
            <a:ext cx="8194868" cy="3049169"/>
          </a:xfrm>
          <a:prstGeom prst="rect">
            <a:avLst/>
          </a:prstGeom>
          <a:noFill/>
          <a:ln>
            <a:noFill/>
          </a:ln>
        </p:spPr>
        <p:txBody>
          <a:bodyPr anchorCtr="0" anchor="t" bIns="46800" lIns="90000" spcFirstLastPara="1" rIns="90000" wrap="square" tIns="46800">
            <a:spAutoFit/>
          </a:bodyPr>
          <a:lstStyle/>
          <a:p>
            <a:pPr indent="0" lvl="0" marL="0" marR="0" rtl="0" algn="l">
              <a:spcBef>
                <a:spcPts val="0"/>
              </a:spcBef>
              <a:spcAft>
                <a:spcPts val="0"/>
              </a:spcAft>
              <a:buNone/>
            </a:pPr>
            <a:r>
              <a:rPr b="0" i="1" lang="it-IT" sz="1200" u="none" cap="none" strike="noStrike">
                <a:solidFill>
                  <a:schemeClr val="dk1"/>
                </a:solidFill>
                <a:latin typeface="Arial"/>
                <a:ea typeface="Arial"/>
                <a:cs typeface="Arial"/>
                <a:sym typeface="Arial"/>
              </a:rPr>
              <a:t>Scientific Director of CREA – Research Center and Outpatient Clinics, San Sebastiano Foundation, Florence</a:t>
            </a:r>
            <a:endParaRPr/>
          </a:p>
          <a:p>
            <a:pPr indent="0" lvl="0" marL="0" marR="0" rtl="0" algn="l">
              <a:spcBef>
                <a:spcPts val="0"/>
              </a:spcBef>
              <a:spcAft>
                <a:spcPts val="0"/>
              </a:spcAft>
              <a:buNone/>
            </a:pPr>
            <a:r>
              <a:t/>
            </a:r>
            <a:endParaRPr b="0" i="1"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b="0" i="1" lang="it-IT" sz="1200" u="none" cap="none" strike="noStrike">
                <a:solidFill>
                  <a:schemeClr val="dk1"/>
                </a:solidFill>
                <a:latin typeface="Arial"/>
                <a:ea typeface="Arial"/>
                <a:cs typeface="Arial"/>
                <a:sym typeface="Arial"/>
              </a:rPr>
              <a:t>President of SIDiN – Italian Society for Neurodevelopmental Disorders (SIP Special Section) </a:t>
            </a:r>
            <a:endParaRPr/>
          </a:p>
          <a:p>
            <a:pPr indent="0" lvl="0" marL="0" marR="0" rtl="0" algn="l">
              <a:spcBef>
                <a:spcPts val="0"/>
              </a:spcBef>
              <a:spcAft>
                <a:spcPts val="0"/>
              </a:spcAft>
              <a:buNone/>
            </a:pPr>
            <a:r>
              <a:rPr b="0" i="1" lang="it-IT"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1" lang="it-IT" sz="1200" u="none" cap="none" strike="noStrike">
                <a:solidFill>
                  <a:schemeClr val="dk1"/>
                </a:solidFill>
                <a:latin typeface="Arial"/>
                <a:ea typeface="Arial"/>
                <a:cs typeface="Arial"/>
                <a:sym typeface="Arial"/>
              </a:rPr>
              <a:t>Past President WPA-SPID - World Psychiatric Association - Section Intellectual Disability</a:t>
            </a:r>
            <a:endParaRPr b="0" i="1"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b="0" i="1" lang="it-IT" sz="1200" u="none" cap="none" strike="noStrike">
                <a:solidFill>
                  <a:schemeClr val="dk1"/>
                </a:solidFill>
                <a:latin typeface="Arial"/>
                <a:ea typeface="Arial"/>
                <a:cs typeface="Arial"/>
                <a:sym typeface="Arial"/>
              </a:rPr>
              <a:t>Past President EAMH-ID - European Association on Mental Health in Intellectual Disability</a:t>
            </a:r>
            <a:endParaRPr b="0" i="1"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b="0" i="1" lang="it-IT" sz="1200" u="none" cap="none" strike="noStrike">
                <a:solidFill>
                  <a:schemeClr val="dk1"/>
                </a:solidFill>
                <a:latin typeface="Arial"/>
                <a:ea typeface="Arial"/>
                <a:cs typeface="Arial"/>
                <a:sym typeface="Arial"/>
              </a:rPr>
              <a:t>President Elect AISQuV - Italian Society for the study of Quality of Life</a:t>
            </a:r>
            <a:endParaRPr/>
          </a:p>
          <a:p>
            <a:pPr indent="0" lvl="0" marL="0" marR="0" rtl="0" algn="l">
              <a:spcBef>
                <a:spcPts val="0"/>
              </a:spcBef>
              <a:spcAft>
                <a:spcPts val="0"/>
              </a:spcAft>
              <a:buNone/>
            </a:pPr>
            <a:r>
              <a:rPr b="0" i="1" lang="it-IT" sz="1200" u="none" cap="none" strike="noStrike">
                <a:solidFill>
                  <a:schemeClr val="dk1"/>
                </a:solidFill>
                <a:latin typeface="Arial"/>
                <a:ea typeface="Arial"/>
                <a:cs typeface="Arial"/>
                <a:sym typeface="Arial"/>
              </a:rPr>
              <a:t>Coordinatore WPA WG ASD - </a:t>
            </a:r>
            <a:r>
              <a:rPr b="0" i="1" lang="it-IT" sz="1100" u="none" cap="none" strike="noStrike">
                <a:solidFill>
                  <a:schemeClr val="dk1"/>
                </a:solidFill>
                <a:latin typeface="Arial"/>
                <a:ea typeface="Arial"/>
                <a:cs typeface="Arial"/>
                <a:sym typeface="Arial"/>
              </a:rPr>
              <a:t>World Psychiatric Association – Working Group on Autism Spectrum Disorder</a:t>
            </a:r>
            <a:endParaRPr/>
          </a:p>
          <a:p>
            <a:pPr indent="0" lvl="0" marL="0" marR="0" rtl="0" algn="l">
              <a:spcBef>
                <a:spcPts val="0"/>
              </a:spcBef>
              <a:spcAft>
                <a:spcPts val="0"/>
              </a:spcAft>
              <a:buNone/>
            </a:pPr>
            <a:r>
              <a:rPr b="0" i="1" lang="it-IT" sz="1200" u="none" cap="none" strike="noStrike">
                <a:solidFill>
                  <a:schemeClr val="dk1"/>
                </a:solidFill>
                <a:latin typeface="Arial"/>
                <a:ea typeface="Arial"/>
                <a:cs typeface="Arial"/>
                <a:sym typeface="Arial"/>
              </a:rPr>
              <a:t>President of ASIR – Scientific Association of Rehabilitation and Residential Service Providers of the Tuscany Region</a:t>
            </a:r>
            <a:endParaRPr/>
          </a:p>
          <a:p>
            <a:pPr indent="0" lvl="0" marL="0" marR="0" rtl="0" algn="l">
              <a:spcBef>
                <a:spcPts val="0"/>
              </a:spcBef>
              <a:spcAft>
                <a:spcPts val="0"/>
              </a:spcAft>
              <a:buNone/>
            </a:pPr>
            <a:r>
              <a:t/>
            </a:r>
            <a:endParaRPr b="0" i="1"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b="0" i="1" lang="it-IT" sz="1200" u="none" cap="none" strike="noStrike">
                <a:solidFill>
                  <a:schemeClr val="dk1"/>
                </a:solidFill>
                <a:latin typeface="Arial"/>
                <a:ea typeface="Arial"/>
                <a:cs typeface="Arial"/>
                <a:sym typeface="Arial"/>
              </a:rPr>
              <a:t>Member of the ASD Istituto Superiore di Sanità Guidelines Panel</a:t>
            </a:r>
            <a:endParaRPr/>
          </a:p>
          <a:p>
            <a:pPr indent="0" lvl="0" marL="0" marR="0" rtl="0" algn="l">
              <a:spcBef>
                <a:spcPts val="0"/>
              </a:spcBef>
              <a:spcAft>
                <a:spcPts val="0"/>
              </a:spcAft>
              <a:buNone/>
            </a:pPr>
            <a:r>
              <a:rPr b="0" i="1" lang="it-IT" sz="1200" u="none" cap="none" strike="noStrike">
                <a:solidFill>
                  <a:schemeClr val="dk1"/>
                </a:solidFill>
                <a:latin typeface="Arial"/>
                <a:ea typeface="Arial"/>
                <a:cs typeface="Arial"/>
                <a:sym typeface="Arial"/>
              </a:rPr>
              <a:t>Member of the Panel on Rehabilitation Guidelines ASD World Health Organization</a:t>
            </a:r>
            <a:endParaRPr/>
          </a:p>
          <a:p>
            <a:pPr indent="0" lvl="0" marL="0" marR="0" rtl="0" algn="l">
              <a:spcBef>
                <a:spcPts val="0"/>
              </a:spcBef>
              <a:spcAft>
                <a:spcPts val="0"/>
              </a:spcAft>
              <a:buNone/>
            </a:pPr>
            <a:r>
              <a:t/>
            </a:r>
            <a:endParaRPr b="0" i="1"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b="0" i="1" lang="it-IT" sz="1200" u="none" cap="none" strike="noStrike">
                <a:solidFill>
                  <a:schemeClr val="dk1"/>
                </a:solidFill>
                <a:latin typeface="Arial"/>
                <a:ea typeface="Arial"/>
                <a:cs typeface="Arial"/>
                <a:sym typeface="Arial"/>
              </a:rPr>
              <a:t>Consultant for the Italian Ministry of Health</a:t>
            </a:r>
            <a:endParaRPr/>
          </a:p>
          <a:p>
            <a:pPr indent="0" lvl="0" marL="0" marR="0" rtl="0" algn="l">
              <a:spcBef>
                <a:spcPts val="0"/>
              </a:spcBef>
              <a:spcAft>
                <a:spcPts val="0"/>
              </a:spcAft>
              <a:buNone/>
            </a:pPr>
            <a:r>
              <a:t/>
            </a:r>
            <a:endParaRPr b="0" i="1"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b="0" i="1" lang="it-IT" sz="1200" u="none" cap="none" strike="noStrike">
                <a:solidFill>
                  <a:schemeClr val="dk1"/>
                </a:solidFill>
                <a:latin typeface="Arial"/>
                <a:ea typeface="Arial"/>
                <a:cs typeface="Arial"/>
                <a:sym typeface="Arial"/>
              </a:rPr>
              <a:t>In the last year he has participated in one congress sponsored by Lundbeck</a:t>
            </a:r>
            <a:endParaRPr b="0" i="1" sz="1200" u="none" cap="none" strike="noStrike">
              <a:solidFill>
                <a:schemeClr val="dk1"/>
              </a:solidFill>
              <a:latin typeface="Arial"/>
              <a:ea typeface="Arial"/>
              <a:cs typeface="Arial"/>
              <a:sym typeface="Arial"/>
            </a:endParaRPr>
          </a:p>
        </p:txBody>
      </p:sp>
      <p:sp>
        <p:nvSpPr>
          <p:cNvPr id="1231" name="Google Shape;1231;p2"/>
          <p:cNvSpPr txBox="1"/>
          <p:nvPr/>
        </p:nvSpPr>
        <p:spPr>
          <a:xfrm>
            <a:off x="2377240" y="1233953"/>
            <a:ext cx="8271962" cy="473515"/>
          </a:xfrm>
          <a:prstGeom prst="rect">
            <a:avLst/>
          </a:prstGeom>
          <a:noFill/>
          <a:ln>
            <a:noFill/>
          </a:ln>
        </p:spPr>
        <p:txBody>
          <a:bodyPr anchorCtr="0" anchor="t" bIns="51575" lIns="99200" spcFirstLastPara="1" rIns="99200" wrap="square" tIns="51575">
            <a:spAutoFit/>
          </a:bodyPr>
          <a:lstStyle/>
          <a:p>
            <a:pPr indent="0" lvl="0" marL="0" marR="0" rtl="0" algn="l">
              <a:spcBef>
                <a:spcPts val="0"/>
              </a:spcBef>
              <a:spcAft>
                <a:spcPts val="0"/>
              </a:spcAft>
              <a:buClr>
                <a:schemeClr val="dk1"/>
              </a:buClr>
              <a:buSzPts val="2400"/>
              <a:buFont typeface="Times New Roman"/>
              <a:buNone/>
            </a:pPr>
            <a:r>
              <a:rPr b="0" i="1" lang="it-IT" sz="2400" u="none" cap="none" strike="noStrike">
                <a:solidFill>
                  <a:schemeClr val="dk1"/>
                </a:solidFill>
                <a:latin typeface="Calibri"/>
                <a:ea typeface="Calibri"/>
                <a:cs typeface="Calibri"/>
                <a:sym typeface="Calibri"/>
              </a:rPr>
              <a:t>Conflict of Interest Statement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pic>
        <p:nvPicPr>
          <p:cNvPr id="1424" name="Google Shape;1424;p20"/>
          <p:cNvPicPr preferRelativeResize="0"/>
          <p:nvPr/>
        </p:nvPicPr>
        <p:blipFill rotWithShape="1">
          <a:blip r:embed="rId3">
            <a:alphaModFix/>
          </a:blip>
          <a:srcRect b="0" l="0" r="0" t="0"/>
          <a:stretch/>
        </p:blipFill>
        <p:spPr>
          <a:xfrm>
            <a:off x="7248527" y="2205038"/>
            <a:ext cx="1662113" cy="4394200"/>
          </a:xfrm>
          <a:prstGeom prst="rect">
            <a:avLst/>
          </a:prstGeom>
          <a:noFill/>
          <a:ln>
            <a:noFill/>
          </a:ln>
        </p:spPr>
      </p:pic>
      <p:sp>
        <p:nvSpPr>
          <p:cNvPr id="1425" name="Google Shape;1425;p20"/>
          <p:cNvSpPr txBox="1"/>
          <p:nvPr>
            <p:ph idx="1" type="body"/>
          </p:nvPr>
        </p:nvSpPr>
        <p:spPr>
          <a:xfrm>
            <a:off x="999471" y="2133601"/>
            <a:ext cx="10398641" cy="3671888"/>
          </a:xfrm>
          <a:prstGeom prst="rect">
            <a:avLst/>
          </a:prstGeom>
          <a:noFill/>
          <a:ln>
            <a:noFill/>
          </a:ln>
        </p:spPr>
        <p:txBody>
          <a:bodyPr anchorCtr="0" anchor="t" bIns="46800" lIns="90000" spcFirstLastPara="1" rIns="90000" wrap="square" tIns="46800">
            <a:noAutofit/>
          </a:bodyPr>
          <a:lstStyle/>
          <a:p>
            <a:pPr indent="-457200" lvl="0" marL="457200" rtl="0" algn="l">
              <a:spcBef>
                <a:spcPts val="0"/>
              </a:spcBef>
              <a:spcAft>
                <a:spcPts val="0"/>
              </a:spcAft>
              <a:buClr>
                <a:schemeClr val="lt1"/>
              </a:buClr>
              <a:buSzPts val="2800"/>
              <a:buFont typeface="Arial"/>
              <a:buChar char="•"/>
            </a:pPr>
            <a:r>
              <a:rPr lang="it-IT" sz="2800"/>
              <a:t>valutazione e diagnosi</a:t>
            </a:r>
            <a:endParaRPr sz="2800"/>
          </a:p>
          <a:p>
            <a:pPr indent="-457200" lvl="0" marL="457200" rtl="0" algn="l">
              <a:spcBef>
                <a:spcPts val="2400"/>
              </a:spcBef>
              <a:spcAft>
                <a:spcPts val="0"/>
              </a:spcAft>
              <a:buClr>
                <a:schemeClr val="lt1"/>
              </a:buClr>
              <a:buSzPts val="2800"/>
              <a:buFont typeface="Arial"/>
              <a:buChar char="•"/>
            </a:pPr>
            <a:r>
              <a:rPr lang="it-IT" sz="2800"/>
              <a:t>mancanza di linee-guida e letteratura</a:t>
            </a:r>
            <a:endParaRPr sz="2800"/>
          </a:p>
          <a:p>
            <a:pPr indent="-457200" lvl="0" marL="457200" rtl="0" algn="l">
              <a:spcBef>
                <a:spcPts val="2400"/>
              </a:spcBef>
              <a:spcAft>
                <a:spcPts val="0"/>
              </a:spcAft>
              <a:buClr>
                <a:schemeClr val="lt1"/>
              </a:buClr>
              <a:buSzPts val="2800"/>
              <a:buFont typeface="Arial"/>
              <a:buChar char="•"/>
            </a:pPr>
            <a:r>
              <a:rPr lang="it-IT" sz="2800"/>
              <a:t>mancanza di formazione / capacità tecnica</a:t>
            </a:r>
            <a:endParaRPr sz="2800"/>
          </a:p>
          <a:p>
            <a:pPr indent="-457200" lvl="0" marL="457200" rtl="0" algn="l">
              <a:spcBef>
                <a:spcPts val="2400"/>
              </a:spcBef>
              <a:spcAft>
                <a:spcPts val="0"/>
              </a:spcAft>
              <a:buClr>
                <a:schemeClr val="lt1"/>
              </a:buClr>
              <a:buSzPts val="2800"/>
              <a:buFont typeface="Arial"/>
              <a:buChar char="•"/>
            </a:pPr>
            <a:r>
              <a:rPr lang="it-IT" sz="2800"/>
              <a:t>impatto degli interventi non-farmacologici, psicoterapeutici, sociali e educativi</a:t>
            </a:r>
            <a:endParaRPr sz="2800"/>
          </a:p>
        </p:txBody>
      </p:sp>
      <p:sp>
        <p:nvSpPr>
          <p:cNvPr id="1426" name="Google Shape;1426;p20"/>
          <p:cNvSpPr/>
          <p:nvPr/>
        </p:nvSpPr>
        <p:spPr>
          <a:xfrm>
            <a:off x="0" y="543293"/>
            <a:ext cx="12192000" cy="720725"/>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427" name="Google Shape;1427;p20"/>
          <p:cNvSpPr/>
          <p:nvPr/>
        </p:nvSpPr>
        <p:spPr>
          <a:xfrm>
            <a:off x="1774832" y="484551"/>
            <a:ext cx="8642351" cy="850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900"/>
              <a:buFont typeface="Libre Franklin"/>
              <a:buNone/>
            </a:pPr>
            <a:r>
              <a:rPr b="1" i="0" lang="it-IT" sz="2900" u="none" cap="none" strike="noStrike">
                <a:solidFill>
                  <a:srgbClr val="FFFFFF"/>
                </a:solidFill>
                <a:latin typeface="Libre Franklin"/>
                <a:ea typeface="Libre Franklin"/>
                <a:cs typeface="Libre Franklin"/>
                <a:sym typeface="Libre Franklin"/>
              </a:rPr>
              <a:t>INDICAZIONI: PROBLEMI</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sp>
        <p:nvSpPr>
          <p:cNvPr id="1432" name="Google Shape;1432;p21"/>
          <p:cNvSpPr txBox="1"/>
          <p:nvPr/>
        </p:nvSpPr>
        <p:spPr>
          <a:xfrm>
            <a:off x="1703511" y="246264"/>
            <a:ext cx="878497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2400">
                <a:solidFill>
                  <a:srgbClr val="000000"/>
                </a:solidFill>
                <a:latin typeface="Calibri"/>
                <a:ea typeface="Calibri"/>
                <a:cs typeface="Calibri"/>
                <a:sym typeface="Calibri"/>
              </a:rPr>
              <a:t>DENSITY OF DIAGNOSES BY DRUG </a:t>
            </a:r>
            <a:endParaRPr b="1" i="0" sz="2400" u="none" cap="none" strike="noStrike">
              <a:solidFill>
                <a:srgbClr val="000000"/>
              </a:solidFill>
              <a:latin typeface="Calibri"/>
              <a:ea typeface="Calibri"/>
              <a:cs typeface="Calibri"/>
              <a:sym typeface="Calibri"/>
            </a:endParaRPr>
          </a:p>
        </p:txBody>
      </p:sp>
      <p:cxnSp>
        <p:nvCxnSpPr>
          <p:cNvPr id="1433" name="Google Shape;1433;p21"/>
          <p:cNvCxnSpPr/>
          <p:nvPr/>
        </p:nvCxnSpPr>
        <p:spPr>
          <a:xfrm>
            <a:off x="0" y="6091249"/>
            <a:ext cx="12192000" cy="0"/>
          </a:xfrm>
          <a:prstGeom prst="straightConnector1">
            <a:avLst/>
          </a:prstGeom>
          <a:noFill/>
          <a:ln cap="flat" cmpd="sng" w="9525">
            <a:solidFill>
              <a:srgbClr val="FF9900"/>
            </a:solidFill>
            <a:prstDash val="solid"/>
            <a:round/>
            <a:headEnd len="sm" w="sm" type="none"/>
            <a:tailEnd len="sm" w="sm" type="none"/>
          </a:ln>
        </p:spPr>
      </p:cxnSp>
      <p:sp>
        <p:nvSpPr>
          <p:cNvPr id="1434" name="Google Shape;1434;p21"/>
          <p:cNvSpPr txBox="1"/>
          <p:nvPr/>
        </p:nvSpPr>
        <p:spPr>
          <a:xfrm>
            <a:off x="354567" y="6269250"/>
            <a:ext cx="1137401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03030"/>
              </a:buClr>
              <a:buSzPts val="1000"/>
              <a:buFont typeface="arial"/>
              <a:buNone/>
            </a:pPr>
            <a:r>
              <a:rPr b="0" i="0" lang="it-IT" sz="1000" u="none" cap="none" strike="noStrike">
                <a:solidFill>
                  <a:srgbClr val="303030"/>
                </a:solidFill>
                <a:latin typeface="arial"/>
                <a:ea typeface="arial"/>
                <a:cs typeface="arial"/>
                <a:sym typeface="arial"/>
              </a:rPr>
              <a:t>Feroe, A. G., Uppal, N., Gutiérrez-Sacristán, A., Mousavi, S., Greenspun, P., Surati, R., Kohane, I. S., &amp; Avillach, P. (2021). Medication Use in the Management of Comorbidities Among Individuals With Autism Spectrum Disorder From a Large Nationwide Insurance Database. </a:t>
            </a:r>
            <a:r>
              <a:rPr b="0" i="1" lang="it-IT" sz="1000" u="none" cap="none" strike="noStrike">
                <a:solidFill>
                  <a:srgbClr val="303030"/>
                </a:solidFill>
                <a:latin typeface="arial"/>
                <a:ea typeface="arial"/>
                <a:cs typeface="arial"/>
                <a:sym typeface="arial"/>
              </a:rPr>
              <a:t>JAMA pediatrics</a:t>
            </a:r>
            <a:r>
              <a:rPr b="0" i="0" lang="it-IT" sz="1000" u="none" cap="none" strike="noStrike">
                <a:solidFill>
                  <a:srgbClr val="303030"/>
                </a:solidFill>
                <a:latin typeface="arial"/>
                <a:ea typeface="arial"/>
                <a:cs typeface="arial"/>
                <a:sym typeface="arial"/>
              </a:rPr>
              <a:t>, e211329. Advance online publication. https://doi.org/10.1001/jamapediatrics.2021.1329</a:t>
            </a:r>
            <a:endParaRPr b="0" i="0" sz="1000" u="none" cap="none" strike="noStrike">
              <a:solidFill>
                <a:srgbClr val="000000"/>
              </a:solidFill>
              <a:latin typeface="Century Gothic"/>
              <a:ea typeface="Century Gothic"/>
              <a:cs typeface="Century Gothic"/>
              <a:sym typeface="Century Gothic"/>
            </a:endParaRPr>
          </a:p>
        </p:txBody>
      </p:sp>
      <p:pic>
        <p:nvPicPr>
          <p:cNvPr id="1435" name="Google Shape;1435;p21"/>
          <p:cNvPicPr preferRelativeResize="0"/>
          <p:nvPr/>
        </p:nvPicPr>
        <p:blipFill rotWithShape="1">
          <a:blip r:embed="rId3">
            <a:alphaModFix/>
          </a:blip>
          <a:srcRect b="0" l="0" r="0" t="0"/>
          <a:stretch/>
        </p:blipFill>
        <p:spPr>
          <a:xfrm>
            <a:off x="1479836" y="3996171"/>
            <a:ext cx="9232343" cy="1913367"/>
          </a:xfrm>
          <a:prstGeom prst="rect">
            <a:avLst/>
          </a:prstGeom>
          <a:noFill/>
          <a:ln>
            <a:noFill/>
          </a:ln>
        </p:spPr>
      </p:pic>
      <p:pic>
        <p:nvPicPr>
          <p:cNvPr id="1436" name="Google Shape;1436;p21"/>
          <p:cNvPicPr preferRelativeResize="0"/>
          <p:nvPr/>
        </p:nvPicPr>
        <p:blipFill rotWithShape="1">
          <a:blip r:embed="rId4">
            <a:alphaModFix/>
          </a:blip>
          <a:srcRect b="0" l="0" r="0" t="0"/>
          <a:stretch/>
        </p:blipFill>
        <p:spPr>
          <a:xfrm>
            <a:off x="1466099" y="914119"/>
            <a:ext cx="9216000" cy="307659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cxnSp>
        <p:nvCxnSpPr>
          <p:cNvPr id="1441" name="Google Shape;1441;p22"/>
          <p:cNvCxnSpPr/>
          <p:nvPr/>
        </p:nvCxnSpPr>
        <p:spPr>
          <a:xfrm>
            <a:off x="0" y="6091249"/>
            <a:ext cx="12192000" cy="0"/>
          </a:xfrm>
          <a:prstGeom prst="straightConnector1">
            <a:avLst/>
          </a:prstGeom>
          <a:noFill/>
          <a:ln cap="flat" cmpd="sng" w="9525">
            <a:solidFill>
              <a:srgbClr val="FF9900"/>
            </a:solidFill>
            <a:prstDash val="solid"/>
            <a:round/>
            <a:headEnd len="sm" w="sm" type="none"/>
            <a:tailEnd len="sm" w="sm" type="none"/>
          </a:ln>
        </p:spPr>
      </p:cxnSp>
      <p:sp>
        <p:nvSpPr>
          <p:cNvPr id="1442" name="Google Shape;1442;p22"/>
          <p:cNvSpPr txBox="1"/>
          <p:nvPr/>
        </p:nvSpPr>
        <p:spPr>
          <a:xfrm>
            <a:off x="354567" y="6269250"/>
            <a:ext cx="1137401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03030"/>
              </a:buClr>
              <a:buSzPts val="1000"/>
              <a:buFont typeface="arial"/>
              <a:buNone/>
            </a:pPr>
            <a:r>
              <a:rPr b="0" i="0" lang="it-IT" sz="1000" u="none" cap="none" strike="noStrike">
                <a:solidFill>
                  <a:srgbClr val="303030"/>
                </a:solidFill>
                <a:latin typeface="arial"/>
                <a:ea typeface="arial"/>
                <a:cs typeface="arial"/>
                <a:sym typeface="arial"/>
              </a:rPr>
              <a:t>Feroe, A. G., Uppal, N., Gutiérrez-Sacristán, A., Mousavi, S., Greenspun, P., Surati, R., Kohane, I. S., &amp; Avillach, P. (2021). Medication Use in the Management of Comorbidities Among Individuals With Autism Spectrum Disorder From a Large Nationwide Insurance Database. </a:t>
            </a:r>
            <a:r>
              <a:rPr b="0" i="1" lang="it-IT" sz="1000" u="none" cap="none" strike="noStrike">
                <a:solidFill>
                  <a:srgbClr val="303030"/>
                </a:solidFill>
                <a:latin typeface="arial"/>
                <a:ea typeface="arial"/>
                <a:cs typeface="arial"/>
                <a:sym typeface="arial"/>
              </a:rPr>
              <a:t>JAMA pediatrics</a:t>
            </a:r>
            <a:r>
              <a:rPr b="0" i="0" lang="it-IT" sz="1000" u="none" cap="none" strike="noStrike">
                <a:solidFill>
                  <a:srgbClr val="303030"/>
                </a:solidFill>
                <a:latin typeface="arial"/>
                <a:ea typeface="arial"/>
                <a:cs typeface="arial"/>
                <a:sym typeface="arial"/>
              </a:rPr>
              <a:t>, e211329. Advance online publication. https://doi.org/10.1001/jamapediatrics.2021.1329</a:t>
            </a:r>
            <a:endParaRPr b="0" i="0" sz="1000" u="none" cap="none" strike="noStrike">
              <a:solidFill>
                <a:srgbClr val="000000"/>
              </a:solidFill>
              <a:latin typeface="Century Gothic"/>
              <a:ea typeface="Century Gothic"/>
              <a:cs typeface="Century Gothic"/>
              <a:sym typeface="Century Gothic"/>
            </a:endParaRPr>
          </a:p>
        </p:txBody>
      </p:sp>
      <p:pic>
        <p:nvPicPr>
          <p:cNvPr id="1443" name="Google Shape;1443;p22"/>
          <p:cNvPicPr preferRelativeResize="0"/>
          <p:nvPr/>
        </p:nvPicPr>
        <p:blipFill rotWithShape="1">
          <a:blip r:embed="rId3">
            <a:alphaModFix/>
          </a:blip>
          <a:srcRect b="0" l="0" r="0" t="0"/>
          <a:stretch/>
        </p:blipFill>
        <p:spPr>
          <a:xfrm>
            <a:off x="1479836" y="3996171"/>
            <a:ext cx="9232343" cy="1913367"/>
          </a:xfrm>
          <a:prstGeom prst="rect">
            <a:avLst/>
          </a:prstGeom>
          <a:noFill/>
          <a:ln>
            <a:noFill/>
          </a:ln>
        </p:spPr>
      </p:pic>
      <p:pic>
        <p:nvPicPr>
          <p:cNvPr id="1444" name="Google Shape;1444;p22"/>
          <p:cNvPicPr preferRelativeResize="0"/>
          <p:nvPr/>
        </p:nvPicPr>
        <p:blipFill rotWithShape="1">
          <a:blip r:embed="rId4">
            <a:alphaModFix/>
          </a:blip>
          <a:srcRect b="0" l="0" r="0" t="0"/>
          <a:stretch/>
        </p:blipFill>
        <p:spPr>
          <a:xfrm>
            <a:off x="1479836" y="916982"/>
            <a:ext cx="9232343" cy="3079186"/>
          </a:xfrm>
          <a:prstGeom prst="rect">
            <a:avLst/>
          </a:prstGeom>
          <a:noFill/>
          <a:ln>
            <a:noFill/>
          </a:ln>
        </p:spPr>
      </p:pic>
      <p:sp>
        <p:nvSpPr>
          <p:cNvPr id="1445" name="Google Shape;1445;p22"/>
          <p:cNvSpPr txBox="1"/>
          <p:nvPr/>
        </p:nvSpPr>
        <p:spPr>
          <a:xfrm>
            <a:off x="1703511" y="246264"/>
            <a:ext cx="878497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2400">
                <a:solidFill>
                  <a:srgbClr val="000000"/>
                </a:solidFill>
                <a:latin typeface="Calibri"/>
                <a:ea typeface="Calibri"/>
                <a:cs typeface="Calibri"/>
                <a:sym typeface="Calibri"/>
              </a:rPr>
              <a:t>DENSITY OF DIAGNOSES BY DRUG - 2 </a:t>
            </a:r>
            <a:endParaRPr b="1"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cxnSp>
        <p:nvCxnSpPr>
          <p:cNvPr id="1450" name="Google Shape;1450;p23"/>
          <p:cNvCxnSpPr/>
          <p:nvPr/>
        </p:nvCxnSpPr>
        <p:spPr>
          <a:xfrm>
            <a:off x="0" y="6188071"/>
            <a:ext cx="12192000" cy="0"/>
          </a:xfrm>
          <a:prstGeom prst="straightConnector1">
            <a:avLst/>
          </a:prstGeom>
          <a:noFill/>
          <a:ln cap="flat" cmpd="sng" w="9525">
            <a:solidFill>
              <a:srgbClr val="FF9900"/>
            </a:solidFill>
            <a:prstDash val="solid"/>
            <a:round/>
            <a:headEnd len="sm" w="sm" type="none"/>
            <a:tailEnd len="sm" w="sm" type="none"/>
          </a:ln>
        </p:spPr>
      </p:cxnSp>
      <p:sp>
        <p:nvSpPr>
          <p:cNvPr id="1451" name="Google Shape;1451;p23"/>
          <p:cNvSpPr txBox="1"/>
          <p:nvPr/>
        </p:nvSpPr>
        <p:spPr>
          <a:xfrm>
            <a:off x="354567" y="6269250"/>
            <a:ext cx="1137401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03030"/>
              </a:buClr>
              <a:buSzPts val="1000"/>
              <a:buFont typeface="arial"/>
              <a:buNone/>
            </a:pPr>
            <a:r>
              <a:rPr b="0" i="0" lang="it-IT" sz="1000" u="none" cap="none" strike="noStrike">
                <a:solidFill>
                  <a:srgbClr val="303030"/>
                </a:solidFill>
                <a:latin typeface="arial"/>
                <a:ea typeface="arial"/>
                <a:cs typeface="arial"/>
                <a:sym typeface="arial"/>
              </a:rPr>
              <a:t>Feroe, A. G., Uppal, N., Gutiérrez-Sacristán, A., Mousavi, S., Greenspun, P., Surati, R., Kohane, I. S., &amp; Avillach, P. (2021). Medication Use in the Management of Comorbidities Among Individuals With Autism Spectrum Disorder From a Large Nationwide Insurance Database. </a:t>
            </a:r>
            <a:r>
              <a:rPr b="0" i="1" lang="it-IT" sz="1000" u="none" cap="none" strike="noStrike">
                <a:solidFill>
                  <a:srgbClr val="303030"/>
                </a:solidFill>
                <a:latin typeface="arial"/>
                <a:ea typeface="arial"/>
                <a:cs typeface="arial"/>
                <a:sym typeface="arial"/>
              </a:rPr>
              <a:t>JAMA pediatrics</a:t>
            </a:r>
            <a:r>
              <a:rPr b="0" i="0" lang="it-IT" sz="1000" u="none" cap="none" strike="noStrike">
                <a:solidFill>
                  <a:srgbClr val="303030"/>
                </a:solidFill>
                <a:latin typeface="arial"/>
                <a:ea typeface="arial"/>
                <a:cs typeface="arial"/>
                <a:sym typeface="arial"/>
              </a:rPr>
              <a:t>, e211329. Advance online publication. https://doi.org/10.1001/jamapediatrics.2021.1329</a:t>
            </a:r>
            <a:endParaRPr b="0" i="0" sz="1000" u="none" cap="none" strike="noStrike">
              <a:solidFill>
                <a:srgbClr val="000000"/>
              </a:solidFill>
              <a:latin typeface="Century Gothic"/>
              <a:ea typeface="Century Gothic"/>
              <a:cs typeface="Century Gothic"/>
              <a:sym typeface="Century Gothic"/>
            </a:endParaRPr>
          </a:p>
        </p:txBody>
      </p:sp>
      <p:pic>
        <p:nvPicPr>
          <p:cNvPr id="1452" name="Google Shape;1452;p23"/>
          <p:cNvPicPr preferRelativeResize="0"/>
          <p:nvPr/>
        </p:nvPicPr>
        <p:blipFill rotWithShape="1">
          <a:blip r:embed="rId3">
            <a:alphaModFix/>
          </a:blip>
          <a:srcRect b="0" l="0" r="0" t="0"/>
          <a:stretch/>
        </p:blipFill>
        <p:spPr>
          <a:xfrm>
            <a:off x="1479836" y="4184901"/>
            <a:ext cx="9232343" cy="1913367"/>
          </a:xfrm>
          <a:prstGeom prst="rect">
            <a:avLst/>
          </a:prstGeom>
          <a:noFill/>
          <a:ln>
            <a:noFill/>
          </a:ln>
        </p:spPr>
      </p:pic>
      <p:pic>
        <p:nvPicPr>
          <p:cNvPr id="1453" name="Google Shape;1453;p23"/>
          <p:cNvPicPr preferRelativeResize="0"/>
          <p:nvPr/>
        </p:nvPicPr>
        <p:blipFill rotWithShape="1">
          <a:blip r:embed="rId4">
            <a:alphaModFix/>
          </a:blip>
          <a:srcRect b="0" l="0" r="0" t="0"/>
          <a:stretch/>
        </p:blipFill>
        <p:spPr>
          <a:xfrm>
            <a:off x="1479828" y="569192"/>
            <a:ext cx="9216000" cy="3620572"/>
          </a:xfrm>
          <a:prstGeom prst="rect">
            <a:avLst/>
          </a:prstGeom>
          <a:noFill/>
          <a:ln>
            <a:noFill/>
          </a:ln>
        </p:spPr>
      </p:pic>
      <p:sp>
        <p:nvSpPr>
          <p:cNvPr id="1454" name="Google Shape;1454;p23"/>
          <p:cNvSpPr txBox="1"/>
          <p:nvPr/>
        </p:nvSpPr>
        <p:spPr>
          <a:xfrm>
            <a:off x="1703511" y="104218"/>
            <a:ext cx="878497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2400">
                <a:solidFill>
                  <a:srgbClr val="000000"/>
                </a:solidFill>
                <a:latin typeface="Calibri"/>
                <a:ea typeface="Calibri"/>
                <a:cs typeface="Calibri"/>
                <a:sym typeface="Calibri"/>
              </a:rPr>
              <a:t>DENSITY OF DIAGNOSES BY DRUG - 3 </a:t>
            </a:r>
            <a:endParaRPr b="1"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24"/>
          <p:cNvSpPr/>
          <p:nvPr/>
        </p:nvSpPr>
        <p:spPr>
          <a:xfrm>
            <a:off x="1524000" y="196850"/>
            <a:ext cx="9144000" cy="522288"/>
          </a:xfrm>
          <a:prstGeom prst="roundRect">
            <a:avLst>
              <a:gd fmla="val 273" name="adj"/>
            </a:avLst>
          </a:prstGeom>
          <a:solidFill>
            <a:srgbClr val="C5000B"/>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sz="1633">
              <a:solidFill>
                <a:srgbClr val="000000"/>
              </a:solidFill>
              <a:latin typeface="Arial"/>
              <a:ea typeface="Arial"/>
              <a:cs typeface="Arial"/>
              <a:sym typeface="Arial"/>
            </a:endParaRPr>
          </a:p>
        </p:txBody>
      </p:sp>
      <p:sp>
        <p:nvSpPr>
          <p:cNvPr id="1460" name="Google Shape;1460;p24"/>
          <p:cNvSpPr txBox="1"/>
          <p:nvPr/>
        </p:nvSpPr>
        <p:spPr>
          <a:xfrm>
            <a:off x="1524000" y="288925"/>
            <a:ext cx="9144000" cy="342900"/>
          </a:xfrm>
          <a:prstGeom prst="rect">
            <a:avLst/>
          </a:prstGeom>
          <a:noFill/>
          <a:ln>
            <a:noFill/>
          </a:ln>
        </p:spPr>
        <p:txBody>
          <a:bodyPr anchorCtr="0" anchor="t" bIns="40800" lIns="81625" spcFirstLastPara="1" rIns="81625" wrap="square" tIns="56800">
            <a:noAutofit/>
          </a:bodyPr>
          <a:lstStyle/>
          <a:p>
            <a:pPr indent="0" lvl="0" marL="0" marR="0" rtl="0" algn="ctr">
              <a:lnSpc>
                <a:spcPct val="93000"/>
              </a:lnSpc>
              <a:spcBef>
                <a:spcPts val="0"/>
              </a:spcBef>
              <a:spcAft>
                <a:spcPts val="0"/>
              </a:spcAft>
              <a:buNone/>
            </a:pPr>
            <a:r>
              <a:rPr lang="it-IT" sz="1814">
                <a:solidFill>
                  <a:srgbClr val="FFFFFF"/>
                </a:solidFill>
                <a:latin typeface="Arial"/>
                <a:ea typeface="Arial"/>
                <a:cs typeface="Arial"/>
                <a:sym typeface="Arial"/>
              </a:rPr>
              <a:t>ANTIDEPRESSIVI IN ADULTI CON ASD</a:t>
            </a:r>
            <a:endParaRPr sz="1814">
              <a:solidFill>
                <a:srgbClr val="FFFFFF"/>
              </a:solidFill>
              <a:latin typeface="Arial"/>
              <a:ea typeface="Arial"/>
              <a:cs typeface="Arial"/>
              <a:sym typeface="Arial"/>
            </a:endParaRPr>
          </a:p>
        </p:txBody>
      </p:sp>
      <p:pic>
        <p:nvPicPr>
          <p:cNvPr id="1461" name="Google Shape;1461;p24"/>
          <p:cNvPicPr preferRelativeResize="0"/>
          <p:nvPr/>
        </p:nvPicPr>
        <p:blipFill rotWithShape="1">
          <a:blip r:embed="rId3">
            <a:alphaModFix/>
          </a:blip>
          <a:srcRect b="0" l="0" r="0" t="0"/>
          <a:stretch/>
        </p:blipFill>
        <p:spPr>
          <a:xfrm>
            <a:off x="2879339" y="875830"/>
            <a:ext cx="6433322" cy="58698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cxnSp>
        <p:nvCxnSpPr>
          <p:cNvPr id="1466" name="Google Shape;1466;p25"/>
          <p:cNvCxnSpPr/>
          <p:nvPr/>
        </p:nvCxnSpPr>
        <p:spPr>
          <a:xfrm flipH="1">
            <a:off x="1519244" y="6451600"/>
            <a:ext cx="9153527" cy="1588"/>
          </a:xfrm>
          <a:prstGeom prst="straightConnector1">
            <a:avLst/>
          </a:prstGeom>
          <a:noFill/>
          <a:ln cap="sq" cmpd="sng" w="25550">
            <a:solidFill>
              <a:srgbClr val="5F5F5F"/>
            </a:solidFill>
            <a:prstDash val="solid"/>
            <a:miter lim="800000"/>
            <a:headEnd len="med" w="med" type="none"/>
            <a:tailEnd len="med" w="med" type="none"/>
          </a:ln>
        </p:spPr>
      </p:cxnSp>
      <p:sp>
        <p:nvSpPr>
          <p:cNvPr id="1467" name="Google Shape;1467;p25"/>
          <p:cNvSpPr/>
          <p:nvPr/>
        </p:nvSpPr>
        <p:spPr>
          <a:xfrm>
            <a:off x="1847849" y="6545263"/>
            <a:ext cx="7380288" cy="195262"/>
          </a:xfrm>
          <a:prstGeom prst="rect">
            <a:avLst/>
          </a:prstGeom>
          <a:noFill/>
          <a:ln>
            <a:noFill/>
          </a:ln>
        </p:spPr>
        <p:txBody>
          <a:bodyPr anchorCtr="0" anchor="t" bIns="45700" lIns="91075" spcFirstLastPara="1" rIns="91075" wrap="square" tIns="45700">
            <a:spAutoFit/>
          </a:bodyPr>
          <a:lstStyle/>
          <a:p>
            <a:pPr indent="0" lvl="0" marL="0" marR="0" rtl="0" algn="l">
              <a:lnSpc>
                <a:spcPct val="100000"/>
              </a:lnSpc>
              <a:spcBef>
                <a:spcPts val="0"/>
              </a:spcBef>
              <a:spcAft>
                <a:spcPts val="0"/>
              </a:spcAft>
              <a:buClr>
                <a:srgbClr val="000000"/>
              </a:buClr>
              <a:buSzPts val="1000"/>
              <a:buFont typeface="Times New Roman"/>
              <a:buNone/>
            </a:pPr>
            <a:r>
              <a:rPr b="0" baseline="30000" i="0" lang="it-IT" sz="1000" u="none" cap="none" strike="noStrike">
                <a:solidFill>
                  <a:srgbClr val="000000"/>
                </a:solidFill>
                <a:latin typeface="Century Gothic"/>
                <a:ea typeface="Century Gothic"/>
                <a:cs typeface="Century Gothic"/>
                <a:sym typeface="Century Gothic"/>
              </a:rPr>
              <a:t>Deb S. … Bertelli M.O. BJPsych Open, 2021</a:t>
            </a:r>
            <a:endParaRPr/>
          </a:p>
        </p:txBody>
      </p:sp>
      <p:sp>
        <p:nvSpPr>
          <p:cNvPr id="1468" name="Google Shape;1468;p25"/>
          <p:cNvSpPr/>
          <p:nvPr/>
        </p:nvSpPr>
        <p:spPr>
          <a:xfrm>
            <a:off x="1524000" y="196850"/>
            <a:ext cx="9144000" cy="522288"/>
          </a:xfrm>
          <a:prstGeom prst="roundRect">
            <a:avLst>
              <a:gd fmla="val 273" name="adj"/>
            </a:avLst>
          </a:prstGeom>
          <a:solidFill>
            <a:srgbClr val="C5000B"/>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Clr>
                <a:srgbClr val="000000"/>
              </a:buClr>
              <a:buSzPts val="1633"/>
              <a:buFont typeface="Calibri"/>
              <a:buNone/>
            </a:pPr>
            <a:r>
              <a:t/>
            </a:r>
            <a:endParaRPr b="0" i="0" sz="1633" u="none" cap="none" strike="noStrike">
              <a:solidFill>
                <a:srgbClr val="000000"/>
              </a:solidFill>
              <a:latin typeface="Arial"/>
              <a:ea typeface="Arial"/>
              <a:cs typeface="Arial"/>
              <a:sym typeface="Arial"/>
            </a:endParaRPr>
          </a:p>
        </p:txBody>
      </p:sp>
      <p:sp>
        <p:nvSpPr>
          <p:cNvPr id="1469" name="Google Shape;1469;p25"/>
          <p:cNvSpPr txBox="1"/>
          <p:nvPr/>
        </p:nvSpPr>
        <p:spPr>
          <a:xfrm>
            <a:off x="1524000" y="288925"/>
            <a:ext cx="9144000" cy="342900"/>
          </a:xfrm>
          <a:prstGeom prst="rect">
            <a:avLst/>
          </a:prstGeom>
          <a:noFill/>
          <a:ln>
            <a:noFill/>
          </a:ln>
        </p:spPr>
        <p:txBody>
          <a:bodyPr anchorCtr="0" anchor="t" bIns="40800" lIns="81625" spcFirstLastPara="1" rIns="81625" wrap="square" tIns="56800">
            <a:noAutofit/>
          </a:bodyPr>
          <a:lstStyle/>
          <a:p>
            <a:pPr indent="0" lvl="0" marL="0" marR="0" rtl="0" algn="ctr">
              <a:lnSpc>
                <a:spcPct val="93000"/>
              </a:lnSpc>
              <a:spcBef>
                <a:spcPts val="0"/>
              </a:spcBef>
              <a:spcAft>
                <a:spcPts val="0"/>
              </a:spcAft>
              <a:buNone/>
            </a:pPr>
            <a:r>
              <a:rPr lang="it-IT" sz="1814">
                <a:solidFill>
                  <a:srgbClr val="FFFFFF"/>
                </a:solidFill>
                <a:latin typeface="Arial"/>
                <a:ea typeface="Arial"/>
                <a:cs typeface="Arial"/>
                <a:sym typeface="Arial"/>
              </a:rPr>
              <a:t>ANTIDEPRESSIVI IN ADULTI CON ASD</a:t>
            </a:r>
            <a:endParaRPr sz="1814">
              <a:solidFill>
                <a:srgbClr val="FFFFFF"/>
              </a:solidFill>
              <a:latin typeface="Arial"/>
              <a:ea typeface="Arial"/>
              <a:cs typeface="Arial"/>
              <a:sym typeface="Arial"/>
            </a:endParaRPr>
          </a:p>
        </p:txBody>
      </p:sp>
      <p:sp>
        <p:nvSpPr>
          <p:cNvPr id="1470" name="Google Shape;1470;p25"/>
          <p:cNvSpPr txBox="1"/>
          <p:nvPr/>
        </p:nvSpPr>
        <p:spPr>
          <a:xfrm>
            <a:off x="1359446" y="1815798"/>
            <a:ext cx="9623393" cy="369331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7 RCTs (53.85%) only children and adolescents (2-18 years)</a:t>
            </a:r>
            <a:endParaRPr/>
          </a:p>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4 RCTs (30.76%) adults only</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2 RCTs (15.38%) both children and adults (6-36 years)</a:t>
            </a:r>
            <a:endParaRPr/>
          </a:p>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2 RCTs (15.38%) all participants (adults) with IDD</a:t>
            </a:r>
            <a:endParaRPr/>
          </a:p>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8 RCT (61.53%) high proportion of IDD</a:t>
            </a:r>
            <a:endParaRPr/>
          </a:p>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3 RCT (23.07%) IQ not reported</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No outcome for anxiety and depression, but for core ASD symptoms, max CRR, associated behaviors (irritability, hyperactivity and aggression) and OCD spectrum (Yale-Brown Obsessive Compulsive Scale and Clinical Global Impression Scale)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Contradictory results between studies</a:t>
            </a:r>
            <a:endParaRPr/>
          </a:p>
          <a:p>
            <a:pPr indent="-285750" lvl="0" marL="285750" marR="0" rtl="0" algn="l">
              <a:spcBef>
                <a:spcPts val="0"/>
              </a:spcBef>
              <a:spcAft>
                <a:spcPts val="0"/>
              </a:spcAft>
              <a:buClr>
                <a:schemeClr val="dk1"/>
              </a:buClr>
              <a:buSzPts val="1800"/>
              <a:buFont typeface="Arial"/>
              <a:buChar char="•"/>
            </a:pPr>
            <a:r>
              <a:rPr lang="it-IT" sz="1800">
                <a:solidFill>
                  <a:schemeClr val="dk1"/>
                </a:solidFill>
                <a:latin typeface="Calibri"/>
                <a:ea typeface="Calibri"/>
                <a:cs typeface="Calibri"/>
                <a:sym typeface="Calibri"/>
              </a:rPr>
              <a:t>Larger studies show a non-significant difference in outcomes between the drugs and placebo. </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pic>
        <p:nvPicPr>
          <p:cNvPr id="1475" name="Google Shape;1475;p26"/>
          <p:cNvPicPr preferRelativeResize="0"/>
          <p:nvPr/>
        </p:nvPicPr>
        <p:blipFill rotWithShape="1">
          <a:blip r:embed="rId3">
            <a:alphaModFix/>
          </a:blip>
          <a:srcRect b="0" l="0" r="0" t="0"/>
          <a:stretch/>
        </p:blipFill>
        <p:spPr>
          <a:xfrm>
            <a:off x="623888" y="1196975"/>
            <a:ext cx="5330825" cy="4697413"/>
          </a:xfrm>
          <a:prstGeom prst="rect">
            <a:avLst/>
          </a:prstGeom>
          <a:noFill/>
          <a:ln>
            <a:noFill/>
          </a:ln>
        </p:spPr>
      </p:pic>
      <p:cxnSp>
        <p:nvCxnSpPr>
          <p:cNvPr id="1476" name="Google Shape;1476;p26"/>
          <p:cNvCxnSpPr/>
          <p:nvPr/>
        </p:nvCxnSpPr>
        <p:spPr>
          <a:xfrm>
            <a:off x="0" y="6188075"/>
            <a:ext cx="12192000" cy="0"/>
          </a:xfrm>
          <a:prstGeom prst="straightConnector1">
            <a:avLst/>
          </a:prstGeom>
          <a:noFill/>
          <a:ln cap="flat" cmpd="sng" w="9525">
            <a:solidFill>
              <a:srgbClr val="FF9900"/>
            </a:solidFill>
            <a:prstDash val="solid"/>
            <a:round/>
            <a:headEnd len="sm" w="sm" type="none"/>
            <a:tailEnd len="sm" w="sm" type="none"/>
          </a:ln>
        </p:spPr>
      </p:cxnSp>
      <p:sp>
        <p:nvSpPr>
          <p:cNvPr id="1477" name="Google Shape;1477;p26"/>
          <p:cNvSpPr txBox="1"/>
          <p:nvPr/>
        </p:nvSpPr>
        <p:spPr>
          <a:xfrm>
            <a:off x="354013" y="6269038"/>
            <a:ext cx="11430000"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03030"/>
              </a:buClr>
              <a:buSzPts val="1000"/>
              <a:buFont typeface="Century Gothic"/>
              <a:buNone/>
            </a:pPr>
            <a:r>
              <a:rPr b="0" i="0" lang="it-IT" sz="1000" u="none" cap="none" strike="noStrike">
                <a:solidFill>
                  <a:srgbClr val="303030"/>
                </a:solidFill>
                <a:latin typeface="Century Gothic"/>
                <a:ea typeface="Century Gothic"/>
                <a:cs typeface="Century Gothic"/>
                <a:sym typeface="Century Gothic"/>
              </a:rPr>
              <a:t>Lonchampt S, Gerber F, Aubry JM, Desmeules J, Kosel M, Besson M. Prevalence of Polypharmacy and Inappropriate Medication in Adults With Intellectual Disabilities in a Hospital Setting in Switzerland. Frontiers in Psychiatry, 2021; 12</a:t>
            </a:r>
            <a:endParaRPr b="0" i="0" sz="1000" u="none" cap="none" strike="noStrike">
              <a:solidFill>
                <a:srgbClr val="000000"/>
              </a:solidFill>
              <a:latin typeface="Century Gothic"/>
              <a:ea typeface="Century Gothic"/>
              <a:cs typeface="Century Gothic"/>
              <a:sym typeface="Century Gothic"/>
            </a:endParaRPr>
          </a:p>
        </p:txBody>
      </p:sp>
      <p:pic>
        <p:nvPicPr>
          <p:cNvPr id="1478" name="Google Shape;1478;p26"/>
          <p:cNvPicPr preferRelativeResize="0"/>
          <p:nvPr/>
        </p:nvPicPr>
        <p:blipFill rotWithShape="1">
          <a:blip r:embed="rId4">
            <a:alphaModFix/>
          </a:blip>
          <a:srcRect b="0" l="0" r="0" t="0"/>
          <a:stretch/>
        </p:blipFill>
        <p:spPr>
          <a:xfrm>
            <a:off x="6383338" y="900113"/>
            <a:ext cx="5248275" cy="5248275"/>
          </a:xfrm>
          <a:prstGeom prst="rect">
            <a:avLst/>
          </a:prstGeom>
          <a:noFill/>
          <a:ln>
            <a:noFill/>
          </a:ln>
        </p:spPr>
      </p:pic>
      <p:sp>
        <p:nvSpPr>
          <p:cNvPr id="1479" name="Google Shape;1479;p26"/>
          <p:cNvSpPr/>
          <p:nvPr/>
        </p:nvSpPr>
        <p:spPr>
          <a:xfrm>
            <a:off x="-7938" y="188913"/>
            <a:ext cx="12207876" cy="493712"/>
          </a:xfrm>
          <a:prstGeom prst="rect">
            <a:avLst/>
          </a:prstGeom>
          <a:solidFill>
            <a:srgbClr val="0033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Times New Roman"/>
              <a:buNone/>
            </a:pPr>
            <a:r>
              <a:t/>
            </a:r>
            <a:endParaRPr b="0" i="0" sz="2400" u="none" cap="none" strike="noStrike">
              <a:solidFill>
                <a:srgbClr val="FFFFFF"/>
              </a:solidFill>
              <a:latin typeface="Arial"/>
              <a:ea typeface="Arial"/>
              <a:cs typeface="Arial"/>
              <a:sym typeface="Arial"/>
            </a:endParaRPr>
          </a:p>
        </p:txBody>
      </p:sp>
      <p:sp>
        <p:nvSpPr>
          <p:cNvPr id="1480" name="Google Shape;1480;p26"/>
          <p:cNvSpPr txBox="1"/>
          <p:nvPr/>
        </p:nvSpPr>
        <p:spPr>
          <a:xfrm>
            <a:off x="0" y="196850"/>
            <a:ext cx="12192000" cy="4603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400"/>
              <a:buFont typeface="Arial"/>
              <a:buNone/>
            </a:pPr>
            <a:r>
              <a:rPr b="0" i="0" lang="it-IT" sz="2400" u="none" cap="none" strike="noStrike">
                <a:solidFill>
                  <a:srgbClr val="FFFFFF"/>
                </a:solidFill>
                <a:latin typeface="Arial"/>
                <a:ea typeface="Arial"/>
                <a:cs typeface="Arial"/>
                <a:sym typeface="Arial"/>
              </a:rPr>
              <a:t>TRATTAMENTI POTENZIALMENTE INAPPROPRIATI (PIM) PER PwDID/ASD</a:t>
            </a:r>
            <a:endParaRPr b="0" i="0" sz="2400" u="none" cap="none" strike="noStrike">
              <a:solidFill>
                <a:srgbClr val="FFFFFF"/>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84" name="Shape 1484"/>
        <p:cNvGrpSpPr/>
        <p:nvPr/>
      </p:nvGrpSpPr>
      <p:grpSpPr>
        <a:xfrm>
          <a:off x="0" y="0"/>
          <a:ext cx="0" cy="0"/>
          <a:chOff x="0" y="0"/>
          <a:chExt cx="0" cy="0"/>
        </a:xfrm>
      </p:grpSpPr>
      <p:sp>
        <p:nvSpPr>
          <p:cNvPr id="1485" name="Google Shape;1485;p27"/>
          <p:cNvSpPr/>
          <p:nvPr/>
        </p:nvSpPr>
        <p:spPr>
          <a:xfrm>
            <a:off x="0" y="289249"/>
            <a:ext cx="12192000" cy="550506"/>
          </a:xfrm>
          <a:prstGeom prst="rect">
            <a:avLst/>
          </a:prstGeom>
          <a:solidFill>
            <a:srgbClr val="B6748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cxnSp>
        <p:nvCxnSpPr>
          <p:cNvPr id="1486" name="Google Shape;1486;p27"/>
          <p:cNvCxnSpPr/>
          <p:nvPr/>
        </p:nvCxnSpPr>
        <p:spPr>
          <a:xfrm rot="10800000">
            <a:off x="-1" y="6194225"/>
            <a:ext cx="12191999" cy="0"/>
          </a:xfrm>
          <a:prstGeom prst="straightConnector1">
            <a:avLst/>
          </a:prstGeom>
          <a:noFill/>
          <a:ln cap="flat" cmpd="sng" w="12825">
            <a:solidFill>
              <a:srgbClr val="B67488"/>
            </a:solidFill>
            <a:prstDash val="solid"/>
            <a:miter lim="800000"/>
            <a:headEnd len="med" w="med" type="none"/>
            <a:tailEnd len="med" w="med" type="none"/>
          </a:ln>
        </p:spPr>
      </p:cxnSp>
      <p:sp>
        <p:nvSpPr>
          <p:cNvPr id="1487" name="Google Shape;1487;p27"/>
          <p:cNvSpPr txBox="1"/>
          <p:nvPr/>
        </p:nvSpPr>
        <p:spPr>
          <a:xfrm>
            <a:off x="402663" y="6302766"/>
            <a:ext cx="11616612" cy="320956"/>
          </a:xfrm>
          <a:prstGeom prst="rect">
            <a:avLst/>
          </a:prstGeom>
          <a:noFill/>
          <a:ln>
            <a:noFill/>
          </a:ln>
        </p:spPr>
        <p:txBody>
          <a:bodyPr anchorCtr="0" anchor="t" bIns="36900" lIns="74125" spcFirstLastPara="1" rIns="74125" wrap="square" tIns="38200">
            <a:noAutofit/>
          </a:bodyPr>
          <a:lstStyle/>
          <a:p>
            <a:pPr indent="0" lvl="0" marL="0" marR="0" rtl="0" algn="l">
              <a:lnSpc>
                <a:spcPct val="99000"/>
              </a:lnSpc>
              <a:spcBef>
                <a:spcPts val="0"/>
              </a:spcBef>
              <a:spcAft>
                <a:spcPts val="0"/>
              </a:spcAft>
              <a:buClr>
                <a:srgbClr val="000000"/>
              </a:buClr>
              <a:buSzPts val="1000"/>
              <a:buFont typeface="Century Gothic"/>
              <a:buNone/>
            </a:pPr>
            <a:r>
              <a:rPr b="0" i="0" lang="it-IT" sz="1000" u="none" cap="none" strike="noStrike">
                <a:solidFill>
                  <a:srgbClr val="000000"/>
                </a:solidFill>
                <a:latin typeface="Century Gothic"/>
                <a:ea typeface="Century Gothic"/>
                <a:cs typeface="Century Gothic"/>
                <a:sym typeface="Century Gothic"/>
              </a:rPr>
              <a:t>Bertelli M.O. (2023). Psychotropic medication for problem behaviours in intellectual disability and autism spectrum disorder: The need for caution. BJPsych Advances, 29(5), 334-336. doi:10.1192/bja.2023.22</a:t>
            </a:r>
            <a:endParaRPr b="0" i="0" sz="1000" u="none" cap="none" strike="noStrike">
              <a:solidFill>
                <a:srgbClr val="000000"/>
              </a:solidFill>
              <a:latin typeface="Century Gothic"/>
              <a:ea typeface="Century Gothic"/>
              <a:cs typeface="Century Gothic"/>
              <a:sym typeface="Century Gothic"/>
            </a:endParaRPr>
          </a:p>
        </p:txBody>
      </p:sp>
      <p:pic>
        <p:nvPicPr>
          <p:cNvPr id="1488" name="Google Shape;1488;p27"/>
          <p:cNvPicPr preferRelativeResize="0"/>
          <p:nvPr/>
        </p:nvPicPr>
        <p:blipFill rotWithShape="1">
          <a:blip r:embed="rId3">
            <a:alphaModFix/>
          </a:blip>
          <a:srcRect b="0" l="0" r="0" t="0"/>
          <a:stretch/>
        </p:blipFill>
        <p:spPr>
          <a:xfrm>
            <a:off x="1638048" y="663574"/>
            <a:ext cx="8915904" cy="553084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p28"/>
          <p:cNvSpPr/>
          <p:nvPr/>
        </p:nvSpPr>
        <p:spPr>
          <a:xfrm flipH="1">
            <a:off x="7269196" y="4263331"/>
            <a:ext cx="1226218" cy="1403159"/>
          </a:xfrm>
          <a:custGeom>
            <a:rect b="b" l="l" r="r" t="t"/>
            <a:pathLst>
              <a:path extrusionOk="0" fill="none" h="43200" w="42819">
                <a:moveTo>
                  <a:pt x="42819" y="25637"/>
                </a:moveTo>
                <a:cubicBezTo>
                  <a:pt x="40880" y="35826"/>
                  <a:pt x="31972" y="43199"/>
                  <a:pt x="21600" y="43200"/>
                </a:cubicBezTo>
                <a:cubicBezTo>
                  <a:pt x="9670" y="43200"/>
                  <a:pt x="0" y="33529"/>
                  <a:pt x="0" y="21600"/>
                </a:cubicBezTo>
                <a:cubicBezTo>
                  <a:pt x="0" y="9670"/>
                  <a:pt x="9670" y="0"/>
                  <a:pt x="21600" y="0"/>
                </a:cubicBezTo>
                <a:cubicBezTo>
                  <a:pt x="24406" y="-1"/>
                  <a:pt x="27185" y="546"/>
                  <a:pt x="29782" y="1609"/>
                </a:cubicBezTo>
              </a:path>
              <a:path extrusionOk="0" h="43200" w="42819">
                <a:moveTo>
                  <a:pt x="42819" y="25637"/>
                </a:moveTo>
                <a:cubicBezTo>
                  <a:pt x="40880" y="35826"/>
                  <a:pt x="31972" y="43199"/>
                  <a:pt x="21600" y="43200"/>
                </a:cubicBezTo>
                <a:cubicBezTo>
                  <a:pt x="9670" y="43200"/>
                  <a:pt x="0" y="33529"/>
                  <a:pt x="0" y="21600"/>
                </a:cubicBezTo>
                <a:cubicBezTo>
                  <a:pt x="0" y="9670"/>
                  <a:pt x="9670" y="0"/>
                  <a:pt x="21600" y="0"/>
                </a:cubicBezTo>
                <a:cubicBezTo>
                  <a:pt x="24406" y="-1"/>
                  <a:pt x="27185" y="546"/>
                  <a:pt x="29782" y="1609"/>
                </a:cubicBezTo>
                <a:lnTo>
                  <a:pt x="21600" y="21600"/>
                </a:lnTo>
                <a:lnTo>
                  <a:pt x="42819" y="25637"/>
                </a:lnTo>
                <a:close/>
              </a:path>
            </a:pathLst>
          </a:custGeom>
          <a:solidFill>
            <a:srgbClr val="DD0806"/>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495" name="Google Shape;1495;p28"/>
          <p:cNvSpPr/>
          <p:nvPr/>
        </p:nvSpPr>
        <p:spPr>
          <a:xfrm>
            <a:off x="7173725" y="2010831"/>
            <a:ext cx="1200157" cy="1365250"/>
          </a:xfrm>
          <a:custGeom>
            <a:rect b="b" l="l" r="r" t="t"/>
            <a:pathLst>
              <a:path extrusionOk="0" fill="none" h="43200" w="42819">
                <a:moveTo>
                  <a:pt x="42819" y="25637"/>
                </a:moveTo>
                <a:cubicBezTo>
                  <a:pt x="40880" y="35826"/>
                  <a:pt x="31972" y="43199"/>
                  <a:pt x="21600" y="43200"/>
                </a:cubicBezTo>
                <a:cubicBezTo>
                  <a:pt x="9670" y="43200"/>
                  <a:pt x="0" y="33529"/>
                  <a:pt x="0" y="21600"/>
                </a:cubicBezTo>
                <a:cubicBezTo>
                  <a:pt x="0" y="9670"/>
                  <a:pt x="9670" y="0"/>
                  <a:pt x="21600" y="0"/>
                </a:cubicBezTo>
                <a:cubicBezTo>
                  <a:pt x="24406" y="-1"/>
                  <a:pt x="27185" y="546"/>
                  <a:pt x="29782" y="1609"/>
                </a:cubicBezTo>
              </a:path>
              <a:path extrusionOk="0" h="43200" w="42819">
                <a:moveTo>
                  <a:pt x="42819" y="25637"/>
                </a:moveTo>
                <a:cubicBezTo>
                  <a:pt x="40880" y="35826"/>
                  <a:pt x="31972" y="43199"/>
                  <a:pt x="21600" y="43200"/>
                </a:cubicBezTo>
                <a:cubicBezTo>
                  <a:pt x="9670" y="43200"/>
                  <a:pt x="0" y="33529"/>
                  <a:pt x="0" y="21600"/>
                </a:cubicBezTo>
                <a:cubicBezTo>
                  <a:pt x="0" y="9670"/>
                  <a:pt x="9670" y="0"/>
                  <a:pt x="21600" y="0"/>
                </a:cubicBezTo>
                <a:cubicBezTo>
                  <a:pt x="24406" y="-1"/>
                  <a:pt x="27185" y="546"/>
                  <a:pt x="29782" y="1609"/>
                </a:cubicBezTo>
                <a:lnTo>
                  <a:pt x="21600" y="21600"/>
                </a:lnTo>
                <a:lnTo>
                  <a:pt x="42819" y="25637"/>
                </a:lnTo>
                <a:close/>
              </a:path>
            </a:pathLst>
          </a:custGeom>
          <a:solidFill>
            <a:srgbClr val="DD0806"/>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pic>
        <p:nvPicPr>
          <p:cNvPr id="1496" name="Google Shape;1496;p28"/>
          <p:cNvPicPr preferRelativeResize="0"/>
          <p:nvPr/>
        </p:nvPicPr>
        <p:blipFill rotWithShape="1">
          <a:blip r:embed="rId3">
            <a:alphaModFix/>
          </a:blip>
          <a:srcRect b="0" l="0" r="0" t="0"/>
          <a:stretch/>
        </p:blipFill>
        <p:spPr>
          <a:xfrm>
            <a:off x="597557" y="341883"/>
            <a:ext cx="10996883" cy="666859"/>
          </a:xfrm>
          <a:prstGeom prst="rect">
            <a:avLst/>
          </a:prstGeom>
          <a:noFill/>
          <a:ln>
            <a:noFill/>
          </a:ln>
        </p:spPr>
      </p:pic>
      <p:grpSp>
        <p:nvGrpSpPr>
          <p:cNvPr id="1497" name="Google Shape;1497;p28"/>
          <p:cNvGrpSpPr/>
          <p:nvPr/>
        </p:nvGrpSpPr>
        <p:grpSpPr>
          <a:xfrm>
            <a:off x="7551606" y="2015724"/>
            <a:ext cx="1007463" cy="1149363"/>
            <a:chOff x="3704" y="2672"/>
            <a:chExt cx="674" cy="711"/>
          </a:xfrm>
        </p:grpSpPr>
        <p:cxnSp>
          <p:nvCxnSpPr>
            <p:cNvPr id="1498" name="Google Shape;1498;p28"/>
            <p:cNvCxnSpPr/>
            <p:nvPr/>
          </p:nvCxnSpPr>
          <p:spPr>
            <a:xfrm flipH="1" rot="-2975876">
              <a:off x="3991" y="3026"/>
              <a:ext cx="1" cy="432"/>
            </a:xfrm>
            <a:prstGeom prst="straightConnector1">
              <a:avLst/>
            </a:prstGeom>
            <a:noFill/>
            <a:ln cap="flat" cmpd="sng" w="9525">
              <a:solidFill>
                <a:srgbClr val="000000"/>
              </a:solidFill>
              <a:prstDash val="solid"/>
              <a:round/>
              <a:headEnd len="med" w="med" type="none"/>
              <a:tailEnd len="med" w="med" type="none"/>
            </a:ln>
          </p:spPr>
        </p:cxnSp>
        <p:sp>
          <p:nvSpPr>
            <p:cNvPr id="1499" name="Google Shape;1499;p28"/>
            <p:cNvSpPr/>
            <p:nvPr/>
          </p:nvSpPr>
          <p:spPr>
            <a:xfrm rot="7824124">
              <a:off x="3683" y="2831"/>
              <a:ext cx="435" cy="147"/>
            </a:xfrm>
            <a:custGeom>
              <a:rect b="b" l="l" r="r" t="t"/>
              <a:pathLst>
                <a:path extrusionOk="0" fill="none" h="7343" w="20565">
                  <a:moveTo>
                    <a:pt x="251" y="7343"/>
                  </a:moveTo>
                  <a:cubicBezTo>
                    <a:pt x="163" y="7098"/>
                    <a:pt x="79" y="6853"/>
                    <a:pt x="-1" y="6606"/>
                  </a:cubicBezTo>
                </a:path>
                <a:path extrusionOk="0" h="7343" w="20565">
                  <a:moveTo>
                    <a:pt x="251" y="7343"/>
                  </a:moveTo>
                  <a:cubicBezTo>
                    <a:pt x="163" y="7098"/>
                    <a:pt x="79" y="6853"/>
                    <a:pt x="-1" y="6606"/>
                  </a:cubicBezTo>
                  <a:lnTo>
                    <a:pt x="20565" y="0"/>
                  </a:lnTo>
                  <a:lnTo>
                    <a:pt x="251" y="7343"/>
                  </a:lnTo>
                  <a:close/>
                </a:path>
              </a:pathLst>
            </a:custGeom>
            <a:solidFill>
              <a:srgbClr val="008011"/>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00" name="Google Shape;1500;p28"/>
            <p:cNvSpPr/>
            <p:nvPr/>
          </p:nvSpPr>
          <p:spPr>
            <a:xfrm rot="7824124">
              <a:off x="3817" y="2767"/>
              <a:ext cx="465" cy="465"/>
            </a:xfrm>
            <a:custGeom>
              <a:rect b="b" l="l" r="r" t="t"/>
              <a:pathLst>
                <a:path extrusionOk="0" fill="none" h="22660" w="21600">
                  <a:moveTo>
                    <a:pt x="1034" y="22660"/>
                  </a:moveTo>
                  <a:cubicBezTo>
                    <a:pt x="349" y="20525"/>
                    <a:pt x="0" y="18296"/>
                    <a:pt x="0" y="16054"/>
                  </a:cubicBezTo>
                  <a:cubicBezTo>
                    <a:pt x="-1" y="9931"/>
                    <a:pt x="2598" y="4096"/>
                    <a:pt x="7149" y="0"/>
                  </a:cubicBezTo>
                </a:path>
                <a:path extrusionOk="0" h="22660" w="21600">
                  <a:moveTo>
                    <a:pt x="1034" y="22660"/>
                  </a:moveTo>
                  <a:cubicBezTo>
                    <a:pt x="349" y="20525"/>
                    <a:pt x="0" y="18296"/>
                    <a:pt x="0" y="16054"/>
                  </a:cubicBezTo>
                  <a:cubicBezTo>
                    <a:pt x="-1" y="9931"/>
                    <a:pt x="2598" y="4096"/>
                    <a:pt x="7149" y="0"/>
                  </a:cubicBezTo>
                  <a:lnTo>
                    <a:pt x="21600" y="16054"/>
                  </a:lnTo>
                  <a:lnTo>
                    <a:pt x="1034" y="22660"/>
                  </a:lnTo>
                  <a:close/>
                </a:path>
              </a:pathLst>
            </a:custGeom>
            <a:solidFill>
              <a:srgbClr val="0000FF"/>
            </a:solidFill>
            <a:ln cap="flat" cmpd="sng" w="9525">
              <a:solidFill>
                <a:srgbClr val="80808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01" name="Google Shape;1501;p28"/>
            <p:cNvSpPr/>
            <p:nvPr/>
          </p:nvSpPr>
          <p:spPr>
            <a:xfrm rot="7824124">
              <a:off x="3934" y="2912"/>
              <a:ext cx="305" cy="426"/>
            </a:xfrm>
            <a:custGeom>
              <a:rect b="b" l="l" r="r" t="t"/>
              <a:pathLst>
                <a:path extrusionOk="0" fill="none" h="21328" w="14451">
                  <a:moveTo>
                    <a:pt x="0" y="5274"/>
                  </a:moveTo>
                  <a:cubicBezTo>
                    <a:pt x="3093" y="2489"/>
                    <a:pt x="6925" y="657"/>
                    <a:pt x="11035" y="-1"/>
                  </a:cubicBezTo>
                </a:path>
                <a:path extrusionOk="0" h="21328" w="14451">
                  <a:moveTo>
                    <a:pt x="0" y="5274"/>
                  </a:moveTo>
                  <a:cubicBezTo>
                    <a:pt x="3093" y="2489"/>
                    <a:pt x="6925" y="657"/>
                    <a:pt x="11035" y="-1"/>
                  </a:cubicBezTo>
                  <a:lnTo>
                    <a:pt x="14451" y="21328"/>
                  </a:lnTo>
                  <a:lnTo>
                    <a:pt x="0" y="5274"/>
                  </a:lnTo>
                  <a:close/>
                </a:path>
              </a:pathLst>
            </a:custGeom>
            <a:solidFill>
              <a:srgbClr val="FF993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02" name="Google Shape;1502;p28"/>
            <p:cNvSpPr/>
            <p:nvPr/>
          </p:nvSpPr>
          <p:spPr>
            <a:xfrm rot="7824124">
              <a:off x="3977" y="2998"/>
              <a:ext cx="73" cy="431"/>
            </a:xfrm>
            <a:custGeom>
              <a:rect b="b" l="l" r="r" t="t"/>
              <a:pathLst>
                <a:path extrusionOk="0" fill="none" h="21584" w="3415">
                  <a:moveTo>
                    <a:pt x="-1" y="255"/>
                  </a:moveTo>
                  <a:cubicBezTo>
                    <a:pt x="855" y="118"/>
                    <a:pt x="1718" y="33"/>
                    <a:pt x="2583" y="-1"/>
                  </a:cubicBezTo>
                </a:path>
                <a:path extrusionOk="0" h="21584" w="3415">
                  <a:moveTo>
                    <a:pt x="-1" y="255"/>
                  </a:moveTo>
                  <a:cubicBezTo>
                    <a:pt x="855" y="118"/>
                    <a:pt x="1718" y="33"/>
                    <a:pt x="2583" y="-1"/>
                  </a:cubicBezTo>
                  <a:lnTo>
                    <a:pt x="3415" y="21584"/>
                  </a:lnTo>
                  <a:lnTo>
                    <a:pt x="-1" y="255"/>
                  </a:lnTo>
                  <a:close/>
                </a:path>
              </a:pathLst>
            </a:custGeom>
            <a:solidFill>
              <a:srgbClr val="00FF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cxnSp>
          <p:nvCxnSpPr>
            <p:cNvPr id="1503" name="Google Shape;1503;p28"/>
            <p:cNvCxnSpPr/>
            <p:nvPr/>
          </p:nvCxnSpPr>
          <p:spPr>
            <a:xfrm rot="-2975876">
              <a:off x="3989" y="3019"/>
              <a:ext cx="16" cy="432"/>
            </a:xfrm>
            <a:prstGeom prst="straightConnector1">
              <a:avLst/>
            </a:prstGeom>
            <a:noFill/>
            <a:ln cap="flat" cmpd="sng" w="9525">
              <a:solidFill>
                <a:srgbClr val="000000"/>
              </a:solidFill>
              <a:prstDash val="solid"/>
              <a:round/>
              <a:headEnd len="med" w="med" type="none"/>
              <a:tailEnd len="med" w="med" type="none"/>
            </a:ln>
          </p:spPr>
        </p:cxnSp>
        <p:cxnSp>
          <p:nvCxnSpPr>
            <p:cNvPr id="1504" name="Google Shape;1504;p28"/>
            <p:cNvCxnSpPr/>
            <p:nvPr/>
          </p:nvCxnSpPr>
          <p:spPr>
            <a:xfrm rot="-2975876">
              <a:off x="3989" y="3019"/>
              <a:ext cx="16" cy="432"/>
            </a:xfrm>
            <a:prstGeom prst="straightConnector1">
              <a:avLst/>
            </a:prstGeom>
            <a:noFill/>
            <a:ln cap="flat" cmpd="sng" w="9525">
              <a:solidFill>
                <a:srgbClr val="000000"/>
              </a:solidFill>
              <a:prstDash val="solid"/>
              <a:round/>
              <a:headEnd len="med" w="med" type="none"/>
              <a:tailEnd len="med" w="med" type="none"/>
            </a:ln>
          </p:spPr>
        </p:cxnSp>
        <p:cxnSp>
          <p:nvCxnSpPr>
            <p:cNvPr id="1505" name="Google Shape;1505;p28"/>
            <p:cNvCxnSpPr/>
            <p:nvPr/>
          </p:nvCxnSpPr>
          <p:spPr>
            <a:xfrm rot="-2975876">
              <a:off x="3989" y="3019"/>
              <a:ext cx="16" cy="432"/>
            </a:xfrm>
            <a:prstGeom prst="straightConnector1">
              <a:avLst/>
            </a:prstGeom>
            <a:noFill/>
            <a:ln cap="flat" cmpd="sng" w="9525">
              <a:solidFill>
                <a:srgbClr val="000000"/>
              </a:solidFill>
              <a:prstDash val="solid"/>
              <a:round/>
              <a:headEnd len="med" w="med" type="none"/>
              <a:tailEnd len="med" w="med" type="none"/>
            </a:ln>
          </p:spPr>
        </p:cxnSp>
        <p:sp>
          <p:nvSpPr>
            <p:cNvPr id="1506" name="Google Shape;1506;p28"/>
            <p:cNvSpPr/>
            <p:nvPr/>
          </p:nvSpPr>
          <p:spPr>
            <a:xfrm rot="7824124">
              <a:off x="3988" y="3020"/>
              <a:ext cx="18" cy="432"/>
            </a:xfrm>
            <a:custGeom>
              <a:rect b="b" l="l" r="r" t="t"/>
              <a:pathLst>
                <a:path extrusionOk="0" fill="none" h="21600" w="831">
                  <a:moveTo>
                    <a:pt x="-1" y="15"/>
                  </a:moveTo>
                  <a:cubicBezTo>
                    <a:pt x="246" y="6"/>
                    <a:pt x="492" y="1"/>
                    <a:pt x="739" y="0"/>
                  </a:cubicBezTo>
                </a:path>
                <a:path extrusionOk="0" h="21600" w="831">
                  <a:moveTo>
                    <a:pt x="-1" y="15"/>
                  </a:moveTo>
                  <a:cubicBezTo>
                    <a:pt x="246" y="6"/>
                    <a:pt x="492" y="1"/>
                    <a:pt x="739" y="0"/>
                  </a:cubicBezTo>
                  <a:lnTo>
                    <a:pt x="831" y="21600"/>
                  </a:lnTo>
                  <a:lnTo>
                    <a:pt x="-1" y="15"/>
                  </a:lnTo>
                  <a:close/>
                </a:path>
              </a:pathLst>
            </a:custGeom>
            <a:solidFill>
              <a:srgbClr val="73737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sp>
        <p:nvSpPr>
          <p:cNvPr id="1507" name="Google Shape;1507;p28"/>
          <p:cNvSpPr txBox="1"/>
          <p:nvPr/>
        </p:nvSpPr>
        <p:spPr>
          <a:xfrm>
            <a:off x="7269199" y="1551691"/>
            <a:ext cx="1201738" cy="244475"/>
          </a:xfrm>
          <a:prstGeom prst="rect">
            <a:avLst/>
          </a:prstGeom>
          <a:noFill/>
          <a:ln>
            <a:noFill/>
          </a:ln>
        </p:spPr>
        <p:txBody>
          <a:bodyPr anchorCtr="0" anchor="ctr" bIns="0" lIns="0" spcFirstLastPara="1" rIns="0" wrap="square" tIns="0">
            <a:spAutoFit/>
          </a:bodyPr>
          <a:lstStyle/>
          <a:p>
            <a:pPr indent="0" lvl="0" marL="0" marR="0" rtl="0" algn="ctr">
              <a:lnSpc>
                <a:spcPct val="80000"/>
              </a:lnSpc>
              <a:spcBef>
                <a:spcPts val="0"/>
              </a:spcBef>
              <a:spcAft>
                <a:spcPts val="0"/>
              </a:spcAft>
              <a:buClr>
                <a:srgbClr val="000000"/>
              </a:buClr>
              <a:buSzPts val="2000"/>
              <a:buFont typeface="Arial Narrow"/>
              <a:buNone/>
            </a:pPr>
            <a:r>
              <a:rPr b="1" i="0" lang="it-IT" sz="2000" u="none" cap="none" strike="noStrike">
                <a:solidFill>
                  <a:srgbClr val="000000"/>
                </a:solidFill>
                <a:latin typeface="Arial Narrow"/>
                <a:ea typeface="Arial Narrow"/>
                <a:cs typeface="Arial Narrow"/>
                <a:sym typeface="Arial Narrow"/>
              </a:rPr>
              <a:t>Aripiprazole</a:t>
            </a:r>
            <a:endParaRPr/>
          </a:p>
        </p:txBody>
      </p:sp>
      <p:sp>
        <p:nvSpPr>
          <p:cNvPr id="1508" name="Google Shape;1508;p28"/>
          <p:cNvSpPr/>
          <p:nvPr/>
        </p:nvSpPr>
        <p:spPr>
          <a:xfrm>
            <a:off x="1711362" y="3767841"/>
            <a:ext cx="1399422" cy="400752"/>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000000"/>
              </a:buClr>
              <a:buSzPts val="2000"/>
              <a:buFont typeface="Arial Narrow"/>
              <a:buNone/>
            </a:pPr>
            <a:r>
              <a:rPr b="1" i="0" lang="it-IT" sz="2000" u="none" cap="none" strike="noStrike">
                <a:solidFill>
                  <a:srgbClr val="000000"/>
                </a:solidFill>
                <a:latin typeface="Arial Narrow"/>
                <a:ea typeface="Arial Narrow"/>
                <a:cs typeface="Arial Narrow"/>
                <a:sym typeface="Arial Narrow"/>
              </a:rPr>
              <a:t>Risperidone</a:t>
            </a:r>
            <a:endParaRPr/>
          </a:p>
        </p:txBody>
      </p:sp>
      <p:sp>
        <p:nvSpPr>
          <p:cNvPr id="1509" name="Google Shape;1509;p28"/>
          <p:cNvSpPr/>
          <p:nvPr/>
        </p:nvSpPr>
        <p:spPr>
          <a:xfrm>
            <a:off x="1751049" y="1505653"/>
            <a:ext cx="1293813" cy="336550"/>
          </a:xfrm>
          <a:prstGeom prst="rect">
            <a:avLst/>
          </a:prstGeom>
          <a:noFill/>
          <a:ln>
            <a:noFill/>
          </a:ln>
        </p:spPr>
        <p:txBody>
          <a:bodyPr anchorCtr="0" anchor="t" bIns="46025" lIns="92075" spcFirstLastPara="1" rIns="92075" wrap="square" tIns="46025">
            <a:spAutoFit/>
          </a:bodyPr>
          <a:lstStyle/>
          <a:p>
            <a:pPr indent="0" lvl="0" marL="0" marR="0" rtl="0" algn="l">
              <a:lnSpc>
                <a:spcPct val="80000"/>
              </a:lnSpc>
              <a:spcBef>
                <a:spcPts val="0"/>
              </a:spcBef>
              <a:spcAft>
                <a:spcPts val="0"/>
              </a:spcAft>
              <a:buClr>
                <a:srgbClr val="000000"/>
              </a:buClr>
              <a:buSzPts val="2000"/>
              <a:buFont typeface="Arial Narrow"/>
              <a:buNone/>
            </a:pPr>
            <a:r>
              <a:rPr b="1" i="0" lang="it-IT" sz="2000" u="none" cap="none" strike="noStrike">
                <a:solidFill>
                  <a:srgbClr val="000000"/>
                </a:solidFill>
                <a:latin typeface="Arial Narrow"/>
                <a:ea typeface="Arial Narrow"/>
                <a:cs typeface="Arial Narrow"/>
                <a:sym typeface="Arial Narrow"/>
              </a:rPr>
              <a:t>Olanzapine</a:t>
            </a:r>
            <a:endParaRPr/>
          </a:p>
        </p:txBody>
      </p:sp>
      <p:grpSp>
        <p:nvGrpSpPr>
          <p:cNvPr id="1510" name="Google Shape;1510;p28"/>
          <p:cNvGrpSpPr/>
          <p:nvPr/>
        </p:nvGrpSpPr>
        <p:grpSpPr>
          <a:xfrm>
            <a:off x="1717712" y="1994603"/>
            <a:ext cx="1219200" cy="1371600"/>
            <a:chOff x="609" y="1306"/>
            <a:chExt cx="864" cy="864"/>
          </a:xfrm>
        </p:grpSpPr>
        <p:sp>
          <p:nvSpPr>
            <p:cNvPr id="1511" name="Google Shape;1511;p28"/>
            <p:cNvSpPr/>
            <p:nvPr/>
          </p:nvSpPr>
          <p:spPr>
            <a:xfrm>
              <a:off x="1041" y="1660"/>
              <a:ext cx="432" cy="78"/>
            </a:xfrm>
            <a:custGeom>
              <a:rect b="b" l="l" r="r" t="t"/>
              <a:pathLst>
                <a:path extrusionOk="0" fill="none" h="3875" w="21600">
                  <a:moveTo>
                    <a:pt x="21249" y="0"/>
                  </a:moveTo>
                  <a:cubicBezTo>
                    <a:pt x="21482" y="1278"/>
                    <a:pt x="21600" y="2575"/>
                    <a:pt x="21600" y="3875"/>
                  </a:cubicBezTo>
                </a:path>
                <a:path extrusionOk="0" h="3875" w="21600">
                  <a:moveTo>
                    <a:pt x="21249" y="0"/>
                  </a:moveTo>
                  <a:cubicBezTo>
                    <a:pt x="21482" y="1278"/>
                    <a:pt x="21600" y="2575"/>
                    <a:pt x="21600" y="3875"/>
                  </a:cubicBezTo>
                  <a:lnTo>
                    <a:pt x="0" y="3875"/>
                  </a:lnTo>
                  <a:lnTo>
                    <a:pt x="21249" y="0"/>
                  </a:lnTo>
                  <a:close/>
                </a:path>
              </a:pathLst>
            </a:custGeom>
            <a:solidFill>
              <a:srgbClr val="BDB0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12" name="Google Shape;1512;p28"/>
            <p:cNvSpPr/>
            <p:nvPr/>
          </p:nvSpPr>
          <p:spPr>
            <a:xfrm>
              <a:off x="1041" y="1578"/>
              <a:ext cx="425" cy="160"/>
            </a:xfrm>
            <a:custGeom>
              <a:rect b="b" l="l" r="r" t="t"/>
              <a:pathLst>
                <a:path extrusionOk="0" fill="none" h="8022" w="21250">
                  <a:moveTo>
                    <a:pt x="20055" y="-1"/>
                  </a:moveTo>
                  <a:cubicBezTo>
                    <a:pt x="20590" y="1338"/>
                    <a:pt x="20990" y="2728"/>
                    <a:pt x="21249" y="4147"/>
                  </a:cubicBezTo>
                </a:path>
                <a:path extrusionOk="0" h="8022" w="21250">
                  <a:moveTo>
                    <a:pt x="20055" y="-1"/>
                  </a:moveTo>
                  <a:cubicBezTo>
                    <a:pt x="20590" y="1338"/>
                    <a:pt x="20990" y="2728"/>
                    <a:pt x="21249" y="4147"/>
                  </a:cubicBezTo>
                  <a:lnTo>
                    <a:pt x="0" y="8022"/>
                  </a:lnTo>
                  <a:lnTo>
                    <a:pt x="20055" y="-1"/>
                  </a:lnTo>
                  <a:close/>
                </a:path>
              </a:pathLst>
            </a:custGeom>
            <a:solidFill>
              <a:srgbClr val="008011"/>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13" name="Google Shape;1513;p28"/>
            <p:cNvSpPr/>
            <p:nvPr/>
          </p:nvSpPr>
          <p:spPr>
            <a:xfrm>
              <a:off x="1041" y="1404"/>
              <a:ext cx="401" cy="334"/>
            </a:xfrm>
            <a:custGeom>
              <a:rect b="b" l="l" r="r" t="t"/>
              <a:pathLst>
                <a:path extrusionOk="0" fill="none" h="16695" w="20055">
                  <a:moveTo>
                    <a:pt x="13705" y="-1"/>
                  </a:moveTo>
                  <a:cubicBezTo>
                    <a:pt x="16518" y="2309"/>
                    <a:pt x="18703" y="5293"/>
                    <a:pt x="20055" y="8672"/>
                  </a:cubicBezTo>
                </a:path>
                <a:path extrusionOk="0" h="16695" w="20055">
                  <a:moveTo>
                    <a:pt x="13705" y="-1"/>
                  </a:moveTo>
                  <a:cubicBezTo>
                    <a:pt x="16518" y="2309"/>
                    <a:pt x="18703" y="5293"/>
                    <a:pt x="20055" y="8672"/>
                  </a:cubicBezTo>
                  <a:lnTo>
                    <a:pt x="0" y="16695"/>
                  </a:lnTo>
                  <a:lnTo>
                    <a:pt x="13705" y="-1"/>
                  </a:lnTo>
                  <a:close/>
                </a:path>
              </a:pathLst>
            </a:custGeom>
            <a:solidFill>
              <a:srgbClr val="DD0806"/>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14" name="Google Shape;1514;p28"/>
            <p:cNvSpPr/>
            <p:nvPr/>
          </p:nvSpPr>
          <p:spPr>
            <a:xfrm>
              <a:off x="766" y="1306"/>
              <a:ext cx="549" cy="432"/>
            </a:xfrm>
            <a:custGeom>
              <a:rect b="b" l="l" r="r" t="t"/>
              <a:pathLst>
                <a:path extrusionOk="0" fill="none" h="21600" w="27471">
                  <a:moveTo>
                    <a:pt x="-1" y="4954"/>
                  </a:moveTo>
                  <a:cubicBezTo>
                    <a:pt x="3872" y="1752"/>
                    <a:pt x="8740" y="-1"/>
                    <a:pt x="13766" y="0"/>
                  </a:cubicBezTo>
                  <a:cubicBezTo>
                    <a:pt x="18764" y="0"/>
                    <a:pt x="23607" y="1733"/>
                    <a:pt x="27471" y="4904"/>
                  </a:cubicBezTo>
                </a:path>
                <a:path extrusionOk="0" h="21600" w="27471">
                  <a:moveTo>
                    <a:pt x="-1" y="4954"/>
                  </a:moveTo>
                  <a:cubicBezTo>
                    <a:pt x="3872" y="1752"/>
                    <a:pt x="8740" y="-1"/>
                    <a:pt x="13766" y="0"/>
                  </a:cubicBezTo>
                  <a:cubicBezTo>
                    <a:pt x="18764" y="0"/>
                    <a:pt x="23607" y="1733"/>
                    <a:pt x="27471" y="4904"/>
                  </a:cubicBezTo>
                  <a:lnTo>
                    <a:pt x="13766" y="21600"/>
                  </a:lnTo>
                  <a:lnTo>
                    <a:pt x="-1" y="4954"/>
                  </a:lnTo>
                  <a:close/>
                </a:path>
              </a:pathLst>
            </a:custGeom>
            <a:solidFill>
              <a:srgbClr val="FF993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15" name="Google Shape;1515;p28"/>
            <p:cNvSpPr/>
            <p:nvPr/>
          </p:nvSpPr>
          <p:spPr>
            <a:xfrm>
              <a:off x="640" y="1405"/>
              <a:ext cx="401" cy="333"/>
            </a:xfrm>
            <a:custGeom>
              <a:rect b="b" l="l" r="r" t="t"/>
              <a:pathLst>
                <a:path extrusionOk="0" fill="none" h="16645" w="20055">
                  <a:moveTo>
                    <a:pt x="-1" y="8622"/>
                  </a:moveTo>
                  <a:cubicBezTo>
                    <a:pt x="1341" y="5267"/>
                    <a:pt x="3504" y="2302"/>
                    <a:pt x="6288" y="-1"/>
                  </a:cubicBezTo>
                </a:path>
                <a:path extrusionOk="0" h="16645" w="20055">
                  <a:moveTo>
                    <a:pt x="-1" y="8622"/>
                  </a:moveTo>
                  <a:cubicBezTo>
                    <a:pt x="1341" y="5267"/>
                    <a:pt x="3504" y="2302"/>
                    <a:pt x="6288" y="-1"/>
                  </a:cubicBezTo>
                  <a:lnTo>
                    <a:pt x="20055" y="16645"/>
                  </a:lnTo>
                  <a:lnTo>
                    <a:pt x="-1" y="8622"/>
                  </a:lnTo>
                  <a:close/>
                </a:path>
              </a:pathLst>
            </a:custGeom>
            <a:solidFill>
              <a:srgbClr val="00FF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16" name="Google Shape;1516;p28"/>
            <p:cNvSpPr/>
            <p:nvPr/>
          </p:nvSpPr>
          <p:spPr>
            <a:xfrm>
              <a:off x="609" y="1578"/>
              <a:ext cx="542" cy="592"/>
            </a:xfrm>
            <a:custGeom>
              <a:rect b="b" l="l" r="r" t="t"/>
              <a:pathLst>
                <a:path extrusionOk="0" fill="none" h="29579" w="27103">
                  <a:moveTo>
                    <a:pt x="27103" y="28866"/>
                  </a:moveTo>
                  <a:cubicBezTo>
                    <a:pt x="25306" y="29339"/>
                    <a:pt x="23457" y="29578"/>
                    <a:pt x="21600" y="29579"/>
                  </a:cubicBezTo>
                  <a:cubicBezTo>
                    <a:pt x="9670" y="29579"/>
                    <a:pt x="0" y="19908"/>
                    <a:pt x="0" y="7979"/>
                  </a:cubicBezTo>
                  <a:cubicBezTo>
                    <a:pt x="-1" y="5246"/>
                    <a:pt x="518" y="2539"/>
                    <a:pt x="1527" y="-1"/>
                  </a:cubicBezTo>
                </a:path>
                <a:path extrusionOk="0" h="29579" w="27103">
                  <a:moveTo>
                    <a:pt x="27103" y="28866"/>
                  </a:moveTo>
                  <a:cubicBezTo>
                    <a:pt x="25306" y="29339"/>
                    <a:pt x="23457" y="29578"/>
                    <a:pt x="21600" y="29579"/>
                  </a:cubicBezTo>
                  <a:cubicBezTo>
                    <a:pt x="9670" y="29579"/>
                    <a:pt x="0" y="19908"/>
                    <a:pt x="0" y="7979"/>
                  </a:cubicBezTo>
                  <a:cubicBezTo>
                    <a:pt x="-1" y="5246"/>
                    <a:pt x="518" y="2539"/>
                    <a:pt x="1527" y="-1"/>
                  </a:cubicBezTo>
                  <a:lnTo>
                    <a:pt x="21600" y="7979"/>
                  </a:lnTo>
                  <a:lnTo>
                    <a:pt x="27103" y="28866"/>
                  </a:lnTo>
                  <a:close/>
                </a:path>
              </a:pathLst>
            </a:custGeom>
            <a:solidFill>
              <a:srgbClr val="FF00FF"/>
            </a:solidFill>
            <a:ln cap="flat" cmpd="sng" w="9525">
              <a:solidFill>
                <a:srgbClr val="80808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17" name="Google Shape;1517;p28"/>
            <p:cNvSpPr/>
            <p:nvPr/>
          </p:nvSpPr>
          <p:spPr>
            <a:xfrm>
              <a:off x="1041" y="1738"/>
              <a:ext cx="226" cy="418"/>
            </a:xfrm>
            <a:custGeom>
              <a:rect b="b" l="l" r="r" t="t"/>
              <a:pathLst>
                <a:path extrusionOk="0" fill="none" h="20887" w="11279">
                  <a:moveTo>
                    <a:pt x="11278" y="18421"/>
                  </a:moveTo>
                  <a:cubicBezTo>
                    <a:pt x="9483" y="19520"/>
                    <a:pt x="7538" y="20351"/>
                    <a:pt x="5503" y="20887"/>
                  </a:cubicBezTo>
                </a:path>
                <a:path extrusionOk="0" h="20887" w="11279">
                  <a:moveTo>
                    <a:pt x="11278" y="18421"/>
                  </a:moveTo>
                  <a:cubicBezTo>
                    <a:pt x="9483" y="19520"/>
                    <a:pt x="7538" y="20351"/>
                    <a:pt x="5503" y="20887"/>
                  </a:cubicBezTo>
                  <a:lnTo>
                    <a:pt x="0" y="0"/>
                  </a:lnTo>
                  <a:lnTo>
                    <a:pt x="11278" y="18421"/>
                  </a:lnTo>
                  <a:close/>
                </a:path>
              </a:pathLst>
            </a:custGeom>
            <a:solidFill>
              <a:srgbClr val="FD9C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18" name="Google Shape;1518;p28"/>
            <p:cNvSpPr/>
            <p:nvPr/>
          </p:nvSpPr>
          <p:spPr>
            <a:xfrm>
              <a:off x="1041" y="1738"/>
              <a:ext cx="233" cy="368"/>
            </a:xfrm>
            <a:custGeom>
              <a:rect b="b" l="l" r="r" t="t"/>
              <a:pathLst>
                <a:path extrusionOk="0" fill="none" h="18422" w="11661">
                  <a:moveTo>
                    <a:pt x="11660" y="18181"/>
                  </a:moveTo>
                  <a:cubicBezTo>
                    <a:pt x="11534" y="18263"/>
                    <a:pt x="11406" y="18342"/>
                    <a:pt x="11278" y="18421"/>
                  </a:cubicBezTo>
                </a:path>
                <a:path extrusionOk="0" h="18422" w="11661">
                  <a:moveTo>
                    <a:pt x="11660" y="18181"/>
                  </a:moveTo>
                  <a:cubicBezTo>
                    <a:pt x="11534" y="18263"/>
                    <a:pt x="11406" y="18342"/>
                    <a:pt x="11278" y="18421"/>
                  </a:cubicBezTo>
                  <a:lnTo>
                    <a:pt x="0" y="0"/>
                  </a:lnTo>
                  <a:lnTo>
                    <a:pt x="11660" y="18181"/>
                  </a:lnTo>
                  <a:close/>
                </a:path>
              </a:pathLst>
            </a:custGeom>
            <a:solidFill>
              <a:srgbClr val="FFFF00"/>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19" name="Google Shape;1519;p28"/>
            <p:cNvSpPr/>
            <p:nvPr/>
          </p:nvSpPr>
          <p:spPr>
            <a:xfrm>
              <a:off x="1041" y="1738"/>
              <a:ext cx="305" cy="364"/>
            </a:xfrm>
            <a:custGeom>
              <a:rect b="b" l="l" r="r" t="t"/>
              <a:pathLst>
                <a:path extrusionOk="0" fill="none" h="18182" w="15274">
                  <a:moveTo>
                    <a:pt x="15273" y="15273"/>
                  </a:moveTo>
                  <a:cubicBezTo>
                    <a:pt x="14177" y="16369"/>
                    <a:pt x="12966" y="17344"/>
                    <a:pt x="11660" y="18181"/>
                  </a:cubicBezTo>
                </a:path>
                <a:path extrusionOk="0" h="18182" w="15274">
                  <a:moveTo>
                    <a:pt x="15273" y="15273"/>
                  </a:moveTo>
                  <a:cubicBezTo>
                    <a:pt x="14177" y="16369"/>
                    <a:pt x="12966" y="17344"/>
                    <a:pt x="11660" y="18181"/>
                  </a:cubicBezTo>
                  <a:lnTo>
                    <a:pt x="0" y="0"/>
                  </a:lnTo>
                  <a:lnTo>
                    <a:pt x="15273" y="15273"/>
                  </a:lnTo>
                  <a:close/>
                </a:path>
              </a:pathLst>
            </a:custGeom>
            <a:solidFill>
              <a:srgbClr val="993300"/>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20" name="Google Shape;1520;p28"/>
            <p:cNvSpPr/>
            <p:nvPr/>
          </p:nvSpPr>
          <p:spPr>
            <a:xfrm>
              <a:off x="1041" y="1738"/>
              <a:ext cx="432" cy="305"/>
            </a:xfrm>
            <a:custGeom>
              <a:rect b="b" l="l" r="r" t="t"/>
              <a:pathLst>
                <a:path extrusionOk="0" fill="none" h="15274" w="21600">
                  <a:moveTo>
                    <a:pt x="21600" y="0"/>
                  </a:moveTo>
                  <a:cubicBezTo>
                    <a:pt x="21600" y="5728"/>
                    <a:pt x="19324" y="11222"/>
                    <a:pt x="15273" y="15273"/>
                  </a:cubicBezTo>
                </a:path>
                <a:path extrusionOk="0" h="15274" w="21600">
                  <a:moveTo>
                    <a:pt x="21600" y="0"/>
                  </a:moveTo>
                  <a:cubicBezTo>
                    <a:pt x="21600" y="5728"/>
                    <a:pt x="19324" y="11222"/>
                    <a:pt x="15273" y="15273"/>
                  </a:cubicBezTo>
                  <a:lnTo>
                    <a:pt x="0" y="0"/>
                  </a:lnTo>
                  <a:lnTo>
                    <a:pt x="21600" y="0"/>
                  </a:lnTo>
                  <a:close/>
                </a:path>
              </a:pathLst>
            </a:custGeom>
            <a:solidFill>
              <a:srgbClr val="73737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grpSp>
        <p:nvGrpSpPr>
          <p:cNvPr id="1521" name="Google Shape;1521;p28"/>
          <p:cNvGrpSpPr/>
          <p:nvPr/>
        </p:nvGrpSpPr>
        <p:grpSpPr>
          <a:xfrm>
            <a:off x="1714537" y="4290128"/>
            <a:ext cx="1223962" cy="1377950"/>
            <a:chOff x="27" y="2697"/>
            <a:chExt cx="868" cy="868"/>
          </a:xfrm>
        </p:grpSpPr>
        <p:sp>
          <p:nvSpPr>
            <p:cNvPr id="1522" name="Google Shape;1522;p28"/>
            <p:cNvSpPr/>
            <p:nvPr/>
          </p:nvSpPr>
          <p:spPr>
            <a:xfrm>
              <a:off x="461" y="3118"/>
              <a:ext cx="434" cy="13"/>
            </a:xfrm>
            <a:custGeom>
              <a:rect b="b" l="l" r="r" t="t"/>
              <a:pathLst>
                <a:path extrusionOk="0" fill="none" h="624" w="21600">
                  <a:moveTo>
                    <a:pt x="21590" y="0"/>
                  </a:moveTo>
                  <a:cubicBezTo>
                    <a:pt x="21596" y="207"/>
                    <a:pt x="21600" y="415"/>
                    <a:pt x="21600" y="624"/>
                  </a:cubicBezTo>
                </a:path>
                <a:path extrusionOk="0" h="624" w="21600">
                  <a:moveTo>
                    <a:pt x="21590" y="0"/>
                  </a:moveTo>
                  <a:cubicBezTo>
                    <a:pt x="21596" y="207"/>
                    <a:pt x="21600" y="415"/>
                    <a:pt x="21600" y="624"/>
                  </a:cubicBezTo>
                  <a:lnTo>
                    <a:pt x="0" y="624"/>
                  </a:lnTo>
                  <a:lnTo>
                    <a:pt x="21590" y="0"/>
                  </a:lnTo>
                  <a:close/>
                </a:path>
              </a:pathLst>
            </a:custGeom>
            <a:solidFill>
              <a:srgbClr val="73737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23" name="Google Shape;1523;p28"/>
            <p:cNvSpPr/>
            <p:nvPr/>
          </p:nvSpPr>
          <p:spPr>
            <a:xfrm>
              <a:off x="461" y="2994"/>
              <a:ext cx="434" cy="137"/>
            </a:xfrm>
            <a:custGeom>
              <a:rect b="b" l="l" r="r" t="t"/>
              <a:pathLst>
                <a:path extrusionOk="0" fill="none" h="6831" w="21591">
                  <a:moveTo>
                    <a:pt x="20491" y="0"/>
                  </a:moveTo>
                  <a:cubicBezTo>
                    <a:pt x="21159" y="2004"/>
                    <a:pt x="21529" y="4095"/>
                    <a:pt x="21590" y="6207"/>
                  </a:cubicBezTo>
                </a:path>
                <a:path extrusionOk="0" h="6831" w="21591">
                  <a:moveTo>
                    <a:pt x="20491" y="0"/>
                  </a:moveTo>
                  <a:cubicBezTo>
                    <a:pt x="21159" y="2004"/>
                    <a:pt x="21529" y="4095"/>
                    <a:pt x="21590" y="6207"/>
                  </a:cubicBezTo>
                  <a:lnTo>
                    <a:pt x="0" y="6831"/>
                  </a:lnTo>
                  <a:lnTo>
                    <a:pt x="20491" y="0"/>
                  </a:lnTo>
                  <a:close/>
                </a:path>
              </a:pathLst>
            </a:custGeom>
            <a:solidFill>
              <a:srgbClr val="008011"/>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24" name="Google Shape;1524;p28"/>
            <p:cNvSpPr/>
            <p:nvPr/>
          </p:nvSpPr>
          <p:spPr>
            <a:xfrm>
              <a:off x="461" y="2763"/>
              <a:ext cx="412" cy="368"/>
            </a:xfrm>
            <a:custGeom>
              <a:rect b="b" l="l" r="r" t="t"/>
              <a:pathLst>
                <a:path extrusionOk="0" fill="none" h="18310" w="20492">
                  <a:moveTo>
                    <a:pt x="11458" y="0"/>
                  </a:moveTo>
                  <a:cubicBezTo>
                    <a:pt x="15711" y="2661"/>
                    <a:pt x="18904" y="6720"/>
                    <a:pt x="20491" y="11479"/>
                  </a:cubicBezTo>
                </a:path>
                <a:path extrusionOk="0" h="18310" w="20492">
                  <a:moveTo>
                    <a:pt x="11458" y="0"/>
                  </a:moveTo>
                  <a:cubicBezTo>
                    <a:pt x="15711" y="2661"/>
                    <a:pt x="18904" y="6720"/>
                    <a:pt x="20491" y="11479"/>
                  </a:cubicBezTo>
                  <a:lnTo>
                    <a:pt x="0" y="18310"/>
                  </a:lnTo>
                  <a:lnTo>
                    <a:pt x="11458" y="0"/>
                  </a:lnTo>
                  <a:close/>
                </a:path>
              </a:pathLst>
            </a:custGeom>
            <a:solidFill>
              <a:srgbClr val="DD0806"/>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25" name="Google Shape;1525;p28"/>
            <p:cNvSpPr/>
            <p:nvPr/>
          </p:nvSpPr>
          <p:spPr>
            <a:xfrm>
              <a:off x="27" y="2697"/>
              <a:ext cx="664" cy="854"/>
            </a:xfrm>
            <a:custGeom>
              <a:rect b="b" l="l" r="r" t="t"/>
              <a:pathLst>
                <a:path extrusionOk="0" fill="none" h="42495" w="33059">
                  <a:moveTo>
                    <a:pt x="16126" y="42495"/>
                  </a:moveTo>
                  <a:cubicBezTo>
                    <a:pt x="6626" y="40006"/>
                    <a:pt x="0" y="31421"/>
                    <a:pt x="0" y="21600"/>
                  </a:cubicBezTo>
                  <a:cubicBezTo>
                    <a:pt x="0" y="9670"/>
                    <a:pt x="9670" y="0"/>
                    <a:pt x="21600" y="0"/>
                  </a:cubicBezTo>
                  <a:cubicBezTo>
                    <a:pt x="25652" y="-1"/>
                    <a:pt x="29623" y="1140"/>
                    <a:pt x="33058" y="3290"/>
                  </a:cubicBezTo>
                </a:path>
                <a:path extrusionOk="0" h="42495" w="33059">
                  <a:moveTo>
                    <a:pt x="16126" y="42495"/>
                  </a:moveTo>
                  <a:cubicBezTo>
                    <a:pt x="6626" y="40006"/>
                    <a:pt x="0" y="31421"/>
                    <a:pt x="0" y="21600"/>
                  </a:cubicBezTo>
                  <a:cubicBezTo>
                    <a:pt x="0" y="9670"/>
                    <a:pt x="9670" y="0"/>
                    <a:pt x="21600" y="0"/>
                  </a:cubicBezTo>
                  <a:cubicBezTo>
                    <a:pt x="25652" y="-1"/>
                    <a:pt x="29623" y="1140"/>
                    <a:pt x="33058" y="3290"/>
                  </a:cubicBezTo>
                  <a:lnTo>
                    <a:pt x="21600" y="21600"/>
                  </a:lnTo>
                  <a:lnTo>
                    <a:pt x="16126" y="42495"/>
                  </a:lnTo>
                  <a:close/>
                </a:path>
              </a:pathLst>
            </a:custGeom>
            <a:solidFill>
              <a:srgbClr val="FF993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26" name="Google Shape;1526;p28"/>
            <p:cNvSpPr/>
            <p:nvPr/>
          </p:nvSpPr>
          <p:spPr>
            <a:xfrm>
              <a:off x="351" y="3131"/>
              <a:ext cx="110" cy="427"/>
            </a:xfrm>
            <a:custGeom>
              <a:rect b="b" l="l" r="r" t="t"/>
              <a:pathLst>
                <a:path extrusionOk="0" fill="none" h="21275" w="5473">
                  <a:moveTo>
                    <a:pt x="1740" y="21275"/>
                  </a:moveTo>
                  <a:cubicBezTo>
                    <a:pt x="1155" y="21172"/>
                    <a:pt x="574" y="21045"/>
                    <a:pt x="-1" y="20895"/>
                  </a:cubicBezTo>
                </a:path>
                <a:path extrusionOk="0" h="21275" w="5473">
                  <a:moveTo>
                    <a:pt x="1740" y="21275"/>
                  </a:moveTo>
                  <a:cubicBezTo>
                    <a:pt x="1155" y="21172"/>
                    <a:pt x="574" y="21045"/>
                    <a:pt x="-1" y="20895"/>
                  </a:cubicBezTo>
                  <a:lnTo>
                    <a:pt x="5473" y="0"/>
                  </a:lnTo>
                  <a:lnTo>
                    <a:pt x="1740" y="21275"/>
                  </a:lnTo>
                  <a:close/>
                </a:path>
              </a:pathLst>
            </a:custGeom>
            <a:solidFill>
              <a:srgbClr val="00FF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27" name="Google Shape;1527;p28"/>
            <p:cNvSpPr/>
            <p:nvPr/>
          </p:nvSpPr>
          <p:spPr>
            <a:xfrm>
              <a:off x="388" y="3131"/>
              <a:ext cx="403" cy="434"/>
            </a:xfrm>
            <a:custGeom>
              <a:rect b="b" l="l" r="r" t="t"/>
              <a:pathLst>
                <a:path extrusionOk="0" fill="none" h="21600" w="20082">
                  <a:moveTo>
                    <a:pt x="20081" y="13974"/>
                  </a:moveTo>
                  <a:cubicBezTo>
                    <a:pt x="15977" y="18811"/>
                    <a:pt x="9955" y="21599"/>
                    <a:pt x="3612" y="21600"/>
                  </a:cubicBezTo>
                  <a:cubicBezTo>
                    <a:pt x="2401" y="21600"/>
                    <a:pt x="1193" y="21498"/>
                    <a:pt x="0" y="21295"/>
                  </a:cubicBezTo>
                </a:path>
                <a:path extrusionOk="0" h="21600" w="20082">
                  <a:moveTo>
                    <a:pt x="20081" y="13974"/>
                  </a:moveTo>
                  <a:cubicBezTo>
                    <a:pt x="15977" y="18811"/>
                    <a:pt x="9955" y="21599"/>
                    <a:pt x="3612" y="21600"/>
                  </a:cubicBezTo>
                  <a:cubicBezTo>
                    <a:pt x="2401" y="21600"/>
                    <a:pt x="1193" y="21498"/>
                    <a:pt x="0" y="21295"/>
                  </a:cubicBezTo>
                  <a:lnTo>
                    <a:pt x="3612" y="0"/>
                  </a:lnTo>
                  <a:lnTo>
                    <a:pt x="20081" y="13974"/>
                  </a:lnTo>
                  <a:close/>
                </a:path>
              </a:pathLst>
            </a:custGeom>
            <a:solidFill>
              <a:srgbClr val="FD9C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28" name="Google Shape;1528;p28"/>
            <p:cNvSpPr/>
            <p:nvPr/>
          </p:nvSpPr>
          <p:spPr>
            <a:xfrm>
              <a:off x="461" y="3131"/>
              <a:ext cx="434" cy="281"/>
            </a:xfrm>
            <a:custGeom>
              <a:rect b="b" l="l" r="r" t="t"/>
              <a:pathLst>
                <a:path extrusionOk="0" fill="none" h="13975" w="21599">
                  <a:moveTo>
                    <a:pt x="21598" y="249"/>
                  </a:moveTo>
                  <a:cubicBezTo>
                    <a:pt x="21540" y="5282"/>
                    <a:pt x="19726" y="10137"/>
                    <a:pt x="16469" y="13974"/>
                  </a:cubicBezTo>
                </a:path>
                <a:path extrusionOk="0" h="13975" w="21599">
                  <a:moveTo>
                    <a:pt x="21598" y="249"/>
                  </a:moveTo>
                  <a:cubicBezTo>
                    <a:pt x="21540" y="5282"/>
                    <a:pt x="19726" y="10137"/>
                    <a:pt x="16469" y="13974"/>
                  </a:cubicBezTo>
                  <a:lnTo>
                    <a:pt x="0" y="0"/>
                  </a:lnTo>
                  <a:lnTo>
                    <a:pt x="21598" y="249"/>
                  </a:lnTo>
                  <a:close/>
                </a:path>
              </a:pathLst>
            </a:custGeom>
            <a:solidFill>
              <a:srgbClr val="FFFF00"/>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29" name="Google Shape;1529;p28"/>
            <p:cNvSpPr/>
            <p:nvPr/>
          </p:nvSpPr>
          <p:spPr>
            <a:xfrm>
              <a:off x="461" y="3131"/>
              <a:ext cx="434" cy="5"/>
            </a:xfrm>
            <a:custGeom>
              <a:rect b="b" l="l" r="r" t="t"/>
              <a:pathLst>
                <a:path extrusionOk="0" fill="none" h="250" w="21600">
                  <a:moveTo>
                    <a:pt x="21600" y="0"/>
                  </a:moveTo>
                  <a:cubicBezTo>
                    <a:pt x="21600" y="83"/>
                    <a:pt x="21599" y="166"/>
                    <a:pt x="21598" y="249"/>
                  </a:cubicBezTo>
                </a:path>
                <a:path extrusionOk="0" h="250" w="21600">
                  <a:moveTo>
                    <a:pt x="21600" y="0"/>
                  </a:moveTo>
                  <a:cubicBezTo>
                    <a:pt x="21600" y="83"/>
                    <a:pt x="21599" y="166"/>
                    <a:pt x="21598" y="249"/>
                  </a:cubicBezTo>
                  <a:lnTo>
                    <a:pt x="0" y="0"/>
                  </a:lnTo>
                  <a:lnTo>
                    <a:pt x="21600" y="0"/>
                  </a:lnTo>
                  <a:close/>
                </a:path>
              </a:pathLst>
            </a:custGeom>
            <a:solidFill>
              <a:srgbClr val="008000"/>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sp>
        <p:nvSpPr>
          <p:cNvPr id="1530" name="Google Shape;1530;p28"/>
          <p:cNvSpPr/>
          <p:nvPr/>
        </p:nvSpPr>
        <p:spPr>
          <a:xfrm>
            <a:off x="3614774" y="3767841"/>
            <a:ext cx="1271182" cy="400752"/>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000000"/>
              </a:buClr>
              <a:buSzPts val="2000"/>
              <a:buFont typeface="Arial Narrow"/>
              <a:buNone/>
            </a:pPr>
            <a:r>
              <a:rPr b="1" i="0" lang="it-IT" sz="2000" u="none" cap="none" strike="noStrike">
                <a:solidFill>
                  <a:srgbClr val="000000"/>
                </a:solidFill>
                <a:latin typeface="Arial Narrow"/>
                <a:ea typeface="Arial Narrow"/>
                <a:cs typeface="Arial Narrow"/>
                <a:sym typeface="Arial Narrow"/>
              </a:rPr>
              <a:t>Quetiapine</a:t>
            </a:r>
            <a:endParaRPr/>
          </a:p>
        </p:txBody>
      </p:sp>
      <p:grpSp>
        <p:nvGrpSpPr>
          <p:cNvPr id="1531" name="Google Shape;1531;p28"/>
          <p:cNvGrpSpPr/>
          <p:nvPr/>
        </p:nvGrpSpPr>
        <p:grpSpPr>
          <a:xfrm>
            <a:off x="3560799" y="1991428"/>
            <a:ext cx="1225550" cy="1377950"/>
            <a:chOff x="1579" y="1316"/>
            <a:chExt cx="868" cy="868"/>
          </a:xfrm>
        </p:grpSpPr>
        <p:sp>
          <p:nvSpPr>
            <p:cNvPr id="1532" name="Google Shape;1532;p28"/>
            <p:cNvSpPr/>
            <p:nvPr/>
          </p:nvSpPr>
          <p:spPr>
            <a:xfrm>
              <a:off x="2013" y="1717"/>
              <a:ext cx="434" cy="33"/>
            </a:xfrm>
            <a:custGeom>
              <a:rect b="b" l="l" r="r" t="t"/>
              <a:pathLst>
                <a:path extrusionOk="0" fill="none" h="1620" w="21600">
                  <a:moveTo>
                    <a:pt x="21539" y="-1"/>
                  </a:moveTo>
                  <a:cubicBezTo>
                    <a:pt x="21576" y="497"/>
                    <a:pt x="21596" y="996"/>
                    <a:pt x="21599" y="1496"/>
                  </a:cubicBezTo>
                </a:path>
                <a:path extrusionOk="0" h="1620" w="21600">
                  <a:moveTo>
                    <a:pt x="21539" y="-1"/>
                  </a:moveTo>
                  <a:cubicBezTo>
                    <a:pt x="21576" y="497"/>
                    <a:pt x="21596" y="996"/>
                    <a:pt x="21599" y="1496"/>
                  </a:cubicBezTo>
                  <a:lnTo>
                    <a:pt x="0" y="1620"/>
                  </a:lnTo>
                  <a:lnTo>
                    <a:pt x="21539" y="-1"/>
                  </a:lnTo>
                  <a:close/>
                </a:path>
              </a:pathLst>
            </a:custGeom>
            <a:solidFill>
              <a:srgbClr val="BDB0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33" name="Google Shape;1533;p28"/>
            <p:cNvSpPr/>
            <p:nvPr/>
          </p:nvSpPr>
          <p:spPr>
            <a:xfrm>
              <a:off x="2013" y="1545"/>
              <a:ext cx="433" cy="205"/>
            </a:xfrm>
            <a:custGeom>
              <a:rect b="b" l="l" r="r" t="t"/>
              <a:pathLst>
                <a:path extrusionOk="0" fill="none" h="10213" w="21539">
                  <a:moveTo>
                    <a:pt x="19032" y="0"/>
                  </a:moveTo>
                  <a:cubicBezTo>
                    <a:pt x="20459" y="2657"/>
                    <a:pt x="21312" y="5585"/>
                    <a:pt x="21539" y="8592"/>
                  </a:cubicBezTo>
                </a:path>
                <a:path extrusionOk="0" h="10213" w="21539">
                  <a:moveTo>
                    <a:pt x="19032" y="0"/>
                  </a:moveTo>
                  <a:cubicBezTo>
                    <a:pt x="20459" y="2657"/>
                    <a:pt x="21312" y="5585"/>
                    <a:pt x="21539" y="8592"/>
                  </a:cubicBezTo>
                  <a:lnTo>
                    <a:pt x="0" y="10213"/>
                  </a:lnTo>
                  <a:lnTo>
                    <a:pt x="19032" y="0"/>
                  </a:lnTo>
                  <a:close/>
                </a:path>
              </a:pathLst>
            </a:custGeom>
            <a:solidFill>
              <a:srgbClr val="008011"/>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34" name="Google Shape;1534;p28"/>
            <p:cNvSpPr/>
            <p:nvPr/>
          </p:nvSpPr>
          <p:spPr>
            <a:xfrm>
              <a:off x="2013" y="1526"/>
              <a:ext cx="382" cy="224"/>
            </a:xfrm>
            <a:custGeom>
              <a:rect b="b" l="l" r="r" t="t"/>
              <a:pathLst>
                <a:path extrusionOk="0" fill="none" h="11177" w="19033">
                  <a:moveTo>
                    <a:pt x="18483" y="-1"/>
                  </a:moveTo>
                  <a:cubicBezTo>
                    <a:pt x="18674" y="316"/>
                    <a:pt x="18858" y="637"/>
                    <a:pt x="19032" y="964"/>
                  </a:cubicBezTo>
                </a:path>
                <a:path extrusionOk="0" h="11177" w="19033">
                  <a:moveTo>
                    <a:pt x="18483" y="-1"/>
                  </a:moveTo>
                  <a:cubicBezTo>
                    <a:pt x="18674" y="316"/>
                    <a:pt x="18858" y="637"/>
                    <a:pt x="19032" y="964"/>
                  </a:cubicBezTo>
                  <a:lnTo>
                    <a:pt x="0" y="11177"/>
                  </a:lnTo>
                  <a:lnTo>
                    <a:pt x="18483" y="-1"/>
                  </a:lnTo>
                  <a:close/>
                </a:path>
              </a:pathLst>
            </a:custGeom>
            <a:solidFill>
              <a:srgbClr val="DD0806"/>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35" name="Google Shape;1535;p28"/>
            <p:cNvSpPr/>
            <p:nvPr/>
          </p:nvSpPr>
          <p:spPr>
            <a:xfrm>
              <a:off x="2013" y="1373"/>
              <a:ext cx="371" cy="377"/>
            </a:xfrm>
            <a:custGeom>
              <a:rect b="b" l="l" r="r" t="t"/>
              <a:pathLst>
                <a:path extrusionOk="0" fill="none" h="18775" w="18483">
                  <a:moveTo>
                    <a:pt x="10680" y="0"/>
                  </a:moveTo>
                  <a:cubicBezTo>
                    <a:pt x="13887" y="1824"/>
                    <a:pt x="16573" y="4440"/>
                    <a:pt x="18483" y="7597"/>
                  </a:cubicBezTo>
                </a:path>
                <a:path extrusionOk="0" h="18775" w="18483">
                  <a:moveTo>
                    <a:pt x="10680" y="0"/>
                  </a:moveTo>
                  <a:cubicBezTo>
                    <a:pt x="13887" y="1824"/>
                    <a:pt x="16573" y="4440"/>
                    <a:pt x="18483" y="7597"/>
                  </a:cubicBezTo>
                  <a:lnTo>
                    <a:pt x="0" y="18775"/>
                  </a:lnTo>
                  <a:lnTo>
                    <a:pt x="10680" y="0"/>
                  </a:lnTo>
                  <a:close/>
                </a:path>
              </a:pathLst>
            </a:custGeom>
            <a:solidFill>
              <a:srgbClr val="FF993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36" name="Google Shape;1536;p28"/>
            <p:cNvSpPr/>
            <p:nvPr/>
          </p:nvSpPr>
          <p:spPr>
            <a:xfrm>
              <a:off x="1904" y="1316"/>
              <a:ext cx="324" cy="434"/>
            </a:xfrm>
            <a:custGeom>
              <a:rect b="b" l="l" r="r" t="t"/>
              <a:pathLst>
                <a:path extrusionOk="0" fill="none" h="21600" w="16117">
                  <a:moveTo>
                    <a:pt x="0" y="695"/>
                  </a:moveTo>
                  <a:cubicBezTo>
                    <a:pt x="1775" y="233"/>
                    <a:pt x="3601" y="-1"/>
                    <a:pt x="5436" y="0"/>
                  </a:cubicBezTo>
                  <a:cubicBezTo>
                    <a:pt x="9180" y="0"/>
                    <a:pt x="12861" y="973"/>
                    <a:pt x="16116" y="2825"/>
                  </a:cubicBezTo>
                </a:path>
                <a:path extrusionOk="0" h="21600" w="16117">
                  <a:moveTo>
                    <a:pt x="0" y="695"/>
                  </a:moveTo>
                  <a:cubicBezTo>
                    <a:pt x="1775" y="233"/>
                    <a:pt x="3601" y="-1"/>
                    <a:pt x="5436" y="0"/>
                  </a:cubicBezTo>
                  <a:cubicBezTo>
                    <a:pt x="9180" y="0"/>
                    <a:pt x="12861" y="973"/>
                    <a:pt x="16116" y="2825"/>
                  </a:cubicBezTo>
                  <a:lnTo>
                    <a:pt x="5436" y="21600"/>
                  </a:lnTo>
                  <a:lnTo>
                    <a:pt x="0" y="695"/>
                  </a:lnTo>
                  <a:close/>
                </a:path>
              </a:pathLst>
            </a:custGeom>
            <a:solidFill>
              <a:srgbClr val="00FF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37" name="Google Shape;1537;p28"/>
            <p:cNvSpPr/>
            <p:nvPr/>
          </p:nvSpPr>
          <p:spPr>
            <a:xfrm>
              <a:off x="1886" y="1330"/>
              <a:ext cx="127" cy="420"/>
            </a:xfrm>
            <a:custGeom>
              <a:rect b="b" l="l" r="r" t="t"/>
              <a:pathLst>
                <a:path extrusionOk="0" fill="none" h="20905" w="6302">
                  <a:moveTo>
                    <a:pt x="-1" y="244"/>
                  </a:moveTo>
                  <a:cubicBezTo>
                    <a:pt x="286" y="157"/>
                    <a:pt x="575" y="75"/>
                    <a:pt x="866" y="0"/>
                  </a:cubicBezTo>
                </a:path>
                <a:path extrusionOk="0" h="20905" w="6302">
                  <a:moveTo>
                    <a:pt x="-1" y="244"/>
                  </a:moveTo>
                  <a:cubicBezTo>
                    <a:pt x="286" y="157"/>
                    <a:pt x="575" y="75"/>
                    <a:pt x="866" y="0"/>
                  </a:cubicBezTo>
                  <a:lnTo>
                    <a:pt x="6302" y="20905"/>
                  </a:lnTo>
                  <a:lnTo>
                    <a:pt x="-1" y="244"/>
                  </a:lnTo>
                  <a:close/>
                </a:path>
              </a:pathLst>
            </a:custGeom>
            <a:solidFill>
              <a:srgbClr val="0000FF"/>
            </a:solidFill>
            <a:ln cap="flat" cmpd="sng" w="9525">
              <a:solidFill>
                <a:srgbClr val="80808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38" name="Google Shape;1538;p28"/>
            <p:cNvSpPr/>
            <p:nvPr/>
          </p:nvSpPr>
          <p:spPr>
            <a:xfrm>
              <a:off x="1579" y="1335"/>
              <a:ext cx="434" cy="530"/>
            </a:xfrm>
            <a:custGeom>
              <a:rect b="b" l="l" r="r" t="t"/>
              <a:pathLst>
                <a:path extrusionOk="0" fill="none" h="26402" w="21600">
                  <a:moveTo>
                    <a:pt x="777" y="26401"/>
                  </a:moveTo>
                  <a:cubicBezTo>
                    <a:pt x="261" y="24531"/>
                    <a:pt x="0" y="22600"/>
                    <a:pt x="0" y="20660"/>
                  </a:cubicBezTo>
                  <a:cubicBezTo>
                    <a:pt x="-1" y="11158"/>
                    <a:pt x="6209" y="2772"/>
                    <a:pt x="15297" y="-1"/>
                  </a:cubicBezTo>
                </a:path>
                <a:path extrusionOk="0" h="26402" w="21600">
                  <a:moveTo>
                    <a:pt x="777" y="26401"/>
                  </a:moveTo>
                  <a:cubicBezTo>
                    <a:pt x="261" y="24531"/>
                    <a:pt x="0" y="22600"/>
                    <a:pt x="0" y="20660"/>
                  </a:cubicBezTo>
                  <a:cubicBezTo>
                    <a:pt x="-1" y="11158"/>
                    <a:pt x="6209" y="2772"/>
                    <a:pt x="15297" y="-1"/>
                  </a:cubicBezTo>
                  <a:lnTo>
                    <a:pt x="21600" y="20660"/>
                  </a:lnTo>
                  <a:lnTo>
                    <a:pt x="777" y="26401"/>
                  </a:lnTo>
                  <a:close/>
                </a:path>
              </a:pathLst>
            </a:custGeom>
            <a:solidFill>
              <a:srgbClr val="FF00FF"/>
            </a:solidFill>
            <a:ln cap="flat" cmpd="sng" w="9525">
              <a:solidFill>
                <a:srgbClr val="80808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39" name="Google Shape;1539;p28"/>
            <p:cNvSpPr/>
            <p:nvPr/>
          </p:nvSpPr>
          <p:spPr>
            <a:xfrm>
              <a:off x="1595" y="1750"/>
              <a:ext cx="418" cy="396"/>
            </a:xfrm>
            <a:custGeom>
              <a:rect b="b" l="l" r="r" t="t"/>
              <a:pathLst>
                <a:path extrusionOk="0" fill="none" h="19752" w="20823">
                  <a:moveTo>
                    <a:pt x="12081" y="19752"/>
                  </a:moveTo>
                  <a:cubicBezTo>
                    <a:pt x="6157" y="17130"/>
                    <a:pt x="1722" y="11987"/>
                    <a:pt x="0" y="5741"/>
                  </a:cubicBezTo>
                </a:path>
                <a:path extrusionOk="0" h="19752" w="20823">
                  <a:moveTo>
                    <a:pt x="12081" y="19752"/>
                  </a:moveTo>
                  <a:cubicBezTo>
                    <a:pt x="6157" y="17130"/>
                    <a:pt x="1722" y="11987"/>
                    <a:pt x="0" y="5741"/>
                  </a:cubicBezTo>
                  <a:lnTo>
                    <a:pt x="20823" y="0"/>
                  </a:lnTo>
                  <a:lnTo>
                    <a:pt x="12081" y="19752"/>
                  </a:lnTo>
                  <a:close/>
                </a:path>
              </a:pathLst>
            </a:custGeom>
            <a:solidFill>
              <a:srgbClr val="FD9C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40" name="Google Shape;1540;p28"/>
            <p:cNvSpPr/>
            <p:nvPr/>
          </p:nvSpPr>
          <p:spPr>
            <a:xfrm>
              <a:off x="1837" y="1750"/>
              <a:ext cx="328" cy="434"/>
            </a:xfrm>
            <a:custGeom>
              <a:rect b="b" l="l" r="r" t="t"/>
              <a:pathLst>
                <a:path extrusionOk="0" fill="none" h="21600" w="16345">
                  <a:moveTo>
                    <a:pt x="16345" y="20217"/>
                  </a:moveTo>
                  <a:cubicBezTo>
                    <a:pt x="13914" y="21131"/>
                    <a:pt x="11338" y="21599"/>
                    <a:pt x="8741" y="21600"/>
                  </a:cubicBezTo>
                  <a:cubicBezTo>
                    <a:pt x="5730" y="21600"/>
                    <a:pt x="2752" y="20970"/>
                    <a:pt x="-1" y="19752"/>
                  </a:cubicBezTo>
                </a:path>
                <a:path extrusionOk="0" h="21600" w="16345">
                  <a:moveTo>
                    <a:pt x="16345" y="20217"/>
                  </a:moveTo>
                  <a:cubicBezTo>
                    <a:pt x="13914" y="21131"/>
                    <a:pt x="11338" y="21599"/>
                    <a:pt x="8741" y="21600"/>
                  </a:cubicBezTo>
                  <a:cubicBezTo>
                    <a:pt x="5730" y="21600"/>
                    <a:pt x="2752" y="20970"/>
                    <a:pt x="-1" y="19752"/>
                  </a:cubicBezTo>
                  <a:lnTo>
                    <a:pt x="8741" y="0"/>
                  </a:lnTo>
                  <a:lnTo>
                    <a:pt x="16345" y="20217"/>
                  </a:lnTo>
                  <a:close/>
                </a:path>
              </a:pathLst>
            </a:custGeom>
            <a:solidFill>
              <a:srgbClr val="FFFF00"/>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41" name="Google Shape;1541;p28"/>
            <p:cNvSpPr/>
            <p:nvPr/>
          </p:nvSpPr>
          <p:spPr>
            <a:xfrm>
              <a:off x="2013" y="1750"/>
              <a:ext cx="223" cy="406"/>
            </a:xfrm>
            <a:custGeom>
              <a:rect b="b" l="l" r="r" t="t"/>
              <a:pathLst>
                <a:path extrusionOk="0" fill="none" h="20217" w="11122">
                  <a:moveTo>
                    <a:pt x="11122" y="18516"/>
                  </a:moveTo>
                  <a:cubicBezTo>
                    <a:pt x="10003" y="19188"/>
                    <a:pt x="8825" y="19757"/>
                    <a:pt x="7604" y="20217"/>
                  </a:cubicBezTo>
                </a:path>
                <a:path extrusionOk="0" h="20217" w="11122">
                  <a:moveTo>
                    <a:pt x="11122" y="18516"/>
                  </a:moveTo>
                  <a:cubicBezTo>
                    <a:pt x="10003" y="19188"/>
                    <a:pt x="8825" y="19757"/>
                    <a:pt x="7604" y="20217"/>
                  </a:cubicBezTo>
                  <a:lnTo>
                    <a:pt x="0" y="0"/>
                  </a:lnTo>
                  <a:lnTo>
                    <a:pt x="11122" y="18516"/>
                  </a:lnTo>
                  <a:close/>
                </a:path>
              </a:pathLst>
            </a:custGeom>
            <a:solidFill>
              <a:srgbClr val="993300"/>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42" name="Google Shape;1542;p28"/>
            <p:cNvSpPr/>
            <p:nvPr/>
          </p:nvSpPr>
          <p:spPr>
            <a:xfrm>
              <a:off x="2013" y="1748"/>
              <a:ext cx="434" cy="374"/>
            </a:xfrm>
            <a:custGeom>
              <a:rect b="b" l="l" r="r" t="t"/>
              <a:pathLst>
                <a:path extrusionOk="0" fill="none" h="18640" w="21600">
                  <a:moveTo>
                    <a:pt x="21599" y="0"/>
                  </a:moveTo>
                  <a:cubicBezTo>
                    <a:pt x="21599" y="41"/>
                    <a:pt x="21600" y="82"/>
                    <a:pt x="21600" y="124"/>
                  </a:cubicBezTo>
                  <a:cubicBezTo>
                    <a:pt x="21600" y="7707"/>
                    <a:pt x="17623" y="14735"/>
                    <a:pt x="11122" y="18640"/>
                  </a:cubicBezTo>
                </a:path>
                <a:path extrusionOk="0" h="18640" w="21600">
                  <a:moveTo>
                    <a:pt x="21599" y="0"/>
                  </a:moveTo>
                  <a:cubicBezTo>
                    <a:pt x="21599" y="41"/>
                    <a:pt x="21600" y="82"/>
                    <a:pt x="21600" y="124"/>
                  </a:cubicBezTo>
                  <a:cubicBezTo>
                    <a:pt x="21600" y="7707"/>
                    <a:pt x="17623" y="14735"/>
                    <a:pt x="11122" y="18640"/>
                  </a:cubicBezTo>
                  <a:lnTo>
                    <a:pt x="0" y="124"/>
                  </a:lnTo>
                  <a:lnTo>
                    <a:pt x="21599" y="0"/>
                  </a:lnTo>
                  <a:close/>
                </a:path>
              </a:pathLst>
            </a:custGeom>
            <a:solidFill>
              <a:srgbClr val="73737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sp>
        <p:nvSpPr>
          <p:cNvPr id="1543" name="Google Shape;1543;p28"/>
          <p:cNvSpPr/>
          <p:nvPr/>
        </p:nvSpPr>
        <p:spPr>
          <a:xfrm>
            <a:off x="3654462" y="1505653"/>
            <a:ext cx="1178208" cy="339196"/>
          </a:xfrm>
          <a:prstGeom prst="rect">
            <a:avLst/>
          </a:prstGeom>
          <a:noFill/>
          <a:ln>
            <a:noFill/>
          </a:ln>
        </p:spPr>
        <p:txBody>
          <a:bodyPr anchorCtr="0" anchor="t" bIns="46025" lIns="92075" spcFirstLastPara="1" rIns="92075" wrap="square" tIns="46025">
            <a:spAutoFit/>
          </a:bodyPr>
          <a:lstStyle/>
          <a:p>
            <a:pPr indent="0" lvl="0" marL="0" marR="0" rtl="0" algn="l">
              <a:lnSpc>
                <a:spcPct val="80000"/>
              </a:lnSpc>
              <a:spcBef>
                <a:spcPts val="0"/>
              </a:spcBef>
              <a:spcAft>
                <a:spcPts val="0"/>
              </a:spcAft>
              <a:buClr>
                <a:srgbClr val="000000"/>
              </a:buClr>
              <a:buSzPts val="2000"/>
              <a:buFont typeface="Arial Narrow"/>
              <a:buNone/>
            </a:pPr>
            <a:r>
              <a:rPr b="1" i="0" lang="it-IT" sz="2000" u="none" cap="none" strike="noStrike">
                <a:solidFill>
                  <a:srgbClr val="000000"/>
                </a:solidFill>
                <a:latin typeface="Arial Narrow"/>
                <a:ea typeface="Arial Narrow"/>
                <a:cs typeface="Arial Narrow"/>
                <a:sym typeface="Arial Narrow"/>
              </a:rPr>
              <a:t>Clozapine</a:t>
            </a:r>
            <a:endParaRPr/>
          </a:p>
        </p:txBody>
      </p:sp>
      <p:grpSp>
        <p:nvGrpSpPr>
          <p:cNvPr id="1544" name="Google Shape;1544;p28"/>
          <p:cNvGrpSpPr/>
          <p:nvPr/>
        </p:nvGrpSpPr>
        <p:grpSpPr>
          <a:xfrm>
            <a:off x="3560799" y="4290128"/>
            <a:ext cx="1225550" cy="1377950"/>
            <a:chOff x="3572" y="1295"/>
            <a:chExt cx="868" cy="868"/>
          </a:xfrm>
        </p:grpSpPr>
        <p:sp>
          <p:nvSpPr>
            <p:cNvPr id="1545" name="Google Shape;1545;p28"/>
            <p:cNvSpPr/>
            <p:nvPr/>
          </p:nvSpPr>
          <p:spPr>
            <a:xfrm>
              <a:off x="4006" y="1704"/>
              <a:ext cx="434" cy="25"/>
            </a:xfrm>
            <a:custGeom>
              <a:rect b="b" l="l" r="r" t="t"/>
              <a:pathLst>
                <a:path extrusionOk="0" fill="none" h="1248" w="21600">
                  <a:moveTo>
                    <a:pt x="21563" y="0"/>
                  </a:moveTo>
                  <a:cubicBezTo>
                    <a:pt x="21585" y="374"/>
                    <a:pt x="21597" y="749"/>
                    <a:pt x="21599" y="1124"/>
                  </a:cubicBezTo>
                </a:path>
                <a:path extrusionOk="0" h="1248" w="21600">
                  <a:moveTo>
                    <a:pt x="21563" y="0"/>
                  </a:moveTo>
                  <a:cubicBezTo>
                    <a:pt x="21585" y="374"/>
                    <a:pt x="21597" y="749"/>
                    <a:pt x="21599" y="1124"/>
                  </a:cubicBezTo>
                  <a:lnTo>
                    <a:pt x="0" y="1248"/>
                  </a:lnTo>
                  <a:lnTo>
                    <a:pt x="21563" y="0"/>
                  </a:lnTo>
                  <a:close/>
                </a:path>
              </a:pathLst>
            </a:custGeom>
            <a:solidFill>
              <a:srgbClr val="BDB0FF"/>
            </a:solidFill>
            <a:ln cap="flat" cmpd="sng" w="12700">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46" name="Google Shape;1546;p28"/>
            <p:cNvSpPr/>
            <p:nvPr/>
          </p:nvSpPr>
          <p:spPr>
            <a:xfrm>
              <a:off x="4006" y="1699"/>
              <a:ext cx="433" cy="30"/>
            </a:xfrm>
            <a:custGeom>
              <a:rect b="b" l="l" r="r" t="t"/>
              <a:pathLst>
                <a:path extrusionOk="0" fill="none" h="1496" w="21564">
                  <a:moveTo>
                    <a:pt x="21548" y="-1"/>
                  </a:moveTo>
                  <a:cubicBezTo>
                    <a:pt x="21553" y="82"/>
                    <a:pt x="21559" y="165"/>
                    <a:pt x="21563" y="248"/>
                  </a:cubicBezTo>
                </a:path>
                <a:path extrusionOk="0" h="1496" w="21564">
                  <a:moveTo>
                    <a:pt x="21548" y="-1"/>
                  </a:moveTo>
                  <a:cubicBezTo>
                    <a:pt x="21553" y="82"/>
                    <a:pt x="21559" y="165"/>
                    <a:pt x="21563" y="248"/>
                  </a:cubicBezTo>
                  <a:lnTo>
                    <a:pt x="0" y="1496"/>
                  </a:lnTo>
                  <a:lnTo>
                    <a:pt x="21548" y="-1"/>
                  </a:lnTo>
                  <a:close/>
                </a:path>
              </a:pathLst>
            </a:custGeom>
            <a:solidFill>
              <a:srgbClr val="008011"/>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47" name="Google Shape;1547;p28"/>
            <p:cNvSpPr/>
            <p:nvPr/>
          </p:nvSpPr>
          <p:spPr>
            <a:xfrm>
              <a:off x="4006" y="1634"/>
              <a:ext cx="433" cy="95"/>
            </a:xfrm>
            <a:custGeom>
              <a:rect b="b" l="l" r="r" t="t"/>
              <a:pathLst>
                <a:path extrusionOk="0" fill="none" h="4744" w="21548">
                  <a:moveTo>
                    <a:pt x="21072" y="0"/>
                  </a:moveTo>
                  <a:cubicBezTo>
                    <a:pt x="21313" y="1069"/>
                    <a:pt x="21472" y="2154"/>
                    <a:pt x="21548" y="3247"/>
                  </a:cubicBezTo>
                </a:path>
                <a:path extrusionOk="0" h="4744" w="21548">
                  <a:moveTo>
                    <a:pt x="21072" y="0"/>
                  </a:moveTo>
                  <a:cubicBezTo>
                    <a:pt x="21313" y="1069"/>
                    <a:pt x="21472" y="2154"/>
                    <a:pt x="21548" y="3247"/>
                  </a:cubicBezTo>
                  <a:lnTo>
                    <a:pt x="0" y="4744"/>
                  </a:lnTo>
                  <a:lnTo>
                    <a:pt x="21072" y="0"/>
                  </a:lnTo>
                  <a:close/>
                </a:path>
              </a:pathLst>
            </a:custGeom>
            <a:solidFill>
              <a:srgbClr val="DD0806"/>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48" name="Google Shape;1548;p28"/>
            <p:cNvSpPr/>
            <p:nvPr/>
          </p:nvSpPr>
          <p:spPr>
            <a:xfrm>
              <a:off x="4006" y="1590"/>
              <a:ext cx="423" cy="139"/>
            </a:xfrm>
            <a:custGeom>
              <a:rect b="b" l="l" r="r" t="t"/>
              <a:pathLst>
                <a:path extrusionOk="0" fill="none" h="6949" w="21073">
                  <a:moveTo>
                    <a:pt x="20451" y="0"/>
                  </a:moveTo>
                  <a:cubicBezTo>
                    <a:pt x="20697" y="723"/>
                    <a:pt x="20904" y="1459"/>
                    <a:pt x="21072" y="2205"/>
                  </a:cubicBezTo>
                </a:path>
                <a:path extrusionOk="0" h="6949" w="21073">
                  <a:moveTo>
                    <a:pt x="20451" y="0"/>
                  </a:moveTo>
                  <a:cubicBezTo>
                    <a:pt x="20697" y="723"/>
                    <a:pt x="20904" y="1459"/>
                    <a:pt x="21072" y="2205"/>
                  </a:cubicBezTo>
                  <a:lnTo>
                    <a:pt x="0" y="6949"/>
                  </a:lnTo>
                  <a:lnTo>
                    <a:pt x="20451" y="0"/>
                  </a:lnTo>
                  <a:close/>
                </a:path>
              </a:pathLst>
            </a:custGeom>
            <a:solidFill>
              <a:srgbClr val="FF993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49" name="Google Shape;1549;p28"/>
            <p:cNvSpPr/>
            <p:nvPr/>
          </p:nvSpPr>
          <p:spPr>
            <a:xfrm>
              <a:off x="4006" y="1574"/>
              <a:ext cx="411" cy="155"/>
            </a:xfrm>
            <a:custGeom>
              <a:rect b="b" l="l" r="r" t="t"/>
              <a:pathLst>
                <a:path extrusionOk="0" fill="none" h="7728" w="20452">
                  <a:moveTo>
                    <a:pt x="20170" y="-1"/>
                  </a:moveTo>
                  <a:cubicBezTo>
                    <a:pt x="20269" y="257"/>
                    <a:pt x="20362" y="517"/>
                    <a:pt x="20451" y="779"/>
                  </a:cubicBezTo>
                </a:path>
                <a:path extrusionOk="0" h="7728" w="20452">
                  <a:moveTo>
                    <a:pt x="20170" y="-1"/>
                  </a:moveTo>
                  <a:cubicBezTo>
                    <a:pt x="20269" y="257"/>
                    <a:pt x="20362" y="517"/>
                    <a:pt x="20451" y="779"/>
                  </a:cubicBezTo>
                  <a:lnTo>
                    <a:pt x="0" y="7728"/>
                  </a:lnTo>
                  <a:lnTo>
                    <a:pt x="20170" y="-1"/>
                  </a:lnTo>
                  <a:close/>
                </a:path>
              </a:pathLst>
            </a:custGeom>
            <a:solidFill>
              <a:srgbClr val="00FF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50" name="Google Shape;1550;p28"/>
            <p:cNvSpPr/>
            <p:nvPr/>
          </p:nvSpPr>
          <p:spPr>
            <a:xfrm>
              <a:off x="4006" y="1544"/>
              <a:ext cx="405" cy="185"/>
            </a:xfrm>
            <a:custGeom>
              <a:rect b="b" l="l" r="r" t="t"/>
              <a:pathLst>
                <a:path extrusionOk="0" fill="none" h="9218" w="20170">
                  <a:moveTo>
                    <a:pt x="19534" y="-1"/>
                  </a:moveTo>
                  <a:cubicBezTo>
                    <a:pt x="19764" y="488"/>
                    <a:pt x="19976" y="985"/>
                    <a:pt x="20170" y="1489"/>
                  </a:cubicBezTo>
                </a:path>
                <a:path extrusionOk="0" h="9218" w="20170">
                  <a:moveTo>
                    <a:pt x="19534" y="-1"/>
                  </a:moveTo>
                  <a:cubicBezTo>
                    <a:pt x="19764" y="488"/>
                    <a:pt x="19976" y="985"/>
                    <a:pt x="20170" y="1489"/>
                  </a:cubicBezTo>
                  <a:lnTo>
                    <a:pt x="0" y="9218"/>
                  </a:lnTo>
                  <a:lnTo>
                    <a:pt x="19534" y="-1"/>
                  </a:lnTo>
                  <a:close/>
                </a:path>
              </a:pathLst>
            </a:custGeom>
            <a:solidFill>
              <a:srgbClr val="0000FF"/>
            </a:solidFill>
            <a:ln cap="flat" cmpd="sng" w="9525">
              <a:solidFill>
                <a:srgbClr val="80808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51" name="Google Shape;1551;p28"/>
            <p:cNvSpPr/>
            <p:nvPr/>
          </p:nvSpPr>
          <p:spPr>
            <a:xfrm>
              <a:off x="4006" y="1540"/>
              <a:ext cx="392" cy="189"/>
            </a:xfrm>
            <a:custGeom>
              <a:rect b="b" l="l" r="r" t="t"/>
              <a:pathLst>
                <a:path extrusionOk="0" fill="none" h="9420" w="19534">
                  <a:moveTo>
                    <a:pt x="19437" y="0"/>
                  </a:moveTo>
                  <a:cubicBezTo>
                    <a:pt x="19470" y="67"/>
                    <a:pt x="19502" y="134"/>
                    <a:pt x="19534" y="201"/>
                  </a:cubicBezTo>
                </a:path>
                <a:path extrusionOk="0" h="9420" w="19534">
                  <a:moveTo>
                    <a:pt x="19437" y="0"/>
                  </a:moveTo>
                  <a:cubicBezTo>
                    <a:pt x="19470" y="67"/>
                    <a:pt x="19502" y="134"/>
                    <a:pt x="19534" y="201"/>
                  </a:cubicBezTo>
                  <a:lnTo>
                    <a:pt x="0" y="9420"/>
                  </a:lnTo>
                  <a:lnTo>
                    <a:pt x="19437" y="0"/>
                  </a:lnTo>
                  <a:close/>
                </a:path>
              </a:pathLst>
            </a:custGeom>
            <a:solidFill>
              <a:srgbClr val="FF00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52" name="Google Shape;1552;p28"/>
            <p:cNvSpPr/>
            <p:nvPr/>
          </p:nvSpPr>
          <p:spPr>
            <a:xfrm>
              <a:off x="3572" y="1295"/>
              <a:ext cx="825" cy="709"/>
            </a:xfrm>
            <a:custGeom>
              <a:rect b="b" l="l" r="r" t="t"/>
              <a:pathLst>
                <a:path extrusionOk="0" fill="none" h="35314" w="41038">
                  <a:moveTo>
                    <a:pt x="4912" y="35313"/>
                  </a:moveTo>
                  <a:cubicBezTo>
                    <a:pt x="1736" y="31449"/>
                    <a:pt x="0" y="26602"/>
                    <a:pt x="0" y="21600"/>
                  </a:cubicBezTo>
                  <a:cubicBezTo>
                    <a:pt x="0" y="9670"/>
                    <a:pt x="9670" y="0"/>
                    <a:pt x="21600" y="0"/>
                  </a:cubicBezTo>
                  <a:cubicBezTo>
                    <a:pt x="29877" y="-1"/>
                    <a:pt x="37427" y="4730"/>
                    <a:pt x="41037" y="12180"/>
                  </a:cubicBezTo>
                </a:path>
                <a:path extrusionOk="0" h="35314" w="41038">
                  <a:moveTo>
                    <a:pt x="4912" y="35313"/>
                  </a:moveTo>
                  <a:cubicBezTo>
                    <a:pt x="1736" y="31449"/>
                    <a:pt x="0" y="26602"/>
                    <a:pt x="0" y="21600"/>
                  </a:cubicBezTo>
                  <a:cubicBezTo>
                    <a:pt x="0" y="9670"/>
                    <a:pt x="9670" y="0"/>
                    <a:pt x="21600" y="0"/>
                  </a:cubicBezTo>
                  <a:cubicBezTo>
                    <a:pt x="29877" y="-1"/>
                    <a:pt x="37427" y="4730"/>
                    <a:pt x="41037" y="12180"/>
                  </a:cubicBezTo>
                  <a:lnTo>
                    <a:pt x="21600" y="21600"/>
                  </a:lnTo>
                  <a:lnTo>
                    <a:pt x="4912" y="35313"/>
                  </a:lnTo>
                  <a:close/>
                </a:path>
              </a:pathLst>
            </a:custGeom>
            <a:solidFill>
              <a:srgbClr val="FD9C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53" name="Google Shape;1553;p28"/>
            <p:cNvSpPr/>
            <p:nvPr/>
          </p:nvSpPr>
          <p:spPr>
            <a:xfrm>
              <a:off x="3671" y="1729"/>
              <a:ext cx="335" cy="356"/>
            </a:xfrm>
            <a:custGeom>
              <a:rect b="b" l="l" r="r" t="t"/>
              <a:pathLst>
                <a:path extrusionOk="0" fill="none" h="17726" w="16688">
                  <a:moveTo>
                    <a:pt x="4344" y="17725"/>
                  </a:moveTo>
                  <a:cubicBezTo>
                    <a:pt x="2719" y="16593"/>
                    <a:pt x="1257" y="15243"/>
                    <a:pt x="0" y="13713"/>
                  </a:cubicBezTo>
                </a:path>
                <a:path extrusionOk="0" h="17726" w="16688">
                  <a:moveTo>
                    <a:pt x="4344" y="17725"/>
                  </a:moveTo>
                  <a:cubicBezTo>
                    <a:pt x="2719" y="16593"/>
                    <a:pt x="1257" y="15243"/>
                    <a:pt x="0" y="13713"/>
                  </a:cubicBezTo>
                  <a:lnTo>
                    <a:pt x="16688" y="0"/>
                  </a:lnTo>
                  <a:lnTo>
                    <a:pt x="4344" y="17725"/>
                  </a:lnTo>
                  <a:close/>
                </a:path>
              </a:pathLst>
            </a:custGeom>
            <a:solidFill>
              <a:srgbClr val="FFFF00"/>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54" name="Google Shape;1554;p28"/>
            <p:cNvSpPr/>
            <p:nvPr/>
          </p:nvSpPr>
          <p:spPr>
            <a:xfrm>
              <a:off x="3758" y="1729"/>
              <a:ext cx="248" cy="361"/>
            </a:xfrm>
            <a:custGeom>
              <a:rect b="b" l="l" r="r" t="t"/>
              <a:pathLst>
                <a:path extrusionOk="0" fill="none" h="17979" w="12344">
                  <a:moveTo>
                    <a:pt x="372" y="17978"/>
                  </a:moveTo>
                  <a:cubicBezTo>
                    <a:pt x="247" y="17895"/>
                    <a:pt x="123" y="17811"/>
                    <a:pt x="0" y="17725"/>
                  </a:cubicBezTo>
                </a:path>
                <a:path extrusionOk="0" h="17979" w="12344">
                  <a:moveTo>
                    <a:pt x="372" y="17978"/>
                  </a:moveTo>
                  <a:cubicBezTo>
                    <a:pt x="247" y="17895"/>
                    <a:pt x="123" y="17811"/>
                    <a:pt x="0" y="17725"/>
                  </a:cubicBezTo>
                  <a:lnTo>
                    <a:pt x="12344" y="0"/>
                  </a:lnTo>
                  <a:lnTo>
                    <a:pt x="372" y="17978"/>
                  </a:lnTo>
                  <a:close/>
                </a:path>
              </a:pathLst>
            </a:custGeom>
            <a:solidFill>
              <a:srgbClr val="800000"/>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55" name="Google Shape;1555;p28"/>
            <p:cNvSpPr/>
            <p:nvPr/>
          </p:nvSpPr>
          <p:spPr>
            <a:xfrm>
              <a:off x="3765" y="1727"/>
              <a:ext cx="675" cy="436"/>
            </a:xfrm>
            <a:custGeom>
              <a:rect b="b" l="l" r="r" t="t"/>
              <a:pathLst>
                <a:path extrusionOk="0" fill="none" h="21724" w="33572">
                  <a:moveTo>
                    <a:pt x="33571" y="0"/>
                  </a:moveTo>
                  <a:cubicBezTo>
                    <a:pt x="33571" y="41"/>
                    <a:pt x="33572" y="82"/>
                    <a:pt x="33572" y="124"/>
                  </a:cubicBezTo>
                  <a:cubicBezTo>
                    <a:pt x="33572" y="12053"/>
                    <a:pt x="23901" y="21724"/>
                    <a:pt x="11972" y="21724"/>
                  </a:cubicBezTo>
                  <a:cubicBezTo>
                    <a:pt x="7711" y="21724"/>
                    <a:pt x="3546" y="20464"/>
                    <a:pt x="0" y="18102"/>
                  </a:cubicBezTo>
                </a:path>
                <a:path extrusionOk="0" h="21724" w="33572">
                  <a:moveTo>
                    <a:pt x="33571" y="0"/>
                  </a:moveTo>
                  <a:cubicBezTo>
                    <a:pt x="33571" y="41"/>
                    <a:pt x="33572" y="82"/>
                    <a:pt x="33572" y="124"/>
                  </a:cubicBezTo>
                  <a:cubicBezTo>
                    <a:pt x="33572" y="12053"/>
                    <a:pt x="23901" y="21724"/>
                    <a:pt x="11972" y="21724"/>
                  </a:cubicBezTo>
                  <a:cubicBezTo>
                    <a:pt x="7711" y="21724"/>
                    <a:pt x="3546" y="20464"/>
                    <a:pt x="0" y="18102"/>
                  </a:cubicBezTo>
                  <a:lnTo>
                    <a:pt x="11972" y="124"/>
                  </a:lnTo>
                  <a:lnTo>
                    <a:pt x="33571" y="0"/>
                  </a:lnTo>
                  <a:close/>
                </a:path>
              </a:pathLst>
            </a:custGeom>
            <a:solidFill>
              <a:srgbClr val="73737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sp>
        <p:nvSpPr>
          <p:cNvPr id="1556" name="Google Shape;1556;p28"/>
          <p:cNvSpPr/>
          <p:nvPr/>
        </p:nvSpPr>
        <p:spPr>
          <a:xfrm>
            <a:off x="5410237" y="3767841"/>
            <a:ext cx="1375377" cy="400752"/>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000000"/>
              </a:buClr>
              <a:buSzPts val="2000"/>
              <a:buFont typeface="Arial Narrow"/>
              <a:buNone/>
            </a:pPr>
            <a:r>
              <a:rPr b="1" i="0" lang="it-IT" sz="2000" u="none" cap="none" strike="noStrike">
                <a:solidFill>
                  <a:srgbClr val="000000"/>
                </a:solidFill>
                <a:latin typeface="Arial Narrow"/>
                <a:ea typeface="Arial Narrow"/>
                <a:cs typeface="Arial Narrow"/>
                <a:sym typeface="Arial Narrow"/>
              </a:rPr>
              <a:t>Ziprasidone</a:t>
            </a:r>
            <a:endParaRPr/>
          </a:p>
        </p:txBody>
      </p:sp>
      <p:grpSp>
        <p:nvGrpSpPr>
          <p:cNvPr id="1557" name="Google Shape;1557;p28"/>
          <p:cNvGrpSpPr/>
          <p:nvPr/>
        </p:nvGrpSpPr>
        <p:grpSpPr>
          <a:xfrm>
            <a:off x="5410237" y="1997778"/>
            <a:ext cx="1212850" cy="1365250"/>
            <a:chOff x="2354" y="2665"/>
            <a:chExt cx="860" cy="860"/>
          </a:xfrm>
        </p:grpSpPr>
        <p:sp>
          <p:nvSpPr>
            <p:cNvPr id="1558" name="Google Shape;1558;p28"/>
            <p:cNvSpPr/>
            <p:nvPr/>
          </p:nvSpPr>
          <p:spPr>
            <a:xfrm>
              <a:off x="2784" y="3010"/>
              <a:ext cx="430" cy="85"/>
            </a:xfrm>
            <a:custGeom>
              <a:rect b="b" l="l" r="r" t="t"/>
              <a:pathLst>
                <a:path extrusionOk="0" fill="none" h="4280" w="21600">
                  <a:moveTo>
                    <a:pt x="21171" y="0"/>
                  </a:moveTo>
                  <a:cubicBezTo>
                    <a:pt x="21456" y="1408"/>
                    <a:pt x="21600" y="2842"/>
                    <a:pt x="21600" y="4280"/>
                  </a:cubicBezTo>
                </a:path>
                <a:path extrusionOk="0" h="4280" w="21600">
                  <a:moveTo>
                    <a:pt x="21171" y="0"/>
                  </a:moveTo>
                  <a:cubicBezTo>
                    <a:pt x="21456" y="1408"/>
                    <a:pt x="21600" y="2842"/>
                    <a:pt x="21600" y="4280"/>
                  </a:cubicBezTo>
                  <a:lnTo>
                    <a:pt x="0" y="4280"/>
                  </a:lnTo>
                  <a:lnTo>
                    <a:pt x="21171" y="0"/>
                  </a:lnTo>
                  <a:close/>
                </a:path>
              </a:pathLst>
            </a:custGeom>
            <a:solidFill>
              <a:srgbClr val="BDB0FF"/>
            </a:solidFill>
            <a:ln cap="flat" cmpd="sng" w="12700">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59" name="Google Shape;1559;p28"/>
            <p:cNvSpPr/>
            <p:nvPr/>
          </p:nvSpPr>
          <p:spPr>
            <a:xfrm>
              <a:off x="2784" y="2697"/>
              <a:ext cx="421" cy="398"/>
            </a:xfrm>
            <a:custGeom>
              <a:rect b="b" l="l" r="r" t="t"/>
              <a:pathLst>
                <a:path extrusionOk="0" fill="none" h="19990" w="21172">
                  <a:moveTo>
                    <a:pt x="8182" y="-1"/>
                  </a:moveTo>
                  <a:cubicBezTo>
                    <a:pt x="14866" y="2735"/>
                    <a:pt x="19740" y="8630"/>
                    <a:pt x="21171" y="15710"/>
                  </a:cubicBezTo>
                </a:path>
                <a:path extrusionOk="0" h="19990" w="21172">
                  <a:moveTo>
                    <a:pt x="8182" y="-1"/>
                  </a:moveTo>
                  <a:cubicBezTo>
                    <a:pt x="14866" y="2735"/>
                    <a:pt x="19740" y="8630"/>
                    <a:pt x="21171" y="15710"/>
                  </a:cubicBezTo>
                  <a:lnTo>
                    <a:pt x="0" y="19990"/>
                  </a:lnTo>
                  <a:lnTo>
                    <a:pt x="8182" y="-1"/>
                  </a:lnTo>
                  <a:close/>
                </a:path>
              </a:pathLst>
            </a:custGeom>
            <a:solidFill>
              <a:srgbClr val="008011"/>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60" name="Google Shape;1560;p28"/>
            <p:cNvSpPr/>
            <p:nvPr/>
          </p:nvSpPr>
          <p:spPr>
            <a:xfrm>
              <a:off x="2354" y="2665"/>
              <a:ext cx="851" cy="860"/>
            </a:xfrm>
            <a:custGeom>
              <a:rect b="b" l="l" r="r" t="t"/>
              <a:pathLst>
                <a:path extrusionOk="0" fill="none" h="43200" w="42819">
                  <a:moveTo>
                    <a:pt x="42819" y="25637"/>
                  </a:moveTo>
                  <a:cubicBezTo>
                    <a:pt x="40880" y="35826"/>
                    <a:pt x="31972" y="43199"/>
                    <a:pt x="21600" y="43200"/>
                  </a:cubicBezTo>
                  <a:cubicBezTo>
                    <a:pt x="9670" y="43200"/>
                    <a:pt x="0" y="33529"/>
                    <a:pt x="0" y="21600"/>
                  </a:cubicBezTo>
                  <a:cubicBezTo>
                    <a:pt x="0" y="9670"/>
                    <a:pt x="9670" y="0"/>
                    <a:pt x="21600" y="0"/>
                  </a:cubicBezTo>
                  <a:cubicBezTo>
                    <a:pt x="24406" y="-1"/>
                    <a:pt x="27185" y="546"/>
                    <a:pt x="29782" y="1609"/>
                  </a:cubicBezTo>
                </a:path>
                <a:path extrusionOk="0" h="43200" w="42819">
                  <a:moveTo>
                    <a:pt x="42819" y="25637"/>
                  </a:moveTo>
                  <a:cubicBezTo>
                    <a:pt x="40880" y="35826"/>
                    <a:pt x="31972" y="43199"/>
                    <a:pt x="21600" y="43200"/>
                  </a:cubicBezTo>
                  <a:cubicBezTo>
                    <a:pt x="9670" y="43200"/>
                    <a:pt x="0" y="33529"/>
                    <a:pt x="0" y="21600"/>
                  </a:cubicBezTo>
                  <a:cubicBezTo>
                    <a:pt x="0" y="9670"/>
                    <a:pt x="9670" y="0"/>
                    <a:pt x="21600" y="0"/>
                  </a:cubicBezTo>
                  <a:cubicBezTo>
                    <a:pt x="24406" y="-1"/>
                    <a:pt x="27185" y="546"/>
                    <a:pt x="29782" y="1609"/>
                  </a:cubicBezTo>
                  <a:lnTo>
                    <a:pt x="21600" y="21600"/>
                  </a:lnTo>
                  <a:lnTo>
                    <a:pt x="42819" y="25637"/>
                  </a:lnTo>
                  <a:close/>
                </a:path>
              </a:pathLst>
            </a:custGeom>
            <a:solidFill>
              <a:srgbClr val="DD0806"/>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61" name="Google Shape;1561;p28"/>
            <p:cNvSpPr/>
            <p:nvPr/>
          </p:nvSpPr>
          <p:spPr>
            <a:xfrm>
              <a:off x="2784" y="3095"/>
              <a:ext cx="426" cy="80"/>
            </a:xfrm>
            <a:custGeom>
              <a:rect b="b" l="l" r="r" t="t"/>
              <a:pathLst>
                <a:path extrusionOk="0" fill="none" h="4037" w="21422">
                  <a:moveTo>
                    <a:pt x="21421" y="2768"/>
                  </a:moveTo>
                  <a:cubicBezTo>
                    <a:pt x="21366" y="3193"/>
                    <a:pt x="21299" y="3616"/>
                    <a:pt x="21219" y="4037"/>
                  </a:cubicBezTo>
                </a:path>
                <a:path extrusionOk="0" h="4037" w="21422">
                  <a:moveTo>
                    <a:pt x="21421" y="2768"/>
                  </a:moveTo>
                  <a:cubicBezTo>
                    <a:pt x="21366" y="3193"/>
                    <a:pt x="21299" y="3616"/>
                    <a:pt x="21219" y="4037"/>
                  </a:cubicBezTo>
                  <a:lnTo>
                    <a:pt x="0" y="0"/>
                  </a:lnTo>
                  <a:lnTo>
                    <a:pt x="21421" y="2768"/>
                  </a:lnTo>
                  <a:close/>
                </a:path>
              </a:pathLst>
            </a:custGeom>
            <a:solidFill>
              <a:srgbClr val="00FF00"/>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62" name="Google Shape;1562;p28"/>
            <p:cNvSpPr/>
            <p:nvPr/>
          </p:nvSpPr>
          <p:spPr>
            <a:xfrm>
              <a:off x="2784" y="3095"/>
              <a:ext cx="429" cy="53"/>
            </a:xfrm>
            <a:custGeom>
              <a:rect b="b" l="l" r="r" t="t"/>
              <a:pathLst>
                <a:path extrusionOk="0" fill="none" h="2645" w="21599">
                  <a:moveTo>
                    <a:pt x="21598" y="251"/>
                  </a:moveTo>
                  <a:cubicBezTo>
                    <a:pt x="21589" y="1052"/>
                    <a:pt x="21535" y="1850"/>
                    <a:pt x="21437" y="2645"/>
                  </a:cubicBezTo>
                </a:path>
                <a:path extrusionOk="0" h="2645" w="21599">
                  <a:moveTo>
                    <a:pt x="21598" y="251"/>
                  </a:moveTo>
                  <a:cubicBezTo>
                    <a:pt x="21589" y="1052"/>
                    <a:pt x="21535" y="1850"/>
                    <a:pt x="21437" y="2645"/>
                  </a:cubicBezTo>
                  <a:lnTo>
                    <a:pt x="0" y="0"/>
                  </a:lnTo>
                  <a:lnTo>
                    <a:pt x="21598" y="251"/>
                  </a:lnTo>
                  <a:close/>
                </a:path>
              </a:pathLst>
            </a:custGeom>
            <a:solidFill>
              <a:srgbClr val="FD9C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63" name="Google Shape;1563;p28"/>
            <p:cNvSpPr/>
            <p:nvPr/>
          </p:nvSpPr>
          <p:spPr>
            <a:xfrm>
              <a:off x="2784" y="3095"/>
              <a:ext cx="430" cy="5"/>
            </a:xfrm>
            <a:custGeom>
              <a:rect b="b" l="l" r="r" t="t"/>
              <a:pathLst>
                <a:path extrusionOk="0" fill="none" h="252" w="21600">
                  <a:moveTo>
                    <a:pt x="21600" y="0"/>
                  </a:moveTo>
                  <a:cubicBezTo>
                    <a:pt x="21600" y="84"/>
                    <a:pt x="21599" y="167"/>
                    <a:pt x="21598" y="251"/>
                  </a:cubicBezTo>
                </a:path>
                <a:path extrusionOk="0" h="252" w="21600">
                  <a:moveTo>
                    <a:pt x="21600" y="0"/>
                  </a:moveTo>
                  <a:cubicBezTo>
                    <a:pt x="21600" y="84"/>
                    <a:pt x="21599" y="167"/>
                    <a:pt x="21598" y="251"/>
                  </a:cubicBezTo>
                  <a:lnTo>
                    <a:pt x="0" y="0"/>
                  </a:lnTo>
                  <a:lnTo>
                    <a:pt x="21600" y="0"/>
                  </a:lnTo>
                  <a:close/>
                </a:path>
              </a:pathLst>
            </a:custGeom>
            <a:solidFill>
              <a:srgbClr val="FFFF00"/>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sp>
        <p:nvSpPr>
          <p:cNvPr id="1564" name="Google Shape;1564;p28"/>
          <p:cNvSpPr/>
          <p:nvPr/>
        </p:nvSpPr>
        <p:spPr>
          <a:xfrm>
            <a:off x="5424524" y="1505653"/>
            <a:ext cx="1327150" cy="336550"/>
          </a:xfrm>
          <a:prstGeom prst="rect">
            <a:avLst/>
          </a:prstGeom>
          <a:noFill/>
          <a:ln>
            <a:noFill/>
          </a:ln>
        </p:spPr>
        <p:txBody>
          <a:bodyPr anchorCtr="0" anchor="t" bIns="46025" lIns="92075" spcFirstLastPara="1" rIns="92075" wrap="square" tIns="46025">
            <a:spAutoFit/>
          </a:bodyPr>
          <a:lstStyle/>
          <a:p>
            <a:pPr indent="0" lvl="0" marL="0" marR="0" rtl="0" algn="l">
              <a:lnSpc>
                <a:spcPct val="80000"/>
              </a:lnSpc>
              <a:spcBef>
                <a:spcPts val="0"/>
              </a:spcBef>
              <a:spcAft>
                <a:spcPts val="0"/>
              </a:spcAft>
              <a:buClr>
                <a:srgbClr val="000000"/>
              </a:buClr>
              <a:buSzPts val="2000"/>
              <a:buFont typeface="Arial Narrow"/>
              <a:buNone/>
            </a:pPr>
            <a:r>
              <a:rPr b="1" i="0" lang="it-IT" sz="2000" u="none" cap="none" strike="noStrike">
                <a:solidFill>
                  <a:srgbClr val="000000"/>
                </a:solidFill>
                <a:latin typeface="Arial Narrow"/>
                <a:ea typeface="Arial Narrow"/>
                <a:cs typeface="Arial Narrow"/>
                <a:sym typeface="Arial Narrow"/>
              </a:rPr>
              <a:t>Haloperidol</a:t>
            </a:r>
            <a:endParaRPr/>
          </a:p>
        </p:txBody>
      </p:sp>
      <p:grpSp>
        <p:nvGrpSpPr>
          <p:cNvPr id="1565" name="Google Shape;1565;p28"/>
          <p:cNvGrpSpPr/>
          <p:nvPr/>
        </p:nvGrpSpPr>
        <p:grpSpPr>
          <a:xfrm>
            <a:off x="5403887" y="4290128"/>
            <a:ext cx="1225550" cy="1376363"/>
            <a:chOff x="1201" y="2670"/>
            <a:chExt cx="868" cy="867"/>
          </a:xfrm>
        </p:grpSpPr>
        <p:sp>
          <p:nvSpPr>
            <p:cNvPr id="1566" name="Google Shape;1566;p28"/>
            <p:cNvSpPr/>
            <p:nvPr/>
          </p:nvSpPr>
          <p:spPr>
            <a:xfrm>
              <a:off x="1635" y="3081"/>
              <a:ext cx="434" cy="23"/>
            </a:xfrm>
            <a:custGeom>
              <a:rect b="b" l="l" r="r" t="t"/>
              <a:pathLst>
                <a:path extrusionOk="0" fill="none" h="1123" w="21599">
                  <a:moveTo>
                    <a:pt x="21570" y="0"/>
                  </a:moveTo>
                  <a:cubicBezTo>
                    <a:pt x="21585" y="290"/>
                    <a:pt x="21595" y="581"/>
                    <a:pt x="21598" y="873"/>
                  </a:cubicBezTo>
                </a:path>
                <a:path extrusionOk="0" h="1123" w="21599">
                  <a:moveTo>
                    <a:pt x="21570" y="0"/>
                  </a:moveTo>
                  <a:cubicBezTo>
                    <a:pt x="21585" y="290"/>
                    <a:pt x="21595" y="581"/>
                    <a:pt x="21598" y="873"/>
                  </a:cubicBezTo>
                  <a:lnTo>
                    <a:pt x="0" y="1123"/>
                  </a:lnTo>
                  <a:lnTo>
                    <a:pt x="21570" y="0"/>
                  </a:lnTo>
                  <a:close/>
                </a:path>
              </a:pathLst>
            </a:custGeom>
            <a:solidFill>
              <a:srgbClr val="008011"/>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67" name="Google Shape;1567;p28"/>
            <p:cNvSpPr/>
            <p:nvPr/>
          </p:nvSpPr>
          <p:spPr>
            <a:xfrm>
              <a:off x="1635" y="3009"/>
              <a:ext cx="433" cy="95"/>
            </a:xfrm>
            <a:custGeom>
              <a:rect b="b" l="l" r="r" t="t"/>
              <a:pathLst>
                <a:path extrusionOk="0" fill="none" h="4744" w="21571">
                  <a:moveTo>
                    <a:pt x="21072" y="0"/>
                  </a:moveTo>
                  <a:cubicBezTo>
                    <a:pt x="21340" y="1190"/>
                    <a:pt x="21507" y="2402"/>
                    <a:pt x="21570" y="3621"/>
                  </a:cubicBezTo>
                </a:path>
                <a:path extrusionOk="0" h="4744" w="21571">
                  <a:moveTo>
                    <a:pt x="21072" y="0"/>
                  </a:moveTo>
                  <a:cubicBezTo>
                    <a:pt x="21340" y="1190"/>
                    <a:pt x="21507" y="2402"/>
                    <a:pt x="21570" y="3621"/>
                  </a:cubicBezTo>
                  <a:lnTo>
                    <a:pt x="0" y="4744"/>
                  </a:lnTo>
                  <a:lnTo>
                    <a:pt x="21072" y="0"/>
                  </a:lnTo>
                  <a:close/>
                </a:path>
              </a:pathLst>
            </a:custGeom>
            <a:solidFill>
              <a:srgbClr val="DD0806"/>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68" name="Google Shape;1568;p28"/>
            <p:cNvSpPr/>
            <p:nvPr/>
          </p:nvSpPr>
          <p:spPr>
            <a:xfrm>
              <a:off x="1201" y="2670"/>
              <a:ext cx="857" cy="867"/>
            </a:xfrm>
            <a:custGeom>
              <a:rect b="b" l="l" r="r" t="t"/>
              <a:pathLst>
                <a:path extrusionOk="0" fill="none" h="43200" w="42673">
                  <a:moveTo>
                    <a:pt x="37173" y="36568"/>
                  </a:moveTo>
                  <a:cubicBezTo>
                    <a:pt x="33100" y="40805"/>
                    <a:pt x="27477" y="43199"/>
                    <a:pt x="21600" y="43200"/>
                  </a:cubicBezTo>
                  <a:cubicBezTo>
                    <a:pt x="9670" y="43200"/>
                    <a:pt x="0" y="33529"/>
                    <a:pt x="0" y="21600"/>
                  </a:cubicBezTo>
                  <a:cubicBezTo>
                    <a:pt x="0" y="9670"/>
                    <a:pt x="9670" y="0"/>
                    <a:pt x="21600" y="0"/>
                  </a:cubicBezTo>
                  <a:cubicBezTo>
                    <a:pt x="31701" y="-1"/>
                    <a:pt x="40454" y="7001"/>
                    <a:pt x="42672" y="16856"/>
                  </a:cubicBezTo>
                </a:path>
                <a:path extrusionOk="0" h="43200" w="42673">
                  <a:moveTo>
                    <a:pt x="37173" y="36568"/>
                  </a:moveTo>
                  <a:cubicBezTo>
                    <a:pt x="33100" y="40805"/>
                    <a:pt x="27477" y="43199"/>
                    <a:pt x="21600" y="43200"/>
                  </a:cubicBezTo>
                  <a:cubicBezTo>
                    <a:pt x="9670" y="43200"/>
                    <a:pt x="0" y="33529"/>
                    <a:pt x="0" y="21600"/>
                  </a:cubicBezTo>
                  <a:cubicBezTo>
                    <a:pt x="0" y="9670"/>
                    <a:pt x="9670" y="0"/>
                    <a:pt x="21600" y="0"/>
                  </a:cubicBezTo>
                  <a:cubicBezTo>
                    <a:pt x="31701" y="-1"/>
                    <a:pt x="40454" y="7001"/>
                    <a:pt x="42672" y="16856"/>
                  </a:cubicBezTo>
                  <a:lnTo>
                    <a:pt x="21600" y="21600"/>
                  </a:lnTo>
                  <a:lnTo>
                    <a:pt x="37173" y="36568"/>
                  </a:lnTo>
                  <a:close/>
                </a:path>
              </a:pathLst>
            </a:custGeom>
            <a:solidFill>
              <a:srgbClr val="FF993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69" name="Google Shape;1569;p28"/>
            <p:cNvSpPr/>
            <p:nvPr/>
          </p:nvSpPr>
          <p:spPr>
            <a:xfrm>
              <a:off x="1635" y="3104"/>
              <a:ext cx="349" cy="300"/>
            </a:xfrm>
            <a:custGeom>
              <a:rect b="b" l="l" r="r" t="t"/>
              <a:pathLst>
                <a:path extrusionOk="0" fill="none" h="14968" w="17348">
                  <a:moveTo>
                    <a:pt x="17347" y="12868"/>
                  </a:moveTo>
                  <a:cubicBezTo>
                    <a:pt x="16801" y="13605"/>
                    <a:pt x="16208" y="14306"/>
                    <a:pt x="15573" y="14968"/>
                  </a:cubicBezTo>
                </a:path>
                <a:path extrusionOk="0" h="14968" w="17348">
                  <a:moveTo>
                    <a:pt x="17347" y="12868"/>
                  </a:moveTo>
                  <a:cubicBezTo>
                    <a:pt x="16801" y="13605"/>
                    <a:pt x="16208" y="14306"/>
                    <a:pt x="15573" y="14968"/>
                  </a:cubicBezTo>
                  <a:lnTo>
                    <a:pt x="0" y="0"/>
                  </a:lnTo>
                  <a:lnTo>
                    <a:pt x="17347" y="12868"/>
                  </a:lnTo>
                  <a:close/>
                </a:path>
              </a:pathLst>
            </a:custGeom>
            <a:solidFill>
              <a:srgbClr val="00FF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70" name="Google Shape;1570;p28"/>
            <p:cNvSpPr/>
            <p:nvPr/>
          </p:nvSpPr>
          <p:spPr>
            <a:xfrm>
              <a:off x="1635" y="3104"/>
              <a:ext cx="381" cy="258"/>
            </a:xfrm>
            <a:custGeom>
              <a:rect b="b" l="l" r="r" t="t"/>
              <a:pathLst>
                <a:path extrusionOk="0" fill="none" h="12869" w="18953">
                  <a:moveTo>
                    <a:pt x="18952" y="10360"/>
                  </a:moveTo>
                  <a:cubicBezTo>
                    <a:pt x="18476" y="11232"/>
                    <a:pt x="17939" y="12070"/>
                    <a:pt x="17347" y="12868"/>
                  </a:cubicBezTo>
                </a:path>
                <a:path extrusionOk="0" h="12869" w="18953">
                  <a:moveTo>
                    <a:pt x="18952" y="10360"/>
                  </a:moveTo>
                  <a:cubicBezTo>
                    <a:pt x="18476" y="11232"/>
                    <a:pt x="17939" y="12070"/>
                    <a:pt x="17347" y="12868"/>
                  </a:cubicBezTo>
                  <a:lnTo>
                    <a:pt x="0" y="0"/>
                  </a:lnTo>
                  <a:lnTo>
                    <a:pt x="18952" y="10360"/>
                  </a:lnTo>
                  <a:close/>
                </a:path>
              </a:pathLst>
            </a:custGeom>
            <a:solidFill>
              <a:srgbClr val="0000FF"/>
            </a:solidFill>
            <a:ln cap="flat" cmpd="sng" w="9525">
              <a:solidFill>
                <a:srgbClr val="80808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71" name="Google Shape;1571;p28"/>
            <p:cNvSpPr/>
            <p:nvPr/>
          </p:nvSpPr>
          <p:spPr>
            <a:xfrm>
              <a:off x="1635" y="3104"/>
              <a:ext cx="392" cy="208"/>
            </a:xfrm>
            <a:custGeom>
              <a:rect b="b" l="l" r="r" t="t"/>
              <a:pathLst>
                <a:path extrusionOk="0" fill="none" h="10361" w="19512">
                  <a:moveTo>
                    <a:pt x="19511" y="9265"/>
                  </a:moveTo>
                  <a:cubicBezTo>
                    <a:pt x="19335" y="9636"/>
                    <a:pt x="19149" y="10001"/>
                    <a:pt x="18952" y="10360"/>
                  </a:cubicBezTo>
                </a:path>
                <a:path extrusionOk="0" h="10361" w="19512">
                  <a:moveTo>
                    <a:pt x="19511" y="9265"/>
                  </a:moveTo>
                  <a:cubicBezTo>
                    <a:pt x="19335" y="9636"/>
                    <a:pt x="19149" y="10001"/>
                    <a:pt x="18952" y="10360"/>
                  </a:cubicBezTo>
                  <a:lnTo>
                    <a:pt x="0" y="0"/>
                  </a:lnTo>
                  <a:lnTo>
                    <a:pt x="19511" y="9265"/>
                  </a:lnTo>
                  <a:close/>
                </a:path>
              </a:pathLst>
            </a:custGeom>
            <a:solidFill>
              <a:srgbClr val="FF00FF"/>
            </a:solidFill>
            <a:ln cap="flat" cmpd="sng" w="9525">
              <a:solidFill>
                <a:srgbClr val="80808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72" name="Google Shape;1572;p28"/>
            <p:cNvSpPr/>
            <p:nvPr/>
          </p:nvSpPr>
          <p:spPr>
            <a:xfrm>
              <a:off x="1635" y="3104"/>
              <a:ext cx="414" cy="186"/>
            </a:xfrm>
            <a:custGeom>
              <a:rect b="b" l="l" r="r" t="t"/>
              <a:pathLst>
                <a:path extrusionOk="0" fill="none" h="9266" w="20599">
                  <a:moveTo>
                    <a:pt x="20599" y="6499"/>
                  </a:moveTo>
                  <a:cubicBezTo>
                    <a:pt x="20300" y="7445"/>
                    <a:pt x="19937" y="8369"/>
                    <a:pt x="19511" y="9265"/>
                  </a:cubicBezTo>
                </a:path>
                <a:path extrusionOk="0" h="9266" w="20599">
                  <a:moveTo>
                    <a:pt x="20599" y="6499"/>
                  </a:moveTo>
                  <a:cubicBezTo>
                    <a:pt x="20300" y="7445"/>
                    <a:pt x="19937" y="8369"/>
                    <a:pt x="19511" y="9265"/>
                  </a:cubicBezTo>
                  <a:lnTo>
                    <a:pt x="0" y="0"/>
                  </a:lnTo>
                  <a:lnTo>
                    <a:pt x="20599" y="6499"/>
                  </a:lnTo>
                  <a:close/>
                </a:path>
              </a:pathLst>
            </a:custGeom>
            <a:solidFill>
              <a:srgbClr val="FD9C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73" name="Google Shape;1573;p28"/>
            <p:cNvSpPr/>
            <p:nvPr/>
          </p:nvSpPr>
          <p:spPr>
            <a:xfrm>
              <a:off x="1635" y="3102"/>
              <a:ext cx="434" cy="133"/>
            </a:xfrm>
            <a:custGeom>
              <a:rect b="b" l="l" r="r" t="t"/>
              <a:pathLst>
                <a:path extrusionOk="0" fill="none" h="6623" w="21600">
                  <a:moveTo>
                    <a:pt x="21599" y="0"/>
                  </a:moveTo>
                  <a:cubicBezTo>
                    <a:pt x="21599" y="41"/>
                    <a:pt x="21600" y="82"/>
                    <a:pt x="21600" y="124"/>
                  </a:cubicBezTo>
                  <a:cubicBezTo>
                    <a:pt x="21600" y="2328"/>
                    <a:pt x="21262" y="4520"/>
                    <a:pt x="20599" y="6623"/>
                  </a:cubicBezTo>
                </a:path>
                <a:path extrusionOk="0" h="6623" w="21600">
                  <a:moveTo>
                    <a:pt x="21599" y="0"/>
                  </a:moveTo>
                  <a:cubicBezTo>
                    <a:pt x="21599" y="41"/>
                    <a:pt x="21600" y="82"/>
                    <a:pt x="21600" y="124"/>
                  </a:cubicBezTo>
                  <a:cubicBezTo>
                    <a:pt x="21600" y="2328"/>
                    <a:pt x="21262" y="4520"/>
                    <a:pt x="20599" y="6623"/>
                  </a:cubicBezTo>
                  <a:lnTo>
                    <a:pt x="0" y="124"/>
                  </a:lnTo>
                  <a:lnTo>
                    <a:pt x="21599" y="0"/>
                  </a:lnTo>
                  <a:close/>
                </a:path>
              </a:pathLst>
            </a:custGeom>
            <a:solidFill>
              <a:srgbClr val="73737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sp>
        <p:nvSpPr>
          <p:cNvPr id="1574" name="Google Shape;1574;p28"/>
          <p:cNvSpPr/>
          <p:nvPr/>
        </p:nvSpPr>
        <p:spPr>
          <a:xfrm>
            <a:off x="9663149" y="2038473"/>
            <a:ext cx="214802" cy="219163"/>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Clr>
                <a:srgbClr val="000000"/>
              </a:buClr>
              <a:buSzPts val="1600"/>
              <a:buFont typeface="Arial Narrow"/>
              <a:buNone/>
            </a:pPr>
            <a:r>
              <a:rPr b="1" i="0" lang="it-IT" sz="1600" u="none" cap="none" strike="noStrike">
                <a:solidFill>
                  <a:srgbClr val="000000"/>
                </a:solidFill>
                <a:latin typeface="Arial Narrow"/>
                <a:ea typeface="Arial Narrow"/>
                <a:cs typeface="Arial Narrow"/>
                <a:sym typeface="Arial Narrow"/>
              </a:rPr>
              <a:t>D1</a:t>
            </a:r>
            <a:endParaRPr b="1" i="0" sz="2000" u="none" cap="none" strike="noStrike">
              <a:solidFill>
                <a:srgbClr val="000000"/>
              </a:solidFill>
              <a:latin typeface="Arial Narrow"/>
              <a:ea typeface="Arial Narrow"/>
              <a:cs typeface="Arial Narrow"/>
              <a:sym typeface="Arial Narrow"/>
            </a:endParaRPr>
          </a:p>
        </p:txBody>
      </p:sp>
      <p:sp>
        <p:nvSpPr>
          <p:cNvPr id="1575" name="Google Shape;1575;p28"/>
          <p:cNvSpPr/>
          <p:nvPr/>
        </p:nvSpPr>
        <p:spPr>
          <a:xfrm>
            <a:off x="9026562" y="2098798"/>
            <a:ext cx="509587" cy="122238"/>
          </a:xfrm>
          <a:prstGeom prst="rect">
            <a:avLst/>
          </a:prstGeom>
          <a:solidFill>
            <a:srgbClr val="BDB0FF"/>
          </a:solidFill>
          <a:ln cap="flat" cmpd="sng" w="9525">
            <a:solidFill>
              <a:srgbClr val="80808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576" name="Google Shape;1576;p28"/>
          <p:cNvSpPr/>
          <p:nvPr/>
        </p:nvSpPr>
        <p:spPr>
          <a:xfrm>
            <a:off x="9663149" y="2875980"/>
            <a:ext cx="214802" cy="219163"/>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Clr>
                <a:srgbClr val="000000"/>
              </a:buClr>
              <a:buSzPts val="1600"/>
              <a:buFont typeface="Arial Narrow"/>
              <a:buNone/>
            </a:pPr>
            <a:r>
              <a:rPr b="1" i="0" lang="it-IT" sz="1600" u="none" cap="none" strike="noStrike">
                <a:solidFill>
                  <a:srgbClr val="000000"/>
                </a:solidFill>
                <a:latin typeface="Arial Narrow"/>
                <a:ea typeface="Arial Narrow"/>
                <a:cs typeface="Arial Narrow"/>
                <a:sym typeface="Arial Narrow"/>
              </a:rPr>
              <a:t>D4</a:t>
            </a:r>
            <a:endParaRPr b="1" i="0" sz="2000" u="none" cap="none" strike="noStrike">
              <a:solidFill>
                <a:srgbClr val="000000"/>
              </a:solidFill>
              <a:latin typeface="Arial Narrow"/>
              <a:ea typeface="Arial Narrow"/>
              <a:cs typeface="Arial Narrow"/>
              <a:sym typeface="Arial Narrow"/>
            </a:endParaRPr>
          </a:p>
        </p:txBody>
      </p:sp>
      <p:sp>
        <p:nvSpPr>
          <p:cNvPr id="1577" name="Google Shape;1577;p28"/>
          <p:cNvSpPr/>
          <p:nvPr/>
        </p:nvSpPr>
        <p:spPr>
          <a:xfrm>
            <a:off x="9026562" y="2934717"/>
            <a:ext cx="509587" cy="122238"/>
          </a:xfrm>
          <a:prstGeom prst="rect">
            <a:avLst/>
          </a:prstGeom>
          <a:solidFill>
            <a:srgbClr val="008011"/>
          </a:solidFill>
          <a:ln cap="flat" cmpd="sng" w="9525">
            <a:solidFill>
              <a:srgbClr val="80808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578" name="Google Shape;1578;p28"/>
          <p:cNvSpPr/>
          <p:nvPr/>
        </p:nvSpPr>
        <p:spPr>
          <a:xfrm>
            <a:off x="9663149" y="2588101"/>
            <a:ext cx="214802" cy="219163"/>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Clr>
                <a:srgbClr val="000000"/>
              </a:buClr>
              <a:buSzPts val="1600"/>
              <a:buFont typeface="Arial Narrow"/>
              <a:buNone/>
            </a:pPr>
            <a:r>
              <a:rPr b="1" i="0" lang="it-IT" sz="1600" u="none" cap="none" strike="noStrike">
                <a:solidFill>
                  <a:srgbClr val="000000"/>
                </a:solidFill>
                <a:latin typeface="Arial Narrow"/>
                <a:ea typeface="Arial Narrow"/>
                <a:cs typeface="Arial Narrow"/>
                <a:sym typeface="Arial Narrow"/>
              </a:rPr>
              <a:t>D3</a:t>
            </a:r>
            <a:endParaRPr b="1" i="0" sz="2000" u="none" cap="none" strike="noStrike">
              <a:solidFill>
                <a:srgbClr val="000000"/>
              </a:solidFill>
              <a:latin typeface="Arial Narrow"/>
              <a:ea typeface="Arial Narrow"/>
              <a:cs typeface="Arial Narrow"/>
              <a:sym typeface="Arial Narrow"/>
            </a:endParaRPr>
          </a:p>
        </p:txBody>
      </p:sp>
      <p:sp>
        <p:nvSpPr>
          <p:cNvPr id="1579" name="Google Shape;1579;p28"/>
          <p:cNvSpPr/>
          <p:nvPr/>
        </p:nvSpPr>
        <p:spPr>
          <a:xfrm>
            <a:off x="9026562" y="2648426"/>
            <a:ext cx="509587" cy="122237"/>
          </a:xfrm>
          <a:prstGeom prst="rect">
            <a:avLst/>
          </a:prstGeom>
          <a:solidFill>
            <a:srgbClr val="7030A0"/>
          </a:solidFill>
          <a:ln cap="flat" cmpd="sng" w="9525">
            <a:solidFill>
              <a:srgbClr val="80808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580" name="Google Shape;1580;p28"/>
          <p:cNvSpPr/>
          <p:nvPr/>
        </p:nvSpPr>
        <p:spPr>
          <a:xfrm>
            <a:off x="9663149" y="3146406"/>
            <a:ext cx="515938" cy="217488"/>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Clr>
                <a:srgbClr val="000000"/>
              </a:buClr>
              <a:buSzPts val="1600"/>
              <a:buFont typeface="Arial Narrow"/>
              <a:buNone/>
            </a:pPr>
            <a:r>
              <a:rPr b="1" i="0" lang="it-IT" sz="1600" u="none" cap="none" strike="noStrike">
                <a:solidFill>
                  <a:srgbClr val="000000"/>
                </a:solidFill>
                <a:latin typeface="Arial Narrow"/>
                <a:ea typeface="Arial Narrow"/>
                <a:cs typeface="Arial Narrow"/>
                <a:sym typeface="Arial Narrow"/>
              </a:rPr>
              <a:t>5-HT</a:t>
            </a:r>
            <a:r>
              <a:rPr b="1" baseline="-25000" i="0" lang="it-IT" sz="1600" u="none" cap="none" strike="noStrike">
                <a:solidFill>
                  <a:srgbClr val="000000"/>
                </a:solidFill>
                <a:latin typeface="Arial Narrow"/>
                <a:ea typeface="Arial Narrow"/>
                <a:cs typeface="Arial Narrow"/>
                <a:sym typeface="Arial Narrow"/>
              </a:rPr>
              <a:t>2A</a:t>
            </a:r>
            <a:endParaRPr b="1" baseline="-25000" i="0" sz="2000" u="none" cap="none" strike="noStrike">
              <a:solidFill>
                <a:srgbClr val="000000"/>
              </a:solidFill>
              <a:latin typeface="Arial Narrow"/>
              <a:ea typeface="Arial Narrow"/>
              <a:cs typeface="Arial Narrow"/>
              <a:sym typeface="Arial Narrow"/>
            </a:endParaRPr>
          </a:p>
        </p:txBody>
      </p:sp>
      <p:sp>
        <p:nvSpPr>
          <p:cNvPr id="1581" name="Google Shape;1581;p28"/>
          <p:cNvSpPr/>
          <p:nvPr/>
        </p:nvSpPr>
        <p:spPr>
          <a:xfrm>
            <a:off x="9026562" y="3206731"/>
            <a:ext cx="509587" cy="120650"/>
          </a:xfrm>
          <a:prstGeom prst="rect">
            <a:avLst/>
          </a:prstGeom>
          <a:solidFill>
            <a:srgbClr val="FF9933"/>
          </a:solidFill>
          <a:ln cap="flat" cmpd="sng" w="9525">
            <a:solidFill>
              <a:srgbClr val="80808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582" name="Google Shape;1582;p28"/>
          <p:cNvSpPr/>
          <p:nvPr/>
        </p:nvSpPr>
        <p:spPr>
          <a:xfrm>
            <a:off x="9663149" y="3446444"/>
            <a:ext cx="515938" cy="217487"/>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Clr>
                <a:srgbClr val="000000"/>
              </a:buClr>
              <a:buSzPts val="1600"/>
              <a:buFont typeface="Arial Narrow"/>
              <a:buNone/>
            </a:pPr>
            <a:r>
              <a:rPr b="1" i="0" lang="it-IT" sz="1600" u="none" cap="none" strike="noStrike">
                <a:solidFill>
                  <a:srgbClr val="000000"/>
                </a:solidFill>
                <a:latin typeface="Arial Narrow"/>
                <a:ea typeface="Arial Narrow"/>
                <a:cs typeface="Arial Narrow"/>
                <a:sym typeface="Arial Narrow"/>
              </a:rPr>
              <a:t>5-HT</a:t>
            </a:r>
            <a:r>
              <a:rPr b="1" baseline="-25000" i="0" lang="it-IT" sz="1600" u="none" cap="none" strike="noStrike">
                <a:solidFill>
                  <a:srgbClr val="000000"/>
                </a:solidFill>
                <a:latin typeface="Arial Narrow"/>
                <a:ea typeface="Arial Narrow"/>
                <a:cs typeface="Arial Narrow"/>
                <a:sym typeface="Arial Narrow"/>
              </a:rPr>
              <a:t>2C</a:t>
            </a:r>
            <a:endParaRPr b="1" baseline="-25000" i="0" sz="2000" u="none" cap="none" strike="noStrike">
              <a:solidFill>
                <a:srgbClr val="000000"/>
              </a:solidFill>
              <a:latin typeface="Arial Narrow"/>
              <a:ea typeface="Arial Narrow"/>
              <a:cs typeface="Arial Narrow"/>
              <a:sym typeface="Arial Narrow"/>
            </a:endParaRPr>
          </a:p>
        </p:txBody>
      </p:sp>
      <p:sp>
        <p:nvSpPr>
          <p:cNvPr id="1583" name="Google Shape;1583;p28"/>
          <p:cNvSpPr/>
          <p:nvPr/>
        </p:nvSpPr>
        <p:spPr>
          <a:xfrm>
            <a:off x="9026562" y="3503594"/>
            <a:ext cx="509587" cy="123825"/>
          </a:xfrm>
          <a:prstGeom prst="rect">
            <a:avLst/>
          </a:prstGeom>
          <a:solidFill>
            <a:srgbClr val="00FFFF"/>
          </a:solidFill>
          <a:ln cap="flat" cmpd="sng" w="9525">
            <a:solidFill>
              <a:srgbClr val="80808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584" name="Google Shape;1584;p28"/>
          <p:cNvSpPr/>
          <p:nvPr/>
        </p:nvSpPr>
        <p:spPr>
          <a:xfrm>
            <a:off x="9663149" y="3744894"/>
            <a:ext cx="515938" cy="217487"/>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Clr>
                <a:srgbClr val="000000"/>
              </a:buClr>
              <a:buSzPts val="1600"/>
              <a:buFont typeface="Arial Narrow"/>
              <a:buNone/>
            </a:pPr>
            <a:r>
              <a:rPr b="1" i="0" lang="it-IT" sz="1600" u="none" cap="none" strike="noStrike">
                <a:solidFill>
                  <a:srgbClr val="000000"/>
                </a:solidFill>
                <a:latin typeface="Arial Narrow"/>
                <a:ea typeface="Arial Narrow"/>
                <a:cs typeface="Arial Narrow"/>
                <a:sym typeface="Arial Narrow"/>
              </a:rPr>
              <a:t>5-HT</a:t>
            </a:r>
            <a:r>
              <a:rPr b="1" baseline="-25000" i="0" lang="it-IT" sz="1600" u="none" cap="none" strike="noStrike">
                <a:solidFill>
                  <a:srgbClr val="000000"/>
                </a:solidFill>
                <a:latin typeface="Arial Narrow"/>
                <a:ea typeface="Arial Narrow"/>
                <a:cs typeface="Arial Narrow"/>
                <a:sym typeface="Arial Narrow"/>
              </a:rPr>
              <a:t>1A</a:t>
            </a:r>
            <a:endParaRPr b="1" baseline="-25000" i="0" sz="2000" u="none" cap="none" strike="noStrike">
              <a:solidFill>
                <a:srgbClr val="000000"/>
              </a:solidFill>
              <a:latin typeface="Arial Narrow"/>
              <a:ea typeface="Arial Narrow"/>
              <a:cs typeface="Arial Narrow"/>
              <a:sym typeface="Arial Narrow"/>
            </a:endParaRPr>
          </a:p>
        </p:txBody>
      </p:sp>
      <p:sp>
        <p:nvSpPr>
          <p:cNvPr id="1585" name="Google Shape;1585;p28"/>
          <p:cNvSpPr/>
          <p:nvPr/>
        </p:nvSpPr>
        <p:spPr>
          <a:xfrm>
            <a:off x="9026562" y="3803631"/>
            <a:ext cx="509587" cy="123825"/>
          </a:xfrm>
          <a:prstGeom prst="rect">
            <a:avLst/>
          </a:prstGeom>
          <a:solidFill>
            <a:srgbClr val="0000FF"/>
          </a:solidFill>
          <a:ln cap="flat" cmpd="sng" w="9525">
            <a:solidFill>
              <a:srgbClr val="80808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586" name="Google Shape;1586;p28"/>
          <p:cNvSpPr/>
          <p:nvPr/>
        </p:nvSpPr>
        <p:spPr>
          <a:xfrm>
            <a:off x="9663149" y="4044931"/>
            <a:ext cx="461963" cy="217488"/>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Clr>
                <a:srgbClr val="000000"/>
              </a:buClr>
              <a:buSzPts val="1600"/>
              <a:buFont typeface="Arial Narrow"/>
              <a:buNone/>
            </a:pPr>
            <a:r>
              <a:rPr b="1" i="0" lang="it-IT" sz="1600" u="none" cap="none" strike="noStrike">
                <a:solidFill>
                  <a:srgbClr val="000000"/>
                </a:solidFill>
                <a:latin typeface="Arial Narrow"/>
                <a:ea typeface="Arial Narrow"/>
                <a:cs typeface="Arial Narrow"/>
                <a:sym typeface="Arial Narrow"/>
              </a:rPr>
              <a:t>5-HT6</a:t>
            </a:r>
            <a:endParaRPr b="1" i="0" sz="2000" u="none" cap="none" strike="noStrike">
              <a:solidFill>
                <a:srgbClr val="000000"/>
              </a:solidFill>
              <a:latin typeface="Arial Narrow"/>
              <a:ea typeface="Arial Narrow"/>
              <a:cs typeface="Arial Narrow"/>
              <a:sym typeface="Arial Narrow"/>
            </a:endParaRPr>
          </a:p>
        </p:txBody>
      </p:sp>
      <p:sp>
        <p:nvSpPr>
          <p:cNvPr id="1587" name="Google Shape;1587;p28"/>
          <p:cNvSpPr/>
          <p:nvPr/>
        </p:nvSpPr>
        <p:spPr>
          <a:xfrm>
            <a:off x="9026562" y="4102081"/>
            <a:ext cx="509587" cy="123825"/>
          </a:xfrm>
          <a:prstGeom prst="rect">
            <a:avLst/>
          </a:prstGeom>
          <a:solidFill>
            <a:srgbClr val="FF00FF"/>
          </a:solidFill>
          <a:ln cap="flat" cmpd="sng" w="9525">
            <a:solidFill>
              <a:srgbClr val="80808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588" name="Google Shape;1588;p28"/>
          <p:cNvSpPr/>
          <p:nvPr/>
        </p:nvSpPr>
        <p:spPr>
          <a:xfrm>
            <a:off x="9663149" y="4343381"/>
            <a:ext cx="220663" cy="217488"/>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Clr>
                <a:srgbClr val="000000"/>
              </a:buClr>
              <a:buSzPts val="1600"/>
              <a:buFont typeface="Arial Narrow"/>
              <a:buNone/>
            </a:pPr>
            <a:r>
              <a:rPr b="1" i="0" lang="it-IT" sz="1600" u="none" cap="none" strike="noStrike">
                <a:solidFill>
                  <a:srgbClr val="000000"/>
                </a:solidFill>
                <a:latin typeface="Arial Narrow"/>
                <a:ea typeface="Arial Narrow"/>
                <a:cs typeface="Arial Narrow"/>
                <a:sym typeface="Arial Narrow"/>
              </a:rPr>
              <a:t>α1</a:t>
            </a:r>
            <a:endParaRPr b="1" i="0" sz="2000" u="none" cap="none" strike="noStrike">
              <a:solidFill>
                <a:srgbClr val="000000"/>
              </a:solidFill>
              <a:latin typeface="Arial Narrow"/>
              <a:ea typeface="Arial Narrow"/>
              <a:cs typeface="Arial Narrow"/>
              <a:sym typeface="Arial Narrow"/>
            </a:endParaRPr>
          </a:p>
        </p:txBody>
      </p:sp>
      <p:sp>
        <p:nvSpPr>
          <p:cNvPr id="1589" name="Google Shape;1589;p28"/>
          <p:cNvSpPr/>
          <p:nvPr/>
        </p:nvSpPr>
        <p:spPr>
          <a:xfrm>
            <a:off x="9026562" y="4402119"/>
            <a:ext cx="509587" cy="123825"/>
          </a:xfrm>
          <a:prstGeom prst="rect">
            <a:avLst/>
          </a:prstGeom>
          <a:solidFill>
            <a:srgbClr val="FD9CFF"/>
          </a:solidFill>
          <a:ln cap="flat" cmpd="sng" w="9525">
            <a:solidFill>
              <a:srgbClr val="80808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590" name="Google Shape;1590;p28"/>
          <p:cNvSpPr/>
          <p:nvPr/>
        </p:nvSpPr>
        <p:spPr>
          <a:xfrm>
            <a:off x="9663149" y="4641831"/>
            <a:ext cx="220663" cy="217488"/>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Clr>
                <a:srgbClr val="000000"/>
              </a:buClr>
              <a:buSzPts val="1600"/>
              <a:buFont typeface="Arial Narrow"/>
              <a:buNone/>
            </a:pPr>
            <a:r>
              <a:rPr b="1" i="0" lang="it-IT" sz="1600" u="none" cap="none" strike="noStrike">
                <a:solidFill>
                  <a:srgbClr val="000000"/>
                </a:solidFill>
                <a:latin typeface="Arial Narrow"/>
                <a:ea typeface="Arial Narrow"/>
                <a:cs typeface="Arial Narrow"/>
                <a:sym typeface="Arial Narrow"/>
              </a:rPr>
              <a:t>α2</a:t>
            </a:r>
            <a:endParaRPr b="1" i="0" sz="2000" u="none" cap="none" strike="noStrike">
              <a:solidFill>
                <a:srgbClr val="000000"/>
              </a:solidFill>
              <a:latin typeface="Arial Narrow"/>
              <a:ea typeface="Arial Narrow"/>
              <a:cs typeface="Arial Narrow"/>
              <a:sym typeface="Arial Narrow"/>
            </a:endParaRPr>
          </a:p>
        </p:txBody>
      </p:sp>
      <p:sp>
        <p:nvSpPr>
          <p:cNvPr id="1591" name="Google Shape;1591;p28"/>
          <p:cNvSpPr/>
          <p:nvPr/>
        </p:nvSpPr>
        <p:spPr>
          <a:xfrm>
            <a:off x="9026562" y="4700569"/>
            <a:ext cx="509587" cy="125412"/>
          </a:xfrm>
          <a:prstGeom prst="rect">
            <a:avLst/>
          </a:prstGeom>
          <a:solidFill>
            <a:srgbClr val="FFFF00"/>
          </a:solidFill>
          <a:ln cap="flat" cmpd="sng" w="9525">
            <a:solidFill>
              <a:srgbClr val="80808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592" name="Google Shape;1592;p28"/>
          <p:cNvSpPr/>
          <p:nvPr/>
        </p:nvSpPr>
        <p:spPr>
          <a:xfrm>
            <a:off x="9663149" y="4940281"/>
            <a:ext cx="423863" cy="217488"/>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Clr>
                <a:srgbClr val="000000"/>
              </a:buClr>
              <a:buSzPts val="1600"/>
              <a:buFont typeface="Arial Narrow"/>
              <a:buNone/>
            </a:pPr>
            <a:r>
              <a:rPr b="1" i="0" lang="it-IT" sz="1600" u="none" cap="none" strike="noStrike">
                <a:solidFill>
                  <a:srgbClr val="000000"/>
                </a:solidFill>
                <a:latin typeface="Arial Narrow"/>
                <a:ea typeface="Arial Narrow"/>
                <a:cs typeface="Arial Narrow"/>
                <a:sym typeface="Arial Narrow"/>
              </a:rPr>
              <a:t>Musc</a:t>
            </a:r>
            <a:endParaRPr b="1" i="0" sz="2000" u="none" cap="none" strike="noStrike">
              <a:solidFill>
                <a:srgbClr val="000000"/>
              </a:solidFill>
              <a:latin typeface="Arial Narrow"/>
              <a:ea typeface="Arial Narrow"/>
              <a:cs typeface="Arial Narrow"/>
              <a:sym typeface="Arial Narrow"/>
            </a:endParaRPr>
          </a:p>
        </p:txBody>
      </p:sp>
      <p:sp>
        <p:nvSpPr>
          <p:cNvPr id="1593" name="Google Shape;1593;p28"/>
          <p:cNvSpPr/>
          <p:nvPr/>
        </p:nvSpPr>
        <p:spPr>
          <a:xfrm>
            <a:off x="9026562" y="5000606"/>
            <a:ext cx="509587" cy="123825"/>
          </a:xfrm>
          <a:prstGeom prst="rect">
            <a:avLst/>
          </a:prstGeom>
          <a:solidFill>
            <a:srgbClr val="993300"/>
          </a:solidFill>
          <a:ln cap="flat" cmpd="sng" w="9525">
            <a:solidFill>
              <a:srgbClr val="80808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594" name="Google Shape;1594;p28"/>
          <p:cNvSpPr/>
          <p:nvPr/>
        </p:nvSpPr>
        <p:spPr>
          <a:xfrm>
            <a:off x="9663149" y="5240319"/>
            <a:ext cx="212725" cy="217487"/>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Clr>
                <a:srgbClr val="000000"/>
              </a:buClr>
              <a:buSzPts val="1600"/>
              <a:buFont typeface="Arial Narrow"/>
              <a:buNone/>
            </a:pPr>
            <a:r>
              <a:rPr b="1" i="0" lang="it-IT" sz="1600" u="none" cap="none" strike="noStrike">
                <a:solidFill>
                  <a:srgbClr val="000000"/>
                </a:solidFill>
                <a:latin typeface="Arial Narrow"/>
                <a:ea typeface="Arial Narrow"/>
                <a:cs typeface="Arial Narrow"/>
                <a:sym typeface="Arial Narrow"/>
              </a:rPr>
              <a:t>H1</a:t>
            </a:r>
            <a:endParaRPr b="1" i="0" sz="2000" u="none" cap="none" strike="noStrike">
              <a:solidFill>
                <a:srgbClr val="000000"/>
              </a:solidFill>
              <a:latin typeface="Arial Narrow"/>
              <a:ea typeface="Arial Narrow"/>
              <a:cs typeface="Arial Narrow"/>
              <a:sym typeface="Arial Narrow"/>
            </a:endParaRPr>
          </a:p>
        </p:txBody>
      </p:sp>
      <p:sp>
        <p:nvSpPr>
          <p:cNvPr id="1595" name="Google Shape;1595;p28"/>
          <p:cNvSpPr/>
          <p:nvPr/>
        </p:nvSpPr>
        <p:spPr>
          <a:xfrm>
            <a:off x="9026562" y="5300644"/>
            <a:ext cx="509587" cy="123825"/>
          </a:xfrm>
          <a:prstGeom prst="rect">
            <a:avLst/>
          </a:prstGeom>
          <a:solidFill>
            <a:srgbClr val="737373"/>
          </a:solidFill>
          <a:ln cap="flat" cmpd="sng" w="9525">
            <a:solidFill>
              <a:srgbClr val="80808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596" name="Google Shape;1596;p28"/>
          <p:cNvSpPr/>
          <p:nvPr/>
        </p:nvSpPr>
        <p:spPr>
          <a:xfrm>
            <a:off x="7197338" y="3756729"/>
            <a:ext cx="1330492" cy="400752"/>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000000"/>
              </a:buClr>
              <a:buSzPts val="2000"/>
              <a:buFont typeface="Arial Narrow"/>
              <a:buNone/>
            </a:pPr>
            <a:r>
              <a:rPr b="1" i="0" lang="it-IT" sz="2000" u="none" cap="none" strike="noStrike">
                <a:solidFill>
                  <a:srgbClr val="000000"/>
                </a:solidFill>
                <a:latin typeface="Arial Narrow"/>
                <a:ea typeface="Arial Narrow"/>
                <a:cs typeface="Arial Narrow"/>
                <a:sym typeface="Arial Narrow"/>
              </a:rPr>
              <a:t>Cariprazina</a:t>
            </a:r>
            <a:endParaRPr b="1" i="0" sz="2000" u="none" cap="none" strike="noStrike">
              <a:solidFill>
                <a:srgbClr val="000000"/>
              </a:solidFill>
              <a:latin typeface="Arial Narrow"/>
              <a:ea typeface="Arial Narrow"/>
              <a:cs typeface="Arial Narrow"/>
              <a:sym typeface="Arial Narrow"/>
            </a:endParaRPr>
          </a:p>
        </p:txBody>
      </p:sp>
      <p:sp>
        <p:nvSpPr>
          <p:cNvPr id="1597" name="Google Shape;1597;p28"/>
          <p:cNvSpPr/>
          <p:nvPr/>
        </p:nvSpPr>
        <p:spPr>
          <a:xfrm>
            <a:off x="7200513" y="4258378"/>
            <a:ext cx="1028200" cy="1376363"/>
          </a:xfrm>
          <a:custGeom>
            <a:rect b="b" l="l" r="r" t="t"/>
            <a:pathLst>
              <a:path extrusionOk="0" fill="none" h="42495" w="33059">
                <a:moveTo>
                  <a:pt x="16126" y="42495"/>
                </a:moveTo>
                <a:cubicBezTo>
                  <a:pt x="6626" y="40006"/>
                  <a:pt x="0" y="31421"/>
                  <a:pt x="0" y="21600"/>
                </a:cubicBezTo>
                <a:cubicBezTo>
                  <a:pt x="0" y="9670"/>
                  <a:pt x="9670" y="0"/>
                  <a:pt x="21600" y="0"/>
                </a:cubicBezTo>
                <a:cubicBezTo>
                  <a:pt x="25652" y="-1"/>
                  <a:pt x="29623" y="1140"/>
                  <a:pt x="33058" y="3290"/>
                </a:cubicBezTo>
              </a:path>
              <a:path extrusionOk="0" h="42495" w="33059">
                <a:moveTo>
                  <a:pt x="16126" y="42495"/>
                </a:moveTo>
                <a:cubicBezTo>
                  <a:pt x="6626" y="40006"/>
                  <a:pt x="0" y="31421"/>
                  <a:pt x="0" y="21600"/>
                </a:cubicBezTo>
                <a:cubicBezTo>
                  <a:pt x="0" y="9670"/>
                  <a:pt x="9670" y="0"/>
                  <a:pt x="21600" y="0"/>
                </a:cubicBezTo>
                <a:cubicBezTo>
                  <a:pt x="25652" y="-1"/>
                  <a:pt x="29623" y="1140"/>
                  <a:pt x="33058" y="3290"/>
                </a:cubicBezTo>
                <a:lnTo>
                  <a:pt x="21600" y="21600"/>
                </a:lnTo>
                <a:lnTo>
                  <a:pt x="16126" y="42495"/>
                </a:lnTo>
                <a:close/>
              </a:path>
            </a:pathLst>
          </a:custGeom>
          <a:solidFill>
            <a:srgbClr val="FF993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98" name="Google Shape;1598;p28"/>
          <p:cNvSpPr/>
          <p:nvPr/>
        </p:nvSpPr>
        <p:spPr>
          <a:xfrm>
            <a:off x="9664568" y="2313001"/>
            <a:ext cx="214802" cy="219163"/>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Clr>
                <a:srgbClr val="000000"/>
              </a:buClr>
              <a:buSzPts val="1600"/>
              <a:buFont typeface="Arial Narrow"/>
              <a:buNone/>
            </a:pPr>
            <a:r>
              <a:rPr b="1" i="0" lang="it-IT" sz="1600" u="none" cap="none" strike="noStrike">
                <a:solidFill>
                  <a:srgbClr val="000000"/>
                </a:solidFill>
                <a:latin typeface="Arial Narrow"/>
                <a:ea typeface="Arial Narrow"/>
                <a:cs typeface="Arial Narrow"/>
                <a:sym typeface="Arial Narrow"/>
              </a:rPr>
              <a:t>D2</a:t>
            </a:r>
            <a:endParaRPr b="1" i="0" sz="2000" u="none" cap="none" strike="noStrike">
              <a:solidFill>
                <a:srgbClr val="000000"/>
              </a:solidFill>
              <a:latin typeface="Arial Narrow"/>
              <a:ea typeface="Arial Narrow"/>
              <a:cs typeface="Arial Narrow"/>
              <a:sym typeface="Arial Narrow"/>
            </a:endParaRPr>
          </a:p>
        </p:txBody>
      </p:sp>
      <p:sp>
        <p:nvSpPr>
          <p:cNvPr id="1599" name="Google Shape;1599;p28"/>
          <p:cNvSpPr/>
          <p:nvPr/>
        </p:nvSpPr>
        <p:spPr>
          <a:xfrm>
            <a:off x="9027981" y="2373326"/>
            <a:ext cx="509587" cy="122237"/>
          </a:xfrm>
          <a:prstGeom prst="rect">
            <a:avLst/>
          </a:prstGeom>
          <a:solidFill>
            <a:srgbClr val="DD0806"/>
          </a:solidFill>
          <a:ln cap="flat" cmpd="sng" w="9525">
            <a:solidFill>
              <a:srgbClr val="80808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600" name="Google Shape;1600;p28"/>
          <p:cNvSpPr/>
          <p:nvPr/>
        </p:nvSpPr>
        <p:spPr>
          <a:xfrm rot="-2455245">
            <a:off x="2075733" y="4253768"/>
            <a:ext cx="621813" cy="584200"/>
          </a:xfrm>
          <a:custGeom>
            <a:rect b="b" l="l" r="r" t="t"/>
            <a:pathLst>
              <a:path extrusionOk="0" fill="none" h="18310" w="20492">
                <a:moveTo>
                  <a:pt x="11458" y="0"/>
                </a:moveTo>
                <a:cubicBezTo>
                  <a:pt x="15711" y="2661"/>
                  <a:pt x="18904" y="6720"/>
                  <a:pt x="20491" y="11479"/>
                </a:cubicBezTo>
              </a:path>
              <a:path extrusionOk="0" h="18310" w="20492">
                <a:moveTo>
                  <a:pt x="11458" y="0"/>
                </a:moveTo>
                <a:cubicBezTo>
                  <a:pt x="15711" y="2661"/>
                  <a:pt x="18904" y="6720"/>
                  <a:pt x="20491" y="11479"/>
                </a:cubicBezTo>
                <a:lnTo>
                  <a:pt x="0" y="18310"/>
                </a:lnTo>
                <a:lnTo>
                  <a:pt x="11458" y="0"/>
                </a:lnTo>
                <a:close/>
              </a:path>
            </a:pathLst>
          </a:custGeom>
          <a:solidFill>
            <a:srgbClr val="7030A0"/>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601" name="Google Shape;1601;p28"/>
          <p:cNvSpPr/>
          <p:nvPr/>
        </p:nvSpPr>
        <p:spPr>
          <a:xfrm rot="-3977094">
            <a:off x="7225877" y="4904318"/>
            <a:ext cx="719403" cy="661656"/>
          </a:xfrm>
          <a:custGeom>
            <a:rect b="b" l="l" r="r" t="t"/>
            <a:pathLst>
              <a:path extrusionOk="0" fill="none" h="22660" w="21600">
                <a:moveTo>
                  <a:pt x="1034" y="22660"/>
                </a:moveTo>
                <a:cubicBezTo>
                  <a:pt x="349" y="20525"/>
                  <a:pt x="0" y="18296"/>
                  <a:pt x="0" y="16054"/>
                </a:cubicBezTo>
                <a:cubicBezTo>
                  <a:pt x="-1" y="9931"/>
                  <a:pt x="2598" y="4096"/>
                  <a:pt x="7149" y="0"/>
                </a:cubicBezTo>
              </a:path>
              <a:path extrusionOk="0" h="22660" w="21600">
                <a:moveTo>
                  <a:pt x="1034" y="22660"/>
                </a:moveTo>
                <a:cubicBezTo>
                  <a:pt x="349" y="20525"/>
                  <a:pt x="0" y="18296"/>
                  <a:pt x="0" y="16054"/>
                </a:cubicBezTo>
                <a:cubicBezTo>
                  <a:pt x="-1" y="9931"/>
                  <a:pt x="2598" y="4096"/>
                  <a:pt x="7149" y="0"/>
                </a:cubicBezTo>
                <a:lnTo>
                  <a:pt x="21600" y="16054"/>
                </a:lnTo>
                <a:lnTo>
                  <a:pt x="1034" y="22660"/>
                </a:lnTo>
                <a:close/>
              </a:path>
            </a:pathLst>
          </a:custGeom>
          <a:solidFill>
            <a:srgbClr val="0000FF"/>
          </a:solidFill>
          <a:ln cap="flat" cmpd="sng" w="9525">
            <a:solidFill>
              <a:srgbClr val="80808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602" name="Google Shape;1602;p28"/>
          <p:cNvSpPr/>
          <p:nvPr/>
        </p:nvSpPr>
        <p:spPr>
          <a:xfrm rot="2388419">
            <a:off x="7582972" y="5118267"/>
            <a:ext cx="673431" cy="610830"/>
          </a:xfrm>
          <a:custGeom>
            <a:rect b="b" l="l" r="r" t="t"/>
            <a:pathLst>
              <a:path extrusionOk="0" fill="none" h="18640" w="21600">
                <a:moveTo>
                  <a:pt x="21599" y="0"/>
                </a:moveTo>
                <a:cubicBezTo>
                  <a:pt x="21599" y="41"/>
                  <a:pt x="21600" y="82"/>
                  <a:pt x="21600" y="124"/>
                </a:cubicBezTo>
                <a:cubicBezTo>
                  <a:pt x="21600" y="7707"/>
                  <a:pt x="17623" y="14735"/>
                  <a:pt x="11122" y="18640"/>
                </a:cubicBezTo>
              </a:path>
              <a:path extrusionOk="0" h="18640" w="21600">
                <a:moveTo>
                  <a:pt x="21599" y="0"/>
                </a:moveTo>
                <a:cubicBezTo>
                  <a:pt x="21599" y="41"/>
                  <a:pt x="21600" y="82"/>
                  <a:pt x="21600" y="124"/>
                </a:cubicBezTo>
                <a:cubicBezTo>
                  <a:pt x="21600" y="7707"/>
                  <a:pt x="17623" y="14735"/>
                  <a:pt x="11122" y="18640"/>
                </a:cubicBezTo>
                <a:lnTo>
                  <a:pt x="0" y="124"/>
                </a:lnTo>
                <a:lnTo>
                  <a:pt x="21599" y="0"/>
                </a:lnTo>
                <a:close/>
              </a:path>
            </a:pathLst>
          </a:custGeom>
          <a:solidFill>
            <a:srgbClr val="737373"/>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603" name="Google Shape;1603;p28"/>
          <p:cNvSpPr/>
          <p:nvPr/>
        </p:nvSpPr>
        <p:spPr>
          <a:xfrm>
            <a:off x="7846578" y="4293009"/>
            <a:ext cx="648836" cy="688344"/>
          </a:xfrm>
          <a:custGeom>
            <a:rect b="b" l="l" r="r" t="t"/>
            <a:pathLst>
              <a:path extrusionOk="0" fill="none" h="19990" w="21172">
                <a:moveTo>
                  <a:pt x="8182" y="-1"/>
                </a:moveTo>
                <a:cubicBezTo>
                  <a:pt x="14866" y="2735"/>
                  <a:pt x="19740" y="8630"/>
                  <a:pt x="21171" y="15710"/>
                </a:cubicBezTo>
              </a:path>
              <a:path extrusionOk="0" h="19990" w="21172">
                <a:moveTo>
                  <a:pt x="8182" y="-1"/>
                </a:moveTo>
                <a:cubicBezTo>
                  <a:pt x="14866" y="2735"/>
                  <a:pt x="19740" y="8630"/>
                  <a:pt x="21171" y="15710"/>
                </a:cubicBezTo>
                <a:lnTo>
                  <a:pt x="0" y="19990"/>
                </a:lnTo>
                <a:lnTo>
                  <a:pt x="8182" y="-1"/>
                </a:lnTo>
                <a:close/>
              </a:path>
            </a:pathLst>
          </a:custGeom>
          <a:solidFill>
            <a:srgbClr val="008011"/>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7" name="Shape 1607"/>
        <p:cNvGrpSpPr/>
        <p:nvPr/>
      </p:nvGrpSpPr>
      <p:grpSpPr>
        <a:xfrm>
          <a:off x="0" y="0"/>
          <a:ext cx="0" cy="0"/>
          <a:chOff x="0" y="0"/>
          <a:chExt cx="0" cy="0"/>
        </a:xfrm>
      </p:grpSpPr>
      <p:cxnSp>
        <p:nvCxnSpPr>
          <p:cNvPr id="1608" name="Google Shape;1608;p29"/>
          <p:cNvCxnSpPr/>
          <p:nvPr/>
        </p:nvCxnSpPr>
        <p:spPr>
          <a:xfrm flipH="1">
            <a:off x="1519244" y="6451600"/>
            <a:ext cx="9153527" cy="1588"/>
          </a:xfrm>
          <a:prstGeom prst="straightConnector1">
            <a:avLst/>
          </a:prstGeom>
          <a:noFill/>
          <a:ln cap="sq" cmpd="sng" w="25550">
            <a:solidFill>
              <a:srgbClr val="5F5F5F"/>
            </a:solidFill>
            <a:prstDash val="solid"/>
            <a:miter lim="800000"/>
            <a:headEnd len="med" w="med" type="none"/>
            <a:tailEnd len="med" w="med" type="none"/>
          </a:ln>
        </p:spPr>
      </p:cxnSp>
      <p:pic>
        <p:nvPicPr>
          <p:cNvPr id="1609" name="Google Shape;1609;p29"/>
          <p:cNvPicPr preferRelativeResize="0"/>
          <p:nvPr/>
        </p:nvPicPr>
        <p:blipFill rotWithShape="1">
          <a:blip r:embed="rId3">
            <a:alphaModFix/>
          </a:blip>
          <a:srcRect b="0" l="0" r="0" t="0"/>
          <a:stretch/>
        </p:blipFill>
        <p:spPr>
          <a:xfrm>
            <a:off x="1914527" y="2941638"/>
            <a:ext cx="8429625" cy="2647950"/>
          </a:xfrm>
          <a:prstGeom prst="rect">
            <a:avLst/>
          </a:prstGeom>
          <a:noFill/>
          <a:ln>
            <a:noFill/>
          </a:ln>
        </p:spPr>
      </p:pic>
      <p:sp>
        <p:nvSpPr>
          <p:cNvPr id="1610" name="Google Shape;1610;p29"/>
          <p:cNvSpPr/>
          <p:nvPr/>
        </p:nvSpPr>
        <p:spPr>
          <a:xfrm>
            <a:off x="1847849" y="6545263"/>
            <a:ext cx="7380288" cy="195262"/>
          </a:xfrm>
          <a:prstGeom prst="rect">
            <a:avLst/>
          </a:prstGeom>
          <a:noFill/>
          <a:ln>
            <a:noFill/>
          </a:ln>
        </p:spPr>
        <p:txBody>
          <a:bodyPr anchorCtr="0" anchor="t" bIns="45700" lIns="91075" spcFirstLastPara="1" rIns="91075" wrap="square" tIns="45700">
            <a:spAutoFit/>
          </a:bodyPr>
          <a:lstStyle/>
          <a:p>
            <a:pPr indent="0" lvl="0" marL="0" marR="0" rtl="0" algn="l">
              <a:spcBef>
                <a:spcPts val="0"/>
              </a:spcBef>
              <a:spcAft>
                <a:spcPts val="0"/>
              </a:spcAft>
              <a:buNone/>
            </a:pPr>
            <a:r>
              <a:rPr baseline="30000" lang="it-IT" sz="1000">
                <a:solidFill>
                  <a:srgbClr val="000000"/>
                </a:solidFill>
                <a:latin typeface="Century Gothic"/>
                <a:ea typeface="Century Gothic"/>
                <a:cs typeface="Century Gothic"/>
                <a:sym typeface="Century Gothic"/>
              </a:rPr>
              <a:t>World Psychiatry, 2009; 8:181-186</a:t>
            </a:r>
            <a:endParaRPr/>
          </a:p>
        </p:txBody>
      </p:sp>
      <p:sp>
        <p:nvSpPr>
          <p:cNvPr id="1611" name="Google Shape;1611;p29"/>
          <p:cNvSpPr/>
          <p:nvPr/>
        </p:nvSpPr>
        <p:spPr>
          <a:xfrm>
            <a:off x="1524000" y="520700"/>
            <a:ext cx="9144000" cy="1550988"/>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Arial"/>
              <a:ea typeface="Arial"/>
              <a:cs typeface="Arial"/>
              <a:sym typeface="Arial"/>
            </a:endParaRPr>
          </a:p>
        </p:txBody>
      </p:sp>
      <p:sp>
        <p:nvSpPr>
          <p:cNvPr id="1612" name="Google Shape;1612;p29"/>
          <p:cNvSpPr txBox="1"/>
          <p:nvPr/>
        </p:nvSpPr>
        <p:spPr>
          <a:xfrm>
            <a:off x="1666874" y="682546"/>
            <a:ext cx="8858251" cy="1171732"/>
          </a:xfrm>
          <a:prstGeom prst="rect">
            <a:avLst/>
          </a:prstGeom>
          <a:noFill/>
          <a:ln>
            <a:noFill/>
          </a:ln>
        </p:spPr>
        <p:txBody>
          <a:bodyPr anchorCtr="0" anchor="t" bIns="46800" lIns="89625" spcFirstLastPara="1" rIns="89625" wrap="square" tIns="46800">
            <a:spAutoFit/>
          </a:bodyPr>
          <a:lstStyle/>
          <a:p>
            <a:pPr indent="0" lvl="0" marL="0" marR="0" rtl="0" algn="ctr">
              <a:spcBef>
                <a:spcPts val="0"/>
              </a:spcBef>
              <a:spcAft>
                <a:spcPts val="0"/>
              </a:spcAft>
              <a:buNone/>
            </a:pPr>
            <a:r>
              <a:rPr lang="it-IT" sz="2800">
                <a:solidFill>
                  <a:srgbClr val="FFFFFF"/>
                </a:solidFill>
                <a:latin typeface="Arial"/>
                <a:ea typeface="Arial"/>
                <a:cs typeface="Arial"/>
                <a:sym typeface="Arial"/>
              </a:rPr>
              <a:t>WPA-SPID</a:t>
            </a:r>
            <a:endParaRPr/>
          </a:p>
          <a:p>
            <a:pPr indent="0" lvl="0" marL="0" marR="0" rtl="0" algn="ctr">
              <a:spcBef>
                <a:spcPts val="0"/>
              </a:spcBef>
              <a:spcAft>
                <a:spcPts val="0"/>
              </a:spcAft>
              <a:buNone/>
            </a:pPr>
            <a:r>
              <a:rPr lang="it-IT" sz="2100">
                <a:solidFill>
                  <a:srgbClr val="FFFFFF"/>
                </a:solidFill>
                <a:latin typeface="Arial"/>
                <a:ea typeface="Arial"/>
                <a:cs typeface="Arial"/>
                <a:sym typeface="Arial"/>
              </a:rPr>
              <a:t>GUIDELINES FOR PSYCHOPHARMACOLOGICAL MANAGEMENT</a:t>
            </a:r>
            <a:endParaRPr/>
          </a:p>
          <a:p>
            <a:pPr indent="0" lvl="0" marL="0" marR="0" rtl="0" algn="ctr">
              <a:spcBef>
                <a:spcPts val="0"/>
              </a:spcBef>
              <a:spcAft>
                <a:spcPts val="0"/>
              </a:spcAft>
              <a:buNone/>
            </a:pPr>
            <a:r>
              <a:rPr lang="it-IT" sz="2100">
                <a:solidFill>
                  <a:srgbClr val="FFFFFF"/>
                </a:solidFill>
                <a:latin typeface="Arial"/>
                <a:ea typeface="Arial"/>
                <a:cs typeface="Arial"/>
                <a:sym typeface="Arial"/>
              </a:rPr>
              <a:t>OF PROBLEM BEHAVIORS IN PEOPLE WITH DID AND ASD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3"/>
          <p:cNvSpPr/>
          <p:nvPr/>
        </p:nvSpPr>
        <p:spPr>
          <a:xfrm rot="185840">
            <a:off x="1356744" y="2167658"/>
            <a:ext cx="3118675" cy="891507"/>
          </a:xfrm>
          <a:prstGeom prst="rect">
            <a:avLst/>
          </a:prstGeom>
          <a:solidFill>
            <a:srgbClr val="EA5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Arial"/>
              <a:ea typeface="Arial"/>
              <a:cs typeface="Arial"/>
              <a:sym typeface="Arial"/>
            </a:endParaRPr>
          </a:p>
        </p:txBody>
      </p:sp>
      <p:sp>
        <p:nvSpPr>
          <p:cNvPr id="1237" name="Google Shape;1237;p3"/>
          <p:cNvSpPr/>
          <p:nvPr/>
        </p:nvSpPr>
        <p:spPr>
          <a:xfrm>
            <a:off x="0" y="630244"/>
            <a:ext cx="12192000" cy="720725"/>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238" name="Google Shape;1238;p3"/>
          <p:cNvSpPr/>
          <p:nvPr/>
        </p:nvSpPr>
        <p:spPr>
          <a:xfrm>
            <a:off x="253574" y="571500"/>
            <a:ext cx="11702782" cy="850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it-IT" sz="2200">
                <a:solidFill>
                  <a:srgbClr val="FFFFFF"/>
                </a:solidFill>
                <a:latin typeface="Libre Franklin"/>
                <a:ea typeface="Libre Franklin"/>
                <a:cs typeface="Libre Franklin"/>
                <a:sym typeface="Libre Franklin"/>
              </a:rPr>
              <a:t>PERCHÉ PARLARE DI ASPETTI MEDICO LEGALI NELLA PSICOFARMACOLOGIA DELLA PCASD?</a:t>
            </a:r>
            <a:endParaRPr/>
          </a:p>
        </p:txBody>
      </p:sp>
      <p:pic>
        <p:nvPicPr>
          <p:cNvPr id="1239" name="Google Shape;1239;p3"/>
          <p:cNvPicPr preferRelativeResize="0"/>
          <p:nvPr/>
        </p:nvPicPr>
        <p:blipFill rotWithShape="1">
          <a:blip r:embed="rId3">
            <a:alphaModFix/>
          </a:blip>
          <a:srcRect b="0" l="0" r="0" t="0"/>
          <a:stretch/>
        </p:blipFill>
        <p:spPr>
          <a:xfrm>
            <a:off x="6383339" y="1481138"/>
            <a:ext cx="3744912" cy="5116512"/>
          </a:xfrm>
          <a:prstGeom prst="rect">
            <a:avLst/>
          </a:prstGeom>
          <a:noFill/>
          <a:ln>
            <a:noFill/>
          </a:ln>
        </p:spPr>
      </p:pic>
      <p:sp>
        <p:nvSpPr>
          <p:cNvPr id="1240" name="Google Shape;1240;p3"/>
          <p:cNvSpPr txBox="1"/>
          <p:nvPr>
            <p:ph idx="1" type="body"/>
          </p:nvPr>
        </p:nvSpPr>
        <p:spPr>
          <a:xfrm>
            <a:off x="1171553" y="2225722"/>
            <a:ext cx="4326590" cy="3208055"/>
          </a:xfrm>
          <a:prstGeom prst="rect">
            <a:avLst/>
          </a:prstGeom>
          <a:noFill/>
          <a:ln>
            <a:noFill/>
          </a:ln>
        </p:spPr>
        <p:txBody>
          <a:bodyPr anchorCtr="0" anchor="t" bIns="46800" lIns="90000" spcFirstLastPara="1" rIns="90000" wrap="square" tIns="46800">
            <a:noAutofit/>
          </a:bodyPr>
          <a:lstStyle/>
          <a:p>
            <a:pPr indent="-342900" lvl="0" marL="342900" rtl="0" algn="l">
              <a:spcBef>
                <a:spcPts val="0"/>
              </a:spcBef>
              <a:spcAft>
                <a:spcPts val="0"/>
              </a:spcAft>
              <a:buClr>
                <a:schemeClr val="lt1"/>
              </a:buClr>
              <a:buSzPts val="2400"/>
              <a:buFont typeface="Noto Sans Symbols"/>
              <a:buChar char="▪"/>
            </a:pPr>
            <a:r>
              <a:rPr lang="it-IT" sz="2400"/>
              <a:t>Elevata frequenza di prescrizioni off-label</a:t>
            </a:r>
            <a:endParaRPr/>
          </a:p>
          <a:p>
            <a:pPr indent="-342900" lvl="0" marL="342900" rtl="0" algn="l">
              <a:spcBef>
                <a:spcPts val="750"/>
              </a:spcBef>
              <a:spcAft>
                <a:spcPts val="0"/>
              </a:spcAft>
              <a:buClr>
                <a:schemeClr val="lt1"/>
              </a:buClr>
              <a:buSzPts val="2400"/>
              <a:buFont typeface="Noto Sans Symbols"/>
              <a:buChar char="▪"/>
            </a:pPr>
            <a:r>
              <a:rPr lang="it-IT" sz="2400"/>
              <a:t>Vulnerabilità della popolazione</a:t>
            </a:r>
            <a:endParaRPr/>
          </a:p>
          <a:p>
            <a:pPr indent="-342900" lvl="0" marL="342900" rtl="0" algn="l">
              <a:spcBef>
                <a:spcPts val="750"/>
              </a:spcBef>
              <a:spcAft>
                <a:spcPts val="0"/>
              </a:spcAft>
              <a:buClr>
                <a:schemeClr val="lt1"/>
              </a:buClr>
              <a:buSzPts val="2400"/>
              <a:buFont typeface="Noto Sans Symbols"/>
              <a:buChar char="▪"/>
            </a:pPr>
            <a:r>
              <a:rPr lang="it-IT" sz="2400"/>
              <a:t>Rischio di inappropriatezza prescrittiva</a:t>
            </a:r>
            <a:endParaRPr/>
          </a:p>
          <a:p>
            <a:pPr indent="-342900" lvl="0" marL="342900" rtl="0" algn="l">
              <a:spcBef>
                <a:spcPts val="750"/>
              </a:spcBef>
              <a:spcAft>
                <a:spcPts val="0"/>
              </a:spcAft>
              <a:buClr>
                <a:schemeClr val="lt1"/>
              </a:buClr>
              <a:buSzPts val="2400"/>
              <a:buFont typeface="Noto Sans Symbols"/>
              <a:buChar char="▪"/>
            </a:pPr>
            <a:r>
              <a:rPr lang="it-IT" sz="2400"/>
              <a:t>Quadro normativo</a:t>
            </a:r>
            <a:endParaRPr/>
          </a:p>
          <a:p>
            <a:pPr indent="-342900" lvl="0" marL="342900" rtl="0" algn="l">
              <a:spcBef>
                <a:spcPts val="750"/>
              </a:spcBef>
              <a:spcAft>
                <a:spcPts val="0"/>
              </a:spcAft>
              <a:buClr>
                <a:schemeClr val="lt1"/>
              </a:buClr>
              <a:buSzPts val="2400"/>
              <a:buFont typeface="Noto Sans Symbols"/>
              <a:buChar char="▪"/>
            </a:pPr>
            <a:r>
              <a:rPr lang="it-IT" sz="2400"/>
              <a:t>Misure di esito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18" name="Shape 1618"/>
        <p:cNvGrpSpPr/>
        <p:nvPr/>
      </p:nvGrpSpPr>
      <p:grpSpPr>
        <a:xfrm>
          <a:off x="0" y="0"/>
          <a:ext cx="0" cy="0"/>
          <a:chOff x="0" y="0"/>
          <a:chExt cx="0" cy="0"/>
        </a:xfrm>
      </p:grpSpPr>
      <p:pic>
        <p:nvPicPr>
          <p:cNvPr id="1619" name="Google Shape;1619;p30"/>
          <p:cNvPicPr preferRelativeResize="0"/>
          <p:nvPr/>
        </p:nvPicPr>
        <p:blipFill rotWithShape="1">
          <a:blip r:embed="rId3">
            <a:alphaModFix/>
          </a:blip>
          <a:srcRect b="0" l="0" r="0" t="0"/>
          <a:stretch/>
        </p:blipFill>
        <p:spPr>
          <a:xfrm>
            <a:off x="3281363" y="1914525"/>
            <a:ext cx="1662112" cy="4394200"/>
          </a:xfrm>
          <a:prstGeom prst="rect">
            <a:avLst/>
          </a:prstGeom>
          <a:noFill/>
          <a:ln>
            <a:noFill/>
          </a:ln>
        </p:spPr>
      </p:pic>
      <p:sp>
        <p:nvSpPr>
          <p:cNvPr id="1620" name="Google Shape;1620;p30"/>
          <p:cNvSpPr txBox="1"/>
          <p:nvPr/>
        </p:nvSpPr>
        <p:spPr>
          <a:xfrm>
            <a:off x="2208213" y="1916118"/>
            <a:ext cx="7994651" cy="2221121"/>
          </a:xfrm>
          <a:prstGeom prst="rect">
            <a:avLst/>
          </a:prstGeom>
          <a:noFill/>
          <a:ln>
            <a:noFill/>
          </a:ln>
        </p:spPr>
        <p:txBody>
          <a:bodyPr anchorCtr="0" anchor="t" bIns="45700" lIns="91075" spcFirstLastPara="1" rIns="91075" wrap="square" tIns="45700">
            <a:spAutoFit/>
          </a:bodyPr>
          <a:lstStyle/>
          <a:p>
            <a:pPr indent="-158750" lvl="0" marL="0" marR="0" rtl="0" algn="l">
              <a:spcBef>
                <a:spcPts val="0"/>
              </a:spcBef>
              <a:spcAft>
                <a:spcPts val="0"/>
              </a:spcAft>
              <a:buClr>
                <a:srgbClr val="FFFFFF"/>
              </a:buClr>
              <a:buSzPts val="2500"/>
              <a:buFont typeface="Noto Sans Symbols"/>
              <a:buChar char="▪"/>
            </a:pPr>
            <a:r>
              <a:rPr lang="it-IT" sz="2500">
                <a:solidFill>
                  <a:srgbClr val="FFFFFF"/>
                </a:solidFill>
                <a:latin typeface="Arial"/>
                <a:ea typeface="Arial"/>
                <a:cs typeface="Arial"/>
                <a:sym typeface="Arial"/>
              </a:rPr>
              <a:t> if no medical or psychiatric disorders are identified, only non-pharmacological management should be considered</a:t>
            </a:r>
            <a:endParaRPr/>
          </a:p>
          <a:p>
            <a:pPr indent="-158750" lvl="0" marL="0" marR="0" rtl="0" algn="l">
              <a:spcBef>
                <a:spcPts val="1563"/>
              </a:spcBef>
              <a:spcAft>
                <a:spcPts val="0"/>
              </a:spcAft>
              <a:buClr>
                <a:srgbClr val="FFFFFF"/>
              </a:buClr>
              <a:buSzPts val="2500"/>
              <a:buFont typeface="Noto Sans Symbols"/>
              <a:buChar char="▪"/>
            </a:pPr>
            <a:r>
              <a:rPr lang="it-IT" sz="2500">
                <a:solidFill>
                  <a:srgbClr val="FFFFFF"/>
                </a:solidFill>
                <a:latin typeface="Arial"/>
                <a:ea typeface="Arial"/>
                <a:cs typeface="Arial"/>
                <a:sym typeface="Arial"/>
              </a:rPr>
              <a:t> sometimes, after individualized evaluation, it may be useful to add drug therapy (on symptoms or size)</a:t>
            </a:r>
            <a:endParaRPr/>
          </a:p>
        </p:txBody>
      </p:sp>
      <p:cxnSp>
        <p:nvCxnSpPr>
          <p:cNvPr id="1621" name="Google Shape;1621;p30"/>
          <p:cNvCxnSpPr/>
          <p:nvPr/>
        </p:nvCxnSpPr>
        <p:spPr>
          <a:xfrm flipH="1">
            <a:off x="1519244" y="6237425"/>
            <a:ext cx="9153527" cy="1587"/>
          </a:xfrm>
          <a:prstGeom prst="straightConnector1">
            <a:avLst/>
          </a:prstGeom>
          <a:noFill/>
          <a:ln cap="sq" cmpd="sng" w="25550">
            <a:solidFill>
              <a:srgbClr val="5F5F5F"/>
            </a:solidFill>
            <a:prstDash val="solid"/>
            <a:miter lim="800000"/>
            <a:headEnd len="med" w="med" type="none"/>
            <a:tailEnd len="med" w="med" type="none"/>
          </a:ln>
        </p:spPr>
      </p:cxnSp>
      <p:sp>
        <p:nvSpPr>
          <p:cNvPr id="1622" name="Google Shape;1622;p30"/>
          <p:cNvSpPr txBox="1"/>
          <p:nvPr/>
        </p:nvSpPr>
        <p:spPr>
          <a:xfrm>
            <a:off x="2027237" y="6345240"/>
            <a:ext cx="8172451" cy="400110"/>
          </a:xfrm>
          <a:prstGeom prst="rect">
            <a:avLst/>
          </a:prstGeom>
          <a:noFill/>
          <a:ln>
            <a:noFill/>
          </a:ln>
        </p:spPr>
        <p:txBody>
          <a:bodyPr anchorCtr="0" anchor="t" bIns="45700" lIns="91075" spcFirstLastPara="1" rIns="91075" wrap="square" tIns="45700">
            <a:spAutoFit/>
          </a:bodyPr>
          <a:lstStyle/>
          <a:p>
            <a:pPr indent="0" lvl="0" marL="0" marR="0" rtl="0" algn="l">
              <a:spcBef>
                <a:spcPts val="0"/>
              </a:spcBef>
              <a:spcAft>
                <a:spcPts val="0"/>
              </a:spcAft>
              <a:buNone/>
            </a:pPr>
            <a:r>
              <a:rPr lang="it-IT" sz="1000">
                <a:solidFill>
                  <a:srgbClr val="FFFFFF"/>
                </a:solidFill>
                <a:latin typeface="Century Gothic"/>
                <a:ea typeface="Century Gothic"/>
                <a:cs typeface="Century Gothic"/>
                <a:sym typeface="Century Gothic"/>
              </a:rPr>
              <a:t>Bertelli M., Bianco A., Rossi M. et al. Problem behavior in adults with intellectual disability: an international guide to the use of drug therapy. Italian version of the WPA-SPID document. In press</a:t>
            </a:r>
            <a:endParaRPr/>
          </a:p>
        </p:txBody>
      </p:sp>
      <p:sp>
        <p:nvSpPr>
          <p:cNvPr id="1623" name="Google Shape;1623;p30"/>
          <p:cNvSpPr/>
          <p:nvPr/>
        </p:nvSpPr>
        <p:spPr>
          <a:xfrm>
            <a:off x="1524000" y="692154"/>
            <a:ext cx="9144000" cy="720725"/>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Arial"/>
              <a:ea typeface="Arial"/>
              <a:cs typeface="Arial"/>
              <a:sym typeface="Arial"/>
            </a:endParaRPr>
          </a:p>
        </p:txBody>
      </p:sp>
      <p:sp>
        <p:nvSpPr>
          <p:cNvPr id="1624" name="Google Shape;1624;p30"/>
          <p:cNvSpPr/>
          <p:nvPr/>
        </p:nvSpPr>
        <p:spPr>
          <a:xfrm>
            <a:off x="1970088" y="784225"/>
            <a:ext cx="8229600" cy="503238"/>
          </a:xfrm>
          <a:prstGeom prst="rect">
            <a:avLst/>
          </a:prstGeom>
          <a:noFill/>
          <a:ln>
            <a:noFill/>
          </a:ln>
        </p:spPr>
        <p:txBody>
          <a:bodyPr anchorCtr="0" anchor="ctr" bIns="45700" lIns="91075" spcFirstLastPara="1" rIns="91075" wrap="square" tIns="45700">
            <a:noAutofit/>
          </a:bodyPr>
          <a:lstStyle/>
          <a:p>
            <a:pPr indent="0" lvl="0" marL="0" marR="0" rtl="0" algn="l">
              <a:spcBef>
                <a:spcPts val="0"/>
              </a:spcBef>
              <a:spcAft>
                <a:spcPts val="0"/>
              </a:spcAft>
              <a:buNone/>
            </a:pPr>
            <a:r>
              <a:rPr lang="it-IT" sz="3200">
                <a:solidFill>
                  <a:srgbClr val="FFFFFF"/>
                </a:solidFill>
                <a:latin typeface="Libre Franklin"/>
                <a:ea typeface="Libre Franklin"/>
                <a:cs typeface="Libre Franklin"/>
                <a:sym typeface="Libre Franklin"/>
              </a:rPr>
              <a:t>1. </a:t>
            </a:r>
            <a:r>
              <a:rPr lang="it-IT" sz="3100">
                <a:solidFill>
                  <a:srgbClr val="FFFFFF"/>
                </a:solidFill>
                <a:latin typeface="Libre Franklin"/>
                <a:ea typeface="Libre Franklin"/>
                <a:cs typeface="Libre Franklin"/>
                <a:sym typeface="Libre Franklin"/>
              </a:rPr>
              <a:t>WHEN TO CONSIDER A DRUG</a:t>
            </a:r>
            <a:endParaRPr/>
          </a:p>
        </p:txBody>
      </p:sp>
      <p:sp>
        <p:nvSpPr>
          <p:cNvPr id="1625" name="Google Shape;1625;p30"/>
          <p:cNvSpPr txBox="1"/>
          <p:nvPr/>
        </p:nvSpPr>
        <p:spPr>
          <a:xfrm>
            <a:off x="3360744" y="4524512"/>
            <a:ext cx="7307256" cy="707886"/>
          </a:xfrm>
          <a:prstGeom prst="rect">
            <a:avLst/>
          </a:prstGeom>
          <a:noFill/>
          <a:ln>
            <a:noFill/>
          </a:ln>
        </p:spPr>
        <p:txBody>
          <a:bodyPr anchorCtr="0" anchor="t" bIns="45700" lIns="91075" spcFirstLastPara="1" rIns="91075" wrap="square" tIns="45700">
            <a:spAutoFit/>
          </a:bodyPr>
          <a:lstStyle/>
          <a:p>
            <a:pPr indent="0" lvl="0" marL="0" marR="0" rtl="0" algn="l">
              <a:spcBef>
                <a:spcPts val="0"/>
              </a:spcBef>
              <a:spcAft>
                <a:spcPts val="0"/>
              </a:spcAft>
              <a:buNone/>
            </a:pPr>
            <a:r>
              <a:rPr lang="it-IT" sz="2000">
                <a:solidFill>
                  <a:srgbClr val="FFFFFF"/>
                </a:solidFill>
                <a:latin typeface="Arial"/>
                <a:ea typeface="Arial"/>
                <a:cs typeface="Arial"/>
                <a:sym typeface="Arial"/>
              </a:rPr>
              <a:t>This strategy must be seen as 'on an interim basis' and careful and regular monitoring of efficiency must be carried out</a:t>
            </a:r>
            <a:endParaRPr/>
          </a:p>
        </p:txBody>
      </p:sp>
      <p:sp>
        <p:nvSpPr>
          <p:cNvPr id="1626" name="Google Shape;1626;p30"/>
          <p:cNvSpPr txBox="1"/>
          <p:nvPr/>
        </p:nvSpPr>
        <p:spPr>
          <a:xfrm>
            <a:off x="215756" y="260352"/>
            <a:ext cx="11774185" cy="338554"/>
          </a:xfrm>
          <a:prstGeom prst="rect">
            <a:avLst/>
          </a:prstGeom>
          <a:noFill/>
          <a:ln>
            <a:noFill/>
          </a:ln>
        </p:spPr>
        <p:txBody>
          <a:bodyPr anchorCtr="0" anchor="t" bIns="45700" lIns="91075" spcFirstLastPara="1" rIns="91075" wrap="square" tIns="45700">
            <a:spAutoFit/>
          </a:bodyPr>
          <a:lstStyle/>
          <a:p>
            <a:pPr indent="0" lvl="0" marL="0" marR="0" rtl="0" algn="ctr">
              <a:spcBef>
                <a:spcPts val="0"/>
              </a:spcBef>
              <a:spcAft>
                <a:spcPts val="0"/>
              </a:spcAft>
              <a:buNone/>
            </a:pPr>
            <a:r>
              <a:rPr lang="it-IT" sz="1600">
                <a:solidFill>
                  <a:srgbClr val="FFFFFF"/>
                </a:solidFill>
                <a:latin typeface="Arial"/>
                <a:ea typeface="Arial"/>
                <a:cs typeface="Arial"/>
                <a:sym typeface="Arial"/>
              </a:rPr>
              <a:t>WPA GUIDELINES FOR THE PHARMACOLOGICAL MANAGEMENT OF PB IN DID/ASD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32" name="Shape 1632"/>
        <p:cNvGrpSpPr/>
        <p:nvPr/>
      </p:nvGrpSpPr>
      <p:grpSpPr>
        <a:xfrm>
          <a:off x="0" y="0"/>
          <a:ext cx="0" cy="0"/>
          <a:chOff x="0" y="0"/>
          <a:chExt cx="0" cy="0"/>
        </a:xfrm>
      </p:grpSpPr>
      <p:sp>
        <p:nvSpPr>
          <p:cNvPr id="1633" name="Google Shape;1633;p31"/>
          <p:cNvSpPr/>
          <p:nvPr/>
        </p:nvSpPr>
        <p:spPr>
          <a:xfrm>
            <a:off x="2063749" y="92076"/>
            <a:ext cx="8026400" cy="257175"/>
          </a:xfrm>
          <a:prstGeom prst="rect">
            <a:avLst/>
          </a:prstGeom>
          <a:solidFill>
            <a:srgbClr val="808080"/>
          </a:solidFill>
          <a:ln>
            <a:noFill/>
          </a:ln>
        </p:spPr>
        <p:txBody>
          <a:bodyPr anchorCtr="0" anchor="t" bIns="45700" lIns="91075" spcFirstLastPara="1" rIns="91075" wrap="square" tIns="45700">
            <a:noAutofit/>
          </a:bodyPr>
          <a:lstStyle/>
          <a:p>
            <a:pPr indent="0" lvl="0" marL="0" marR="0" rtl="0" algn="ctr">
              <a:spcBef>
                <a:spcPts val="0"/>
              </a:spcBef>
              <a:spcAft>
                <a:spcPts val="0"/>
              </a:spcAft>
              <a:buNone/>
            </a:pPr>
            <a:r>
              <a:rPr lang="it-IT" sz="1400">
                <a:solidFill>
                  <a:srgbClr val="FFFFFF"/>
                </a:solidFill>
                <a:latin typeface="Arial Narrow"/>
                <a:ea typeface="Arial Narrow"/>
                <a:cs typeface="Arial Narrow"/>
                <a:sym typeface="Arial Narrow"/>
              </a:rPr>
              <a:t>CONSIDER DISCONTINUATION OF DRUG TREATMENT</a:t>
            </a:r>
            <a:endParaRPr/>
          </a:p>
        </p:txBody>
      </p:sp>
      <p:sp>
        <p:nvSpPr>
          <p:cNvPr id="1634" name="Google Shape;1634;p31"/>
          <p:cNvSpPr/>
          <p:nvPr/>
        </p:nvSpPr>
        <p:spPr>
          <a:xfrm>
            <a:off x="2571751" y="1543050"/>
            <a:ext cx="1219200" cy="446088"/>
          </a:xfrm>
          <a:prstGeom prst="rect">
            <a:avLst/>
          </a:prstGeom>
          <a:solidFill>
            <a:srgbClr val="808080"/>
          </a:solidFill>
          <a:ln>
            <a:noFill/>
          </a:ln>
        </p:spPr>
        <p:txBody>
          <a:bodyPr anchorCtr="0" anchor="t" bIns="45700" lIns="91075" spcFirstLastPara="1" rIns="91075" wrap="square" tIns="45700">
            <a:noAutofit/>
          </a:bodyPr>
          <a:lstStyle/>
          <a:p>
            <a:pPr indent="0" lvl="0" marL="0" marR="0" rtl="0" algn="ctr">
              <a:spcBef>
                <a:spcPts val="0"/>
              </a:spcBef>
              <a:spcAft>
                <a:spcPts val="0"/>
              </a:spcAft>
              <a:buNone/>
            </a:pPr>
            <a:r>
              <a:rPr lang="it-IT" sz="1200">
                <a:solidFill>
                  <a:srgbClr val="FFFFFF"/>
                </a:solidFill>
                <a:latin typeface="Arial"/>
                <a:ea typeface="Arial"/>
                <a:cs typeface="Arial"/>
                <a:sym typeface="Arial"/>
              </a:rPr>
              <a:t>Follow-up,</a:t>
            </a:r>
            <a:endParaRPr/>
          </a:p>
          <a:p>
            <a:pPr indent="0" lvl="0" marL="0" marR="0" rtl="0" algn="ctr">
              <a:spcBef>
                <a:spcPts val="0"/>
              </a:spcBef>
              <a:spcAft>
                <a:spcPts val="0"/>
              </a:spcAft>
              <a:buNone/>
            </a:pPr>
            <a:r>
              <a:rPr lang="it-IT" sz="1200">
                <a:solidFill>
                  <a:srgbClr val="FFFFFF"/>
                </a:solidFill>
                <a:latin typeface="Arial"/>
                <a:ea typeface="Arial"/>
                <a:cs typeface="Arial"/>
                <a:sym typeface="Arial"/>
              </a:rPr>
              <a:t>Evaluation</a:t>
            </a:r>
            <a:endParaRPr/>
          </a:p>
        </p:txBody>
      </p:sp>
      <p:sp>
        <p:nvSpPr>
          <p:cNvPr id="1635" name="Google Shape;1635;p31"/>
          <p:cNvSpPr/>
          <p:nvPr/>
        </p:nvSpPr>
        <p:spPr>
          <a:xfrm>
            <a:off x="4400551" y="4076705"/>
            <a:ext cx="3352800" cy="771525"/>
          </a:xfrm>
          <a:prstGeom prst="rect">
            <a:avLst/>
          </a:prstGeom>
          <a:solidFill>
            <a:srgbClr val="808080"/>
          </a:solidFill>
          <a:ln>
            <a:noFill/>
          </a:ln>
        </p:spPr>
        <p:txBody>
          <a:bodyPr anchorCtr="0" anchor="t" bIns="45700" lIns="91075" spcFirstLastPara="1" rIns="91075" wrap="square" tIns="45700">
            <a:noAutofit/>
          </a:bodyPr>
          <a:lstStyle/>
          <a:p>
            <a:pPr indent="0" lvl="0" marL="0" marR="0" rtl="0" algn="l">
              <a:spcBef>
                <a:spcPts val="0"/>
              </a:spcBef>
              <a:spcAft>
                <a:spcPts val="0"/>
              </a:spcAft>
              <a:buNone/>
            </a:pPr>
            <a:r>
              <a:rPr lang="it-IT" sz="1100">
                <a:solidFill>
                  <a:srgbClr val="FFFFFF"/>
                </a:solidFill>
                <a:latin typeface="Arial"/>
                <a:ea typeface="Arial"/>
                <a:cs typeface="Arial"/>
                <a:sym typeface="Arial"/>
              </a:rPr>
              <a:t>The interruption depends on:</a:t>
            </a:r>
            <a:endParaRPr/>
          </a:p>
          <a:p>
            <a:pPr indent="-69850" lvl="0" marL="0" marR="0" rtl="0" algn="l">
              <a:spcBef>
                <a:spcPts val="0"/>
              </a:spcBef>
              <a:spcAft>
                <a:spcPts val="0"/>
              </a:spcAft>
              <a:buClr>
                <a:srgbClr val="FFFFFF"/>
              </a:buClr>
              <a:buSzPts val="1100"/>
              <a:buFont typeface="Noto Sans Symbols"/>
              <a:buChar char="▪"/>
            </a:pPr>
            <a:r>
              <a:rPr lang="it-IT" sz="1100">
                <a:solidFill>
                  <a:srgbClr val="FFFFFF"/>
                </a:solidFill>
                <a:latin typeface="Arial"/>
                <a:ea typeface="Arial"/>
                <a:cs typeface="Arial"/>
                <a:sym typeface="Arial"/>
              </a:rPr>
              <a:t> type (i.e. depot vs. oral), dose, duration, treatment adverse events</a:t>
            </a:r>
            <a:endParaRPr/>
          </a:p>
          <a:p>
            <a:pPr indent="-69850" lvl="0" marL="0" marR="0" rtl="0" algn="l">
              <a:spcBef>
                <a:spcPts val="0"/>
              </a:spcBef>
              <a:spcAft>
                <a:spcPts val="0"/>
              </a:spcAft>
              <a:buClr>
                <a:srgbClr val="FFFFFF"/>
              </a:buClr>
              <a:buSzPts val="1100"/>
              <a:buFont typeface="Noto Sans Symbols"/>
              <a:buChar char="▪"/>
            </a:pPr>
            <a:r>
              <a:rPr lang="it-IT" sz="1100">
                <a:solidFill>
                  <a:srgbClr val="FFFFFF"/>
                </a:solidFill>
                <a:latin typeface="Arial"/>
                <a:ea typeface="Arial"/>
                <a:cs typeface="Arial"/>
                <a:sym typeface="Arial"/>
              </a:rPr>
              <a:t> individual circumstances</a:t>
            </a:r>
            <a:endParaRPr/>
          </a:p>
        </p:txBody>
      </p:sp>
      <p:sp>
        <p:nvSpPr>
          <p:cNvPr id="1636" name="Google Shape;1636;p31"/>
          <p:cNvSpPr/>
          <p:nvPr/>
        </p:nvSpPr>
        <p:spPr>
          <a:xfrm>
            <a:off x="5543551" y="5313500"/>
            <a:ext cx="1066800" cy="257175"/>
          </a:xfrm>
          <a:prstGeom prst="rect">
            <a:avLst/>
          </a:prstGeom>
          <a:solidFill>
            <a:srgbClr val="808080"/>
          </a:solidFill>
          <a:ln>
            <a:noFill/>
          </a:ln>
        </p:spPr>
        <p:txBody>
          <a:bodyPr anchorCtr="0" anchor="t" bIns="45700" lIns="91075" spcFirstLastPara="1" rIns="91075" wrap="square" tIns="45700">
            <a:noAutofit/>
          </a:bodyPr>
          <a:lstStyle/>
          <a:p>
            <a:pPr indent="0" lvl="0" marL="0" marR="0" rtl="0" algn="ctr">
              <a:spcBef>
                <a:spcPts val="0"/>
              </a:spcBef>
              <a:spcAft>
                <a:spcPts val="0"/>
              </a:spcAft>
              <a:buNone/>
            </a:pPr>
            <a:r>
              <a:rPr lang="it-IT" sz="1200">
                <a:solidFill>
                  <a:srgbClr val="FFFFFF"/>
                </a:solidFill>
                <a:latin typeface="Arial"/>
                <a:ea typeface="Arial"/>
                <a:cs typeface="Arial"/>
                <a:sym typeface="Arial"/>
              </a:rPr>
              <a:t>Monitor</a:t>
            </a:r>
            <a:endParaRPr/>
          </a:p>
        </p:txBody>
      </p:sp>
      <p:sp>
        <p:nvSpPr>
          <p:cNvPr id="1637" name="Google Shape;1637;p31"/>
          <p:cNvSpPr/>
          <p:nvPr/>
        </p:nvSpPr>
        <p:spPr>
          <a:xfrm>
            <a:off x="2266951" y="765175"/>
            <a:ext cx="1828800" cy="342900"/>
          </a:xfrm>
          <a:prstGeom prst="rect">
            <a:avLst/>
          </a:prstGeom>
          <a:solidFill>
            <a:srgbClr val="808080"/>
          </a:solidFill>
          <a:ln>
            <a:noFill/>
          </a:ln>
        </p:spPr>
        <p:txBody>
          <a:bodyPr anchorCtr="0" anchor="ctr" bIns="45700" lIns="91075" spcFirstLastPara="1" rIns="91075" wrap="square" tIns="45700">
            <a:noAutofit/>
          </a:bodyPr>
          <a:lstStyle/>
          <a:p>
            <a:pPr indent="0" lvl="0" marL="0" marR="0" rtl="0" algn="ctr">
              <a:spcBef>
                <a:spcPts val="0"/>
              </a:spcBef>
              <a:spcAft>
                <a:spcPts val="0"/>
              </a:spcAft>
              <a:buNone/>
            </a:pPr>
            <a:r>
              <a:rPr lang="it-IT" sz="1200">
                <a:solidFill>
                  <a:srgbClr val="FFFFFF"/>
                </a:solidFill>
                <a:latin typeface="Arial"/>
                <a:ea typeface="Arial"/>
                <a:cs typeface="Arial"/>
                <a:sym typeface="Arial"/>
              </a:rPr>
              <a:t>Uninterrupted therapy</a:t>
            </a:r>
            <a:endParaRPr/>
          </a:p>
        </p:txBody>
      </p:sp>
      <p:sp>
        <p:nvSpPr>
          <p:cNvPr id="1638" name="Google Shape;1638;p31"/>
          <p:cNvSpPr txBox="1"/>
          <p:nvPr/>
        </p:nvSpPr>
        <p:spPr>
          <a:xfrm>
            <a:off x="7448553" y="2492512"/>
            <a:ext cx="2824163" cy="1439863"/>
          </a:xfrm>
          <a:prstGeom prst="rect">
            <a:avLst/>
          </a:prstGeom>
          <a:solidFill>
            <a:srgbClr val="808080"/>
          </a:solidFill>
          <a:ln>
            <a:noFill/>
          </a:ln>
        </p:spPr>
        <p:txBody>
          <a:bodyPr anchorCtr="0" anchor="ctr" bIns="45700" lIns="91075" spcFirstLastPara="1" rIns="91075" wrap="square" tIns="45700">
            <a:noAutofit/>
          </a:bodyPr>
          <a:lstStyle/>
          <a:p>
            <a:pPr indent="0" lvl="0" marL="0" marR="0" rtl="0" algn="l">
              <a:spcBef>
                <a:spcPts val="0"/>
              </a:spcBef>
              <a:spcAft>
                <a:spcPts val="0"/>
              </a:spcAft>
              <a:buNone/>
            </a:pPr>
            <a:r>
              <a:rPr lang="it-IT" sz="1200">
                <a:solidFill>
                  <a:srgbClr val="FFFFFF"/>
                </a:solidFill>
                <a:latin typeface="Arial"/>
                <a:ea typeface="Arial"/>
                <a:cs typeface="Arial"/>
                <a:sym typeface="Arial"/>
              </a:rPr>
              <a:t>Develop a </a:t>
            </a:r>
            <a:r>
              <a:rPr b="1" lang="it-IT" sz="1200">
                <a:solidFill>
                  <a:srgbClr val="FFFFFF"/>
                </a:solidFill>
                <a:latin typeface="Arial"/>
                <a:ea typeface="Arial"/>
                <a:cs typeface="Arial"/>
                <a:sym typeface="Arial"/>
              </a:rPr>
              <a:t>relapse plan</a:t>
            </a:r>
            <a:r>
              <a:rPr lang="it-IT" sz="1200">
                <a:solidFill>
                  <a:srgbClr val="FFFFFF"/>
                </a:solidFill>
                <a:latin typeface="Arial"/>
                <a:ea typeface="Arial"/>
                <a:cs typeface="Arial"/>
                <a:sym typeface="Arial"/>
              </a:rPr>
              <a:t>:</a:t>
            </a:r>
            <a:endParaRPr/>
          </a:p>
          <a:p>
            <a:pPr indent="-76200" lvl="0" marL="0" marR="0" rtl="0" algn="l">
              <a:spcBef>
                <a:spcPts val="0"/>
              </a:spcBef>
              <a:spcAft>
                <a:spcPts val="0"/>
              </a:spcAft>
              <a:buClr>
                <a:srgbClr val="FFFFFF"/>
              </a:buClr>
              <a:buSzPts val="1200"/>
              <a:buFont typeface="Noto Sans Symbols"/>
              <a:buChar char="▪"/>
            </a:pPr>
            <a:r>
              <a:rPr lang="it-IT" sz="1200">
                <a:solidFill>
                  <a:srgbClr val="FFFFFF"/>
                </a:solidFill>
                <a:latin typeface="Arial"/>
                <a:ea typeface="Arial"/>
                <a:cs typeface="Arial"/>
                <a:sym typeface="Arial"/>
              </a:rPr>
              <a:t> wait, observe and monitor behavior</a:t>
            </a:r>
            <a:endParaRPr/>
          </a:p>
          <a:p>
            <a:pPr indent="-76200" lvl="0" marL="0" marR="0" rtl="0" algn="l">
              <a:spcBef>
                <a:spcPts val="0"/>
              </a:spcBef>
              <a:spcAft>
                <a:spcPts val="0"/>
              </a:spcAft>
              <a:buClr>
                <a:srgbClr val="FFFFFF"/>
              </a:buClr>
              <a:buSzPts val="1200"/>
              <a:buFont typeface="Noto Sans Symbols"/>
              <a:buChar char="▪"/>
            </a:pPr>
            <a:r>
              <a:rPr lang="it-IT" sz="1200">
                <a:solidFill>
                  <a:srgbClr val="FFFFFF"/>
                </a:solidFill>
                <a:latin typeface="Arial"/>
                <a:ea typeface="Arial"/>
                <a:cs typeface="Arial"/>
                <a:sym typeface="Arial"/>
              </a:rPr>
              <a:t> Specify a timescale</a:t>
            </a:r>
            <a:endParaRPr/>
          </a:p>
          <a:p>
            <a:pPr indent="-76200" lvl="0" marL="0" marR="0" rtl="0" algn="l">
              <a:spcBef>
                <a:spcPts val="0"/>
              </a:spcBef>
              <a:spcAft>
                <a:spcPts val="0"/>
              </a:spcAft>
              <a:buClr>
                <a:srgbClr val="FFFFFF"/>
              </a:buClr>
              <a:buSzPts val="1200"/>
              <a:buFont typeface="Noto Sans Symbols"/>
              <a:buChar char="▪"/>
            </a:pPr>
            <a:r>
              <a:rPr lang="it-IT" sz="1200">
                <a:solidFill>
                  <a:srgbClr val="FFFFFF"/>
                </a:solidFill>
                <a:latin typeface="Arial"/>
                <a:ea typeface="Arial"/>
                <a:cs typeface="Arial"/>
                <a:sym typeface="Arial"/>
              </a:rPr>
              <a:t> consider an N-F intervention</a:t>
            </a:r>
            <a:endParaRPr/>
          </a:p>
          <a:p>
            <a:pPr indent="-76200" lvl="0" marL="0" marR="0" rtl="0" algn="l">
              <a:spcBef>
                <a:spcPts val="0"/>
              </a:spcBef>
              <a:spcAft>
                <a:spcPts val="0"/>
              </a:spcAft>
              <a:buClr>
                <a:srgbClr val="FFFFFF"/>
              </a:buClr>
              <a:buSzPts val="1200"/>
              <a:buFont typeface="Noto Sans Symbols"/>
              <a:buChar char="▪"/>
            </a:pPr>
            <a:r>
              <a:rPr lang="it-IT" sz="1200">
                <a:solidFill>
                  <a:srgbClr val="FFFFFF"/>
                </a:solidFill>
                <a:latin typeface="Arial"/>
                <a:ea typeface="Arial"/>
                <a:cs typeface="Arial"/>
                <a:sym typeface="Arial"/>
              </a:rPr>
              <a:t> consider a new prescription</a:t>
            </a:r>
            <a:endParaRPr/>
          </a:p>
          <a:p>
            <a:pPr indent="-76200" lvl="0" marL="0" marR="0" rtl="0" algn="l">
              <a:spcBef>
                <a:spcPts val="0"/>
              </a:spcBef>
              <a:spcAft>
                <a:spcPts val="0"/>
              </a:spcAft>
              <a:buClr>
                <a:srgbClr val="FFFFFF"/>
              </a:buClr>
              <a:buSzPts val="1200"/>
              <a:buFont typeface="Noto Sans Symbols"/>
              <a:buChar char="▪"/>
            </a:pPr>
            <a:r>
              <a:rPr lang="it-IT" sz="1200">
                <a:solidFill>
                  <a:srgbClr val="FFFFFF"/>
                </a:solidFill>
                <a:latin typeface="Arial"/>
                <a:ea typeface="Arial"/>
                <a:cs typeface="Arial"/>
                <a:sym typeface="Arial"/>
              </a:rPr>
              <a:t> reconsider the previous</a:t>
            </a:r>
            <a:endParaRPr/>
          </a:p>
        </p:txBody>
      </p:sp>
      <p:sp>
        <p:nvSpPr>
          <p:cNvPr id="1639" name="Google Shape;1639;p31"/>
          <p:cNvSpPr txBox="1"/>
          <p:nvPr/>
        </p:nvSpPr>
        <p:spPr>
          <a:xfrm>
            <a:off x="6432551" y="5862775"/>
            <a:ext cx="2438400" cy="257175"/>
          </a:xfrm>
          <a:prstGeom prst="rect">
            <a:avLst/>
          </a:prstGeom>
          <a:solidFill>
            <a:srgbClr val="808080"/>
          </a:solidFill>
          <a:ln>
            <a:noFill/>
          </a:ln>
        </p:spPr>
        <p:txBody>
          <a:bodyPr anchorCtr="0" anchor="t" bIns="45700" lIns="91075" spcFirstLastPara="1" rIns="91075" wrap="square" tIns="45700">
            <a:noAutofit/>
          </a:bodyPr>
          <a:lstStyle/>
          <a:p>
            <a:pPr indent="0" lvl="0" marL="0" marR="0" rtl="0" algn="ctr">
              <a:spcBef>
                <a:spcPts val="0"/>
              </a:spcBef>
              <a:spcAft>
                <a:spcPts val="0"/>
              </a:spcAft>
              <a:buNone/>
            </a:pPr>
            <a:r>
              <a:rPr lang="it-IT" sz="1200">
                <a:solidFill>
                  <a:srgbClr val="FFFFFF"/>
                </a:solidFill>
                <a:latin typeface="Arial"/>
                <a:ea typeface="Arial"/>
                <a:cs typeface="Arial"/>
                <a:sym typeface="Arial"/>
              </a:rPr>
              <a:t>Worsened behavior </a:t>
            </a:r>
            <a:endParaRPr/>
          </a:p>
        </p:txBody>
      </p:sp>
      <p:sp>
        <p:nvSpPr>
          <p:cNvPr id="1640" name="Google Shape;1640;p31"/>
          <p:cNvSpPr txBox="1"/>
          <p:nvPr/>
        </p:nvSpPr>
        <p:spPr>
          <a:xfrm>
            <a:off x="6343651" y="6527937"/>
            <a:ext cx="2616200" cy="214313"/>
          </a:xfrm>
          <a:prstGeom prst="rect">
            <a:avLst/>
          </a:prstGeom>
          <a:noFill/>
          <a:ln>
            <a:noFill/>
          </a:ln>
        </p:spPr>
        <p:txBody>
          <a:bodyPr anchorCtr="0" anchor="ctr" bIns="45700" lIns="91075" spcFirstLastPara="1" rIns="91075" wrap="square" tIns="45700">
            <a:noAutofit/>
          </a:bodyPr>
          <a:lstStyle/>
          <a:p>
            <a:pPr indent="0" lvl="0" marL="0" marR="0" rtl="0" algn="ctr">
              <a:spcBef>
                <a:spcPts val="0"/>
              </a:spcBef>
              <a:spcAft>
                <a:spcPts val="0"/>
              </a:spcAft>
              <a:buNone/>
            </a:pPr>
            <a:r>
              <a:rPr lang="it-IT" sz="1200">
                <a:solidFill>
                  <a:srgbClr val="FFFFFF"/>
                </a:solidFill>
                <a:latin typeface="Arial"/>
                <a:ea typeface="Arial"/>
                <a:cs typeface="Arial"/>
                <a:sym typeface="Arial"/>
              </a:rPr>
              <a:t>Consider a relapse plan</a:t>
            </a:r>
            <a:endParaRPr/>
          </a:p>
        </p:txBody>
      </p:sp>
      <p:cxnSp>
        <p:nvCxnSpPr>
          <p:cNvPr id="1641" name="Google Shape;1641;p31"/>
          <p:cNvCxnSpPr/>
          <p:nvPr/>
        </p:nvCxnSpPr>
        <p:spPr>
          <a:xfrm>
            <a:off x="3181350" y="347663"/>
            <a:ext cx="1588" cy="342900"/>
          </a:xfrm>
          <a:prstGeom prst="straightConnector1">
            <a:avLst/>
          </a:prstGeom>
          <a:noFill/>
          <a:ln cap="sq" cmpd="sng" w="9525">
            <a:solidFill>
              <a:srgbClr val="FFFFFF"/>
            </a:solidFill>
            <a:prstDash val="solid"/>
            <a:miter lim="800000"/>
            <a:headEnd len="med" w="med" type="none"/>
            <a:tailEnd len="med" w="med" type="stealth"/>
          </a:ln>
        </p:spPr>
      </p:cxnSp>
      <p:cxnSp>
        <p:nvCxnSpPr>
          <p:cNvPr id="1642" name="Google Shape;1642;p31"/>
          <p:cNvCxnSpPr/>
          <p:nvPr/>
        </p:nvCxnSpPr>
        <p:spPr>
          <a:xfrm>
            <a:off x="3181350" y="1122363"/>
            <a:ext cx="1588" cy="342900"/>
          </a:xfrm>
          <a:prstGeom prst="straightConnector1">
            <a:avLst/>
          </a:prstGeom>
          <a:noFill/>
          <a:ln cap="sq" cmpd="sng" w="9525">
            <a:solidFill>
              <a:srgbClr val="FFFFFF"/>
            </a:solidFill>
            <a:prstDash val="solid"/>
            <a:miter lim="800000"/>
            <a:headEnd len="med" w="med" type="none"/>
            <a:tailEnd len="med" w="med" type="stealth"/>
          </a:ln>
        </p:spPr>
      </p:cxnSp>
      <p:sp>
        <p:nvSpPr>
          <p:cNvPr id="1643" name="Google Shape;1643;p31"/>
          <p:cNvSpPr txBox="1"/>
          <p:nvPr/>
        </p:nvSpPr>
        <p:spPr>
          <a:xfrm>
            <a:off x="2747963" y="6530975"/>
            <a:ext cx="3352800" cy="211138"/>
          </a:xfrm>
          <a:prstGeom prst="rect">
            <a:avLst/>
          </a:prstGeom>
          <a:solidFill>
            <a:srgbClr val="808080"/>
          </a:solidFill>
          <a:ln>
            <a:noFill/>
          </a:ln>
        </p:spPr>
        <p:txBody>
          <a:bodyPr anchorCtr="0" anchor="ctr" bIns="45700" lIns="91075" spcFirstLastPara="1" rIns="91075" wrap="square" tIns="45700">
            <a:noAutofit/>
          </a:bodyPr>
          <a:lstStyle/>
          <a:p>
            <a:pPr indent="0" lvl="0" marL="0" marR="0" rtl="0" algn="ctr">
              <a:spcBef>
                <a:spcPts val="0"/>
              </a:spcBef>
              <a:spcAft>
                <a:spcPts val="0"/>
              </a:spcAft>
              <a:buNone/>
            </a:pPr>
            <a:r>
              <a:rPr lang="it-IT" sz="1200">
                <a:solidFill>
                  <a:srgbClr val="FFFFFF"/>
                </a:solidFill>
                <a:latin typeface="Arial"/>
                <a:ea typeface="Arial"/>
                <a:cs typeface="Arial"/>
                <a:sym typeface="Arial"/>
              </a:rPr>
              <a:t>continue with regular reviews</a:t>
            </a:r>
            <a:endParaRPr/>
          </a:p>
        </p:txBody>
      </p:sp>
      <p:sp>
        <p:nvSpPr>
          <p:cNvPr id="1644" name="Google Shape;1644;p31"/>
          <p:cNvSpPr txBox="1"/>
          <p:nvPr/>
        </p:nvSpPr>
        <p:spPr>
          <a:xfrm>
            <a:off x="3067051" y="5856425"/>
            <a:ext cx="2768600" cy="257175"/>
          </a:xfrm>
          <a:prstGeom prst="rect">
            <a:avLst/>
          </a:prstGeom>
          <a:solidFill>
            <a:srgbClr val="808080"/>
          </a:solidFill>
          <a:ln>
            <a:noFill/>
          </a:ln>
        </p:spPr>
        <p:txBody>
          <a:bodyPr anchorCtr="0" anchor="t" bIns="45700" lIns="91075" spcFirstLastPara="1" rIns="91075" wrap="square" tIns="45700">
            <a:noAutofit/>
          </a:bodyPr>
          <a:lstStyle/>
          <a:p>
            <a:pPr indent="0" lvl="0" marL="0" marR="0" rtl="0" algn="ctr">
              <a:spcBef>
                <a:spcPts val="0"/>
              </a:spcBef>
              <a:spcAft>
                <a:spcPts val="0"/>
              </a:spcAft>
              <a:buNone/>
            </a:pPr>
            <a:r>
              <a:rPr lang="it-IT" sz="1200">
                <a:solidFill>
                  <a:srgbClr val="FFFFFF"/>
                </a:solidFill>
                <a:latin typeface="Arial"/>
                <a:ea typeface="Arial"/>
                <a:cs typeface="Arial"/>
                <a:sym typeface="Arial"/>
              </a:rPr>
              <a:t>Behavior not worsened</a:t>
            </a:r>
            <a:endParaRPr/>
          </a:p>
        </p:txBody>
      </p:sp>
      <p:cxnSp>
        <p:nvCxnSpPr>
          <p:cNvPr id="1645" name="Google Shape;1645;p31"/>
          <p:cNvCxnSpPr/>
          <p:nvPr/>
        </p:nvCxnSpPr>
        <p:spPr>
          <a:xfrm>
            <a:off x="6229352" y="1301753"/>
            <a:ext cx="1090613" cy="1839913"/>
          </a:xfrm>
          <a:prstGeom prst="straightConnector1">
            <a:avLst/>
          </a:prstGeom>
          <a:noFill/>
          <a:ln cap="sq" cmpd="sng" w="9525">
            <a:solidFill>
              <a:srgbClr val="FFFFFF"/>
            </a:solidFill>
            <a:prstDash val="solid"/>
            <a:miter lim="800000"/>
            <a:headEnd len="med" w="med" type="none"/>
            <a:tailEnd len="med" w="med" type="stealth"/>
          </a:ln>
        </p:spPr>
      </p:cxnSp>
      <p:cxnSp>
        <p:nvCxnSpPr>
          <p:cNvPr id="1646" name="Google Shape;1646;p31"/>
          <p:cNvCxnSpPr/>
          <p:nvPr/>
        </p:nvCxnSpPr>
        <p:spPr>
          <a:xfrm>
            <a:off x="6127751" y="5577025"/>
            <a:ext cx="1524000" cy="250825"/>
          </a:xfrm>
          <a:prstGeom prst="straightConnector1">
            <a:avLst/>
          </a:prstGeom>
          <a:noFill/>
          <a:ln cap="sq" cmpd="sng" w="9525">
            <a:solidFill>
              <a:srgbClr val="FFFFFF"/>
            </a:solidFill>
            <a:prstDash val="solid"/>
            <a:miter lim="800000"/>
            <a:headEnd len="med" w="med" type="none"/>
            <a:tailEnd len="med" w="med" type="stealth"/>
          </a:ln>
        </p:spPr>
      </p:cxnSp>
      <p:cxnSp>
        <p:nvCxnSpPr>
          <p:cNvPr id="1647" name="Google Shape;1647;p31"/>
          <p:cNvCxnSpPr/>
          <p:nvPr/>
        </p:nvCxnSpPr>
        <p:spPr>
          <a:xfrm flipH="1">
            <a:off x="4640265" y="5577025"/>
            <a:ext cx="1336675" cy="250825"/>
          </a:xfrm>
          <a:prstGeom prst="straightConnector1">
            <a:avLst/>
          </a:prstGeom>
          <a:noFill/>
          <a:ln cap="sq" cmpd="sng" w="9525">
            <a:solidFill>
              <a:srgbClr val="FFFFFF"/>
            </a:solidFill>
            <a:prstDash val="solid"/>
            <a:miter lim="800000"/>
            <a:headEnd len="med" w="med" type="none"/>
            <a:tailEnd len="med" w="med" type="stealth"/>
          </a:ln>
        </p:spPr>
      </p:cxnSp>
      <p:cxnSp>
        <p:nvCxnSpPr>
          <p:cNvPr id="1648" name="Google Shape;1648;p31"/>
          <p:cNvCxnSpPr/>
          <p:nvPr/>
        </p:nvCxnSpPr>
        <p:spPr>
          <a:xfrm>
            <a:off x="4451351" y="6113463"/>
            <a:ext cx="1588" cy="342900"/>
          </a:xfrm>
          <a:prstGeom prst="straightConnector1">
            <a:avLst/>
          </a:prstGeom>
          <a:noFill/>
          <a:ln cap="sq" cmpd="sng" w="9525">
            <a:solidFill>
              <a:srgbClr val="FFFFFF"/>
            </a:solidFill>
            <a:prstDash val="solid"/>
            <a:miter lim="800000"/>
            <a:headEnd len="med" w="med" type="none"/>
            <a:tailEnd len="med" w="med" type="stealth"/>
          </a:ln>
        </p:spPr>
      </p:cxnSp>
      <p:sp>
        <p:nvSpPr>
          <p:cNvPr id="1649" name="Google Shape;1649;p31"/>
          <p:cNvSpPr/>
          <p:nvPr/>
        </p:nvSpPr>
        <p:spPr>
          <a:xfrm>
            <a:off x="5200651" y="955675"/>
            <a:ext cx="1752600" cy="357188"/>
          </a:xfrm>
          <a:prstGeom prst="rect">
            <a:avLst/>
          </a:prstGeom>
          <a:solidFill>
            <a:srgbClr val="808080"/>
          </a:solidFill>
          <a:ln>
            <a:noFill/>
          </a:ln>
        </p:spPr>
        <p:txBody>
          <a:bodyPr anchorCtr="0" anchor="ctr" bIns="45700" lIns="91075" spcFirstLastPara="1" rIns="91075" wrap="square" tIns="45700">
            <a:noAutofit/>
          </a:bodyPr>
          <a:lstStyle/>
          <a:p>
            <a:pPr indent="0" lvl="0" marL="0" marR="0" rtl="0" algn="ctr">
              <a:spcBef>
                <a:spcPts val="0"/>
              </a:spcBef>
              <a:spcAft>
                <a:spcPts val="0"/>
              </a:spcAft>
              <a:buNone/>
            </a:pPr>
            <a:r>
              <a:rPr lang="it-IT" sz="1200">
                <a:solidFill>
                  <a:srgbClr val="FFFFFF"/>
                </a:solidFill>
                <a:latin typeface="Arial"/>
                <a:ea typeface="Arial"/>
                <a:cs typeface="Arial"/>
                <a:sym typeface="Arial"/>
              </a:rPr>
              <a:t>Discontinued therapy</a:t>
            </a:r>
            <a:endParaRPr/>
          </a:p>
        </p:txBody>
      </p:sp>
      <p:cxnSp>
        <p:nvCxnSpPr>
          <p:cNvPr id="1650" name="Google Shape;1650;p31"/>
          <p:cNvCxnSpPr/>
          <p:nvPr/>
        </p:nvCxnSpPr>
        <p:spPr>
          <a:xfrm>
            <a:off x="6088065" y="4862650"/>
            <a:ext cx="1587" cy="428625"/>
          </a:xfrm>
          <a:prstGeom prst="straightConnector1">
            <a:avLst/>
          </a:prstGeom>
          <a:noFill/>
          <a:ln cap="sq" cmpd="sng" w="9525">
            <a:solidFill>
              <a:srgbClr val="FFFFFF"/>
            </a:solidFill>
            <a:prstDash val="solid"/>
            <a:miter lim="800000"/>
            <a:headEnd len="med" w="med" type="none"/>
            <a:tailEnd len="med" w="med" type="triangle"/>
          </a:ln>
        </p:spPr>
      </p:cxnSp>
      <p:cxnSp>
        <p:nvCxnSpPr>
          <p:cNvPr id="1651" name="Google Shape;1651;p31"/>
          <p:cNvCxnSpPr/>
          <p:nvPr/>
        </p:nvCxnSpPr>
        <p:spPr>
          <a:xfrm>
            <a:off x="6067427" y="1323975"/>
            <a:ext cx="1588" cy="2743200"/>
          </a:xfrm>
          <a:prstGeom prst="straightConnector1">
            <a:avLst/>
          </a:prstGeom>
          <a:noFill/>
          <a:ln cap="sq" cmpd="sng" w="9525">
            <a:solidFill>
              <a:srgbClr val="FFFFFF"/>
            </a:solidFill>
            <a:prstDash val="solid"/>
            <a:miter lim="800000"/>
            <a:headEnd len="med" w="med" type="none"/>
            <a:tailEnd len="med" w="med" type="triangle"/>
          </a:ln>
        </p:spPr>
      </p:cxnSp>
      <p:cxnSp>
        <p:nvCxnSpPr>
          <p:cNvPr id="1652" name="Google Shape;1652;p31"/>
          <p:cNvCxnSpPr/>
          <p:nvPr/>
        </p:nvCxnSpPr>
        <p:spPr>
          <a:xfrm flipH="1" rot="10800000">
            <a:off x="9296403" y="4016384"/>
            <a:ext cx="1588" cy="2574925"/>
          </a:xfrm>
          <a:prstGeom prst="straightConnector1">
            <a:avLst/>
          </a:prstGeom>
          <a:noFill/>
          <a:ln cap="sq" cmpd="sng" w="9525">
            <a:solidFill>
              <a:srgbClr val="FFFFFF"/>
            </a:solidFill>
            <a:prstDash val="solid"/>
            <a:miter lim="800000"/>
            <a:headEnd len="med" w="med" type="none"/>
            <a:tailEnd len="med" w="med" type="triangle"/>
          </a:ln>
        </p:spPr>
      </p:cxnSp>
      <p:cxnSp>
        <p:nvCxnSpPr>
          <p:cNvPr id="1653" name="Google Shape;1653;p31"/>
          <p:cNvCxnSpPr/>
          <p:nvPr/>
        </p:nvCxnSpPr>
        <p:spPr>
          <a:xfrm>
            <a:off x="3792572" y="1773241"/>
            <a:ext cx="768351" cy="1587"/>
          </a:xfrm>
          <a:prstGeom prst="straightConnector1">
            <a:avLst/>
          </a:prstGeom>
          <a:noFill/>
          <a:ln cap="sq" cmpd="sng" w="9525">
            <a:solidFill>
              <a:srgbClr val="FFFFFF"/>
            </a:solidFill>
            <a:prstDash val="solid"/>
            <a:miter lim="800000"/>
            <a:headEnd len="med" w="med" type="none"/>
            <a:tailEnd len="med" w="med" type="none"/>
          </a:ln>
        </p:spPr>
      </p:cxnSp>
      <p:cxnSp>
        <p:nvCxnSpPr>
          <p:cNvPr id="1654" name="Google Shape;1654;p31"/>
          <p:cNvCxnSpPr/>
          <p:nvPr/>
        </p:nvCxnSpPr>
        <p:spPr>
          <a:xfrm>
            <a:off x="8937629" y="6605725"/>
            <a:ext cx="360363" cy="1587"/>
          </a:xfrm>
          <a:prstGeom prst="straightConnector1">
            <a:avLst/>
          </a:prstGeom>
          <a:noFill/>
          <a:ln cap="sq" cmpd="sng" w="9525">
            <a:solidFill>
              <a:srgbClr val="FFFFFF"/>
            </a:solidFill>
            <a:prstDash val="solid"/>
            <a:miter lim="800000"/>
            <a:headEnd len="med" w="med" type="none"/>
            <a:tailEnd len="med" w="med" type="none"/>
          </a:ln>
        </p:spPr>
      </p:cxnSp>
      <p:cxnSp>
        <p:nvCxnSpPr>
          <p:cNvPr id="1655" name="Google Shape;1655;p31"/>
          <p:cNvCxnSpPr/>
          <p:nvPr/>
        </p:nvCxnSpPr>
        <p:spPr>
          <a:xfrm>
            <a:off x="8832851" y="366713"/>
            <a:ext cx="1588" cy="398462"/>
          </a:xfrm>
          <a:prstGeom prst="straightConnector1">
            <a:avLst/>
          </a:prstGeom>
          <a:noFill/>
          <a:ln cap="sq" cmpd="sng" w="9525">
            <a:solidFill>
              <a:srgbClr val="FFFFFF"/>
            </a:solidFill>
            <a:prstDash val="solid"/>
            <a:miter lim="800000"/>
            <a:headEnd len="med" w="med" type="none"/>
            <a:tailEnd len="med" w="med" type="stealth"/>
          </a:ln>
        </p:spPr>
      </p:cxnSp>
      <p:cxnSp>
        <p:nvCxnSpPr>
          <p:cNvPr id="1656" name="Google Shape;1656;p31"/>
          <p:cNvCxnSpPr/>
          <p:nvPr/>
        </p:nvCxnSpPr>
        <p:spPr>
          <a:xfrm flipH="1" rot="10800000">
            <a:off x="4554541" y="474663"/>
            <a:ext cx="1587" cy="1300162"/>
          </a:xfrm>
          <a:prstGeom prst="straightConnector1">
            <a:avLst/>
          </a:prstGeom>
          <a:noFill/>
          <a:ln cap="sq" cmpd="sng" w="9525">
            <a:solidFill>
              <a:srgbClr val="FFFFFF"/>
            </a:solidFill>
            <a:prstDash val="solid"/>
            <a:miter lim="800000"/>
            <a:headEnd len="med" w="med" type="none"/>
            <a:tailEnd len="med" w="med" type="triangle"/>
          </a:ln>
        </p:spPr>
      </p:cxnSp>
      <p:cxnSp>
        <p:nvCxnSpPr>
          <p:cNvPr id="1657" name="Google Shape;1657;p31"/>
          <p:cNvCxnSpPr/>
          <p:nvPr/>
        </p:nvCxnSpPr>
        <p:spPr>
          <a:xfrm>
            <a:off x="7680327" y="6092825"/>
            <a:ext cx="1588" cy="342900"/>
          </a:xfrm>
          <a:prstGeom prst="straightConnector1">
            <a:avLst/>
          </a:prstGeom>
          <a:noFill/>
          <a:ln cap="sq" cmpd="sng" w="9525">
            <a:solidFill>
              <a:srgbClr val="FFFFFF"/>
            </a:solidFill>
            <a:prstDash val="solid"/>
            <a:miter lim="800000"/>
            <a:headEnd len="med" w="med" type="none"/>
            <a:tailEnd len="med" w="med" type="stealth"/>
          </a:ln>
        </p:spPr>
      </p:cxnSp>
      <p:sp>
        <p:nvSpPr>
          <p:cNvPr id="1658" name="Google Shape;1658;p31"/>
          <p:cNvSpPr txBox="1"/>
          <p:nvPr/>
        </p:nvSpPr>
        <p:spPr>
          <a:xfrm>
            <a:off x="7454900" y="862013"/>
            <a:ext cx="2808288" cy="1554272"/>
          </a:xfrm>
          <a:prstGeom prst="rect">
            <a:avLst/>
          </a:prstGeom>
          <a:solidFill>
            <a:srgbClr val="A50021"/>
          </a:solidFill>
          <a:ln>
            <a:noFill/>
          </a:ln>
        </p:spPr>
        <p:txBody>
          <a:bodyPr anchorCtr="0" anchor="t" bIns="45700" lIns="91075" spcFirstLastPara="1" rIns="91075" wrap="square" tIns="45700">
            <a:spAutoFit/>
          </a:bodyPr>
          <a:lstStyle/>
          <a:p>
            <a:pPr indent="-63500" lvl="0" marL="0" marR="0" rtl="0" algn="l">
              <a:spcBef>
                <a:spcPts val="0"/>
              </a:spcBef>
              <a:spcAft>
                <a:spcPts val="0"/>
              </a:spcAft>
              <a:buClr>
                <a:srgbClr val="FFFFFF"/>
              </a:buClr>
              <a:buSzPts val="1000"/>
              <a:buFont typeface="Noto Sans Symbols"/>
              <a:buChar char="▪"/>
            </a:pPr>
            <a:r>
              <a:rPr lang="it-IT" sz="1000">
                <a:solidFill>
                  <a:srgbClr val="FFFFFF"/>
                </a:solidFill>
                <a:latin typeface="Arial"/>
                <a:ea typeface="Arial"/>
                <a:cs typeface="Arial"/>
                <a:sym typeface="Arial"/>
              </a:rPr>
              <a:t> review the reasons for the statute of limitations</a:t>
            </a:r>
            <a:endParaRPr/>
          </a:p>
          <a:p>
            <a:pPr indent="-63500" lvl="0" marL="0" marR="0" rtl="0" algn="l">
              <a:spcBef>
                <a:spcPts val="625"/>
              </a:spcBef>
              <a:spcAft>
                <a:spcPts val="0"/>
              </a:spcAft>
              <a:buClr>
                <a:srgbClr val="FFFFFF"/>
              </a:buClr>
              <a:buSzPts val="1000"/>
              <a:buFont typeface="Noto Sans Symbols"/>
              <a:buChar char="▪"/>
            </a:pPr>
            <a:r>
              <a:rPr lang="it-IT" sz="1000">
                <a:solidFill>
                  <a:srgbClr val="FFFFFF"/>
                </a:solidFill>
                <a:latin typeface="Arial"/>
                <a:ea typeface="Arial"/>
                <a:cs typeface="Arial"/>
                <a:sym typeface="Arial"/>
              </a:rPr>
              <a:t> type, frequency, severity, and duration of behavior</a:t>
            </a:r>
            <a:endParaRPr/>
          </a:p>
          <a:p>
            <a:pPr indent="-63500" lvl="0" marL="0" marR="0" rtl="0" algn="l">
              <a:spcBef>
                <a:spcPts val="625"/>
              </a:spcBef>
              <a:spcAft>
                <a:spcPts val="0"/>
              </a:spcAft>
              <a:buClr>
                <a:srgbClr val="FFFFFF"/>
              </a:buClr>
              <a:buSzPts val="1000"/>
              <a:buFont typeface="Noto Sans Symbols"/>
              <a:buChar char="▪"/>
            </a:pPr>
            <a:r>
              <a:rPr lang="it-IT" sz="1000">
                <a:solidFill>
                  <a:srgbClr val="FFFFFF"/>
                </a:solidFill>
                <a:latin typeface="Arial"/>
                <a:ea typeface="Arial"/>
                <a:cs typeface="Arial"/>
                <a:sym typeface="Arial"/>
              </a:rPr>
              <a:t> Pre-Interruption Responses</a:t>
            </a:r>
            <a:endParaRPr/>
          </a:p>
          <a:p>
            <a:pPr indent="-63500" lvl="0" marL="0" marR="0" rtl="0" algn="l">
              <a:spcBef>
                <a:spcPts val="625"/>
              </a:spcBef>
              <a:spcAft>
                <a:spcPts val="0"/>
              </a:spcAft>
              <a:buClr>
                <a:srgbClr val="FFFFFF"/>
              </a:buClr>
              <a:buSzPts val="1000"/>
              <a:buFont typeface="Noto Sans Symbols"/>
              <a:buChar char="▪"/>
            </a:pPr>
            <a:r>
              <a:rPr lang="it-IT" sz="1000">
                <a:solidFill>
                  <a:srgbClr val="FFFFFF"/>
                </a:solidFill>
                <a:latin typeface="Arial"/>
                <a:ea typeface="Arial"/>
                <a:cs typeface="Arial"/>
                <a:sym typeface="Arial"/>
              </a:rPr>
              <a:t> individual circumstances</a:t>
            </a:r>
            <a:endParaRPr/>
          </a:p>
          <a:p>
            <a:pPr indent="-63500" lvl="0" marL="0" marR="0" rtl="0" algn="l">
              <a:spcBef>
                <a:spcPts val="625"/>
              </a:spcBef>
              <a:spcAft>
                <a:spcPts val="0"/>
              </a:spcAft>
              <a:buClr>
                <a:srgbClr val="FFFFFF"/>
              </a:buClr>
              <a:buSzPts val="1000"/>
              <a:buFont typeface="Noto Sans Symbols"/>
              <a:buChar char="▪"/>
            </a:pPr>
            <a:r>
              <a:rPr lang="it-IT" sz="1000">
                <a:solidFill>
                  <a:srgbClr val="FFFFFF"/>
                </a:solidFill>
                <a:latin typeface="Arial"/>
                <a:ea typeface="Arial"/>
                <a:cs typeface="Arial"/>
                <a:sym typeface="Arial"/>
              </a:rPr>
              <a:t> evaluate available alternatives</a:t>
            </a:r>
            <a:endParaRPr/>
          </a:p>
          <a:p>
            <a:pPr indent="-63500" lvl="0" marL="0" marR="0" rtl="0" algn="l">
              <a:spcBef>
                <a:spcPts val="625"/>
              </a:spcBef>
              <a:spcAft>
                <a:spcPts val="0"/>
              </a:spcAft>
              <a:buClr>
                <a:srgbClr val="FFFFFF"/>
              </a:buClr>
              <a:buSzPts val="1000"/>
              <a:buFont typeface="Noto Sans Symbols"/>
              <a:buChar char="▪"/>
            </a:pPr>
            <a:r>
              <a:rPr lang="it-IT" sz="1000">
                <a:solidFill>
                  <a:srgbClr val="FFFFFF"/>
                </a:solidFill>
                <a:latin typeface="Arial"/>
                <a:ea typeface="Arial"/>
                <a:cs typeface="Arial"/>
                <a:sym typeface="Arial"/>
              </a:rPr>
              <a:t> Planning for relapses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3" name="Shape 1663"/>
        <p:cNvGrpSpPr/>
        <p:nvPr/>
      </p:nvGrpSpPr>
      <p:grpSpPr>
        <a:xfrm>
          <a:off x="0" y="0"/>
          <a:ext cx="0" cy="0"/>
          <a:chOff x="0" y="0"/>
          <a:chExt cx="0" cy="0"/>
        </a:xfrm>
      </p:grpSpPr>
      <p:pic>
        <p:nvPicPr>
          <p:cNvPr id="1664" name="Google Shape;1664;p32"/>
          <p:cNvPicPr preferRelativeResize="0"/>
          <p:nvPr/>
        </p:nvPicPr>
        <p:blipFill rotWithShape="1">
          <a:blip r:embed="rId3">
            <a:alphaModFix/>
          </a:blip>
          <a:srcRect b="0" l="0" r="0" t="0"/>
          <a:stretch/>
        </p:blipFill>
        <p:spPr>
          <a:xfrm>
            <a:off x="1321016" y="1362091"/>
            <a:ext cx="9549963" cy="543307"/>
          </a:xfrm>
          <a:prstGeom prst="rect">
            <a:avLst/>
          </a:prstGeom>
          <a:noFill/>
          <a:ln>
            <a:noFill/>
          </a:ln>
        </p:spPr>
      </p:pic>
      <p:pic>
        <p:nvPicPr>
          <p:cNvPr id="1665" name="Google Shape;1665;p32"/>
          <p:cNvPicPr preferRelativeResize="0"/>
          <p:nvPr/>
        </p:nvPicPr>
        <p:blipFill rotWithShape="1">
          <a:blip r:embed="rId4">
            <a:alphaModFix/>
          </a:blip>
          <a:srcRect b="0" l="0" r="0" t="0"/>
          <a:stretch/>
        </p:blipFill>
        <p:spPr>
          <a:xfrm>
            <a:off x="597557" y="341883"/>
            <a:ext cx="10996883" cy="666859"/>
          </a:xfrm>
          <a:prstGeom prst="rect">
            <a:avLst/>
          </a:prstGeom>
          <a:noFill/>
          <a:ln>
            <a:noFill/>
          </a:ln>
        </p:spPr>
      </p:pic>
      <p:pic>
        <p:nvPicPr>
          <p:cNvPr id="1666" name="Google Shape;1666;p32"/>
          <p:cNvPicPr preferRelativeResize="0"/>
          <p:nvPr/>
        </p:nvPicPr>
        <p:blipFill rotWithShape="1">
          <a:blip r:embed="rId5">
            <a:alphaModFix/>
          </a:blip>
          <a:srcRect b="0" l="0" r="0" t="0"/>
          <a:stretch/>
        </p:blipFill>
        <p:spPr>
          <a:xfrm>
            <a:off x="816339" y="2878855"/>
            <a:ext cx="10778122" cy="258354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1" name="Shape 1671"/>
        <p:cNvGrpSpPr/>
        <p:nvPr/>
      </p:nvGrpSpPr>
      <p:grpSpPr>
        <a:xfrm>
          <a:off x="0" y="0"/>
          <a:ext cx="0" cy="0"/>
          <a:chOff x="0" y="0"/>
          <a:chExt cx="0" cy="0"/>
        </a:xfrm>
      </p:grpSpPr>
      <p:sp>
        <p:nvSpPr>
          <p:cNvPr id="1672" name="Google Shape;1672;p33"/>
          <p:cNvSpPr txBox="1"/>
          <p:nvPr/>
        </p:nvSpPr>
        <p:spPr>
          <a:xfrm>
            <a:off x="464457" y="1335311"/>
            <a:ext cx="1124131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Garamond"/>
              <a:buNone/>
            </a:pPr>
            <a:r>
              <a:rPr b="0" i="0" lang="it-IT" sz="1800" u="none" cap="none" strike="noStrike">
                <a:solidFill>
                  <a:srgbClr val="000000"/>
                </a:solidFill>
                <a:latin typeface="Garamond"/>
                <a:ea typeface="Garamond"/>
                <a:cs typeface="Garamond"/>
                <a:sym typeface="Garamond"/>
              </a:rPr>
              <a:t>A systematic literature search was carried out by consulting the CENTRAL, PubMed/Medline, Embase, Cinhal databases, from the date of creation until 26 September 2022, without language limitations. In order to obtain further studies, the bibliographic references of the articles found through the search strategies and the registries of ongoing studies through ClinicalTrials.gov (www.clinicaltrials.gov) were searched. </a:t>
            </a:r>
            <a:endParaRPr b="0" i="0" sz="1800" u="none" cap="none" strike="noStrike">
              <a:solidFill>
                <a:srgbClr val="000000"/>
              </a:solidFill>
              <a:latin typeface="Calibri"/>
              <a:ea typeface="Calibri"/>
              <a:cs typeface="Calibri"/>
              <a:sym typeface="Calibri"/>
            </a:endParaRPr>
          </a:p>
        </p:txBody>
      </p:sp>
      <p:sp>
        <p:nvSpPr>
          <p:cNvPr id="1673" name="Google Shape;1673;p33"/>
          <p:cNvSpPr/>
          <p:nvPr/>
        </p:nvSpPr>
        <p:spPr>
          <a:xfrm>
            <a:off x="3261870" y="2876578"/>
            <a:ext cx="1277957" cy="43241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Calibri"/>
              <a:buNone/>
            </a:pPr>
            <a:r>
              <a:rPr b="0" i="0" lang="it-IT" sz="2200" u="none" cap="none" strike="noStrike">
                <a:solidFill>
                  <a:srgbClr val="000000"/>
                </a:solidFill>
                <a:latin typeface="Calibri"/>
                <a:ea typeface="Calibri"/>
                <a:cs typeface="Calibri"/>
                <a:sym typeface="Calibri"/>
              </a:rPr>
              <a:t>542</a:t>
            </a:r>
            <a:endParaRPr/>
          </a:p>
        </p:txBody>
      </p:sp>
      <p:sp>
        <p:nvSpPr>
          <p:cNvPr id="1674" name="Google Shape;1674;p33"/>
          <p:cNvSpPr/>
          <p:nvPr/>
        </p:nvSpPr>
        <p:spPr>
          <a:xfrm>
            <a:off x="2347469" y="3526436"/>
            <a:ext cx="991520" cy="43241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Calibri"/>
              <a:buNone/>
            </a:pPr>
            <a:r>
              <a:rPr b="0" i="0" lang="it-IT" sz="2200" u="none" cap="none" strike="noStrike">
                <a:solidFill>
                  <a:srgbClr val="000000"/>
                </a:solidFill>
                <a:latin typeface="Calibri"/>
                <a:ea typeface="Calibri"/>
                <a:cs typeface="Calibri"/>
                <a:sym typeface="Calibri"/>
              </a:rPr>
              <a:t>500</a:t>
            </a:r>
            <a:endParaRPr/>
          </a:p>
        </p:txBody>
      </p:sp>
      <p:sp>
        <p:nvSpPr>
          <p:cNvPr id="1675" name="Google Shape;1675;p33"/>
          <p:cNvSpPr/>
          <p:nvPr/>
        </p:nvSpPr>
        <p:spPr>
          <a:xfrm>
            <a:off x="3261869" y="4181405"/>
            <a:ext cx="991520" cy="43241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Calibri"/>
              <a:buNone/>
            </a:pPr>
            <a:r>
              <a:rPr b="0" i="0" lang="it-IT" sz="2200" u="none" cap="none" strike="noStrike">
                <a:solidFill>
                  <a:srgbClr val="000000"/>
                </a:solidFill>
                <a:latin typeface="Calibri"/>
                <a:ea typeface="Calibri"/>
                <a:cs typeface="Calibri"/>
                <a:sym typeface="Calibri"/>
              </a:rPr>
              <a:t>42</a:t>
            </a:r>
            <a:endParaRPr/>
          </a:p>
        </p:txBody>
      </p:sp>
      <p:sp>
        <p:nvSpPr>
          <p:cNvPr id="1676" name="Google Shape;1676;p33"/>
          <p:cNvSpPr/>
          <p:nvPr/>
        </p:nvSpPr>
        <p:spPr>
          <a:xfrm>
            <a:off x="2347467" y="4872207"/>
            <a:ext cx="991521" cy="43241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Calibri"/>
              <a:buNone/>
            </a:pPr>
            <a:r>
              <a:rPr b="0" i="0" lang="it-IT" sz="2200" u="none" cap="none" strike="noStrike">
                <a:solidFill>
                  <a:srgbClr val="000000"/>
                </a:solidFill>
                <a:latin typeface="Calibri"/>
                <a:ea typeface="Calibri"/>
                <a:cs typeface="Calibri"/>
                <a:sym typeface="Calibri"/>
              </a:rPr>
              <a:t>39</a:t>
            </a:r>
            <a:endParaRPr/>
          </a:p>
        </p:txBody>
      </p:sp>
      <p:sp>
        <p:nvSpPr>
          <p:cNvPr id="1677" name="Google Shape;1677;p33"/>
          <p:cNvSpPr/>
          <p:nvPr/>
        </p:nvSpPr>
        <p:spPr>
          <a:xfrm>
            <a:off x="3261868" y="5481121"/>
            <a:ext cx="991520" cy="43241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Calibri"/>
              <a:buNone/>
            </a:pPr>
            <a:r>
              <a:rPr b="0" i="0" lang="it-IT" sz="2200" u="none" cap="none" strike="noStrike">
                <a:solidFill>
                  <a:srgbClr val="000000"/>
                </a:solidFill>
                <a:latin typeface="Calibri"/>
                <a:ea typeface="Calibri"/>
                <a:cs typeface="Calibri"/>
                <a:sym typeface="Calibri"/>
              </a:rPr>
              <a:t>3 RCTs</a:t>
            </a:r>
            <a:endParaRPr/>
          </a:p>
        </p:txBody>
      </p:sp>
      <p:cxnSp>
        <p:nvCxnSpPr>
          <p:cNvPr id="1678" name="Google Shape;1678;p33"/>
          <p:cNvCxnSpPr>
            <a:stCxn id="1673" idx="2"/>
          </p:cNvCxnSpPr>
          <p:nvPr/>
        </p:nvCxnSpPr>
        <p:spPr>
          <a:xfrm>
            <a:off x="3900849" y="3308990"/>
            <a:ext cx="0" cy="872400"/>
          </a:xfrm>
          <a:prstGeom prst="straightConnector1">
            <a:avLst/>
          </a:prstGeom>
          <a:noFill/>
          <a:ln cap="flat" cmpd="sng" w="9525">
            <a:solidFill>
              <a:schemeClr val="dk1"/>
            </a:solidFill>
            <a:prstDash val="solid"/>
            <a:miter lim="800000"/>
            <a:headEnd len="sm" w="sm" type="none"/>
            <a:tailEnd len="sm" w="sm" type="none"/>
          </a:ln>
        </p:spPr>
      </p:cxnSp>
      <p:cxnSp>
        <p:nvCxnSpPr>
          <p:cNvPr id="1679" name="Google Shape;1679;p33"/>
          <p:cNvCxnSpPr>
            <a:endCxn id="1674" idx="3"/>
          </p:cNvCxnSpPr>
          <p:nvPr/>
        </p:nvCxnSpPr>
        <p:spPr>
          <a:xfrm rot="10800000">
            <a:off x="3338989" y="3742642"/>
            <a:ext cx="561900" cy="0"/>
          </a:xfrm>
          <a:prstGeom prst="straightConnector1">
            <a:avLst/>
          </a:prstGeom>
          <a:noFill/>
          <a:ln cap="flat" cmpd="sng" w="9525">
            <a:solidFill>
              <a:schemeClr val="dk1"/>
            </a:solidFill>
            <a:prstDash val="solid"/>
            <a:miter lim="800000"/>
            <a:headEnd len="sm" w="sm" type="none"/>
            <a:tailEnd len="sm" w="sm" type="none"/>
          </a:ln>
        </p:spPr>
      </p:cxnSp>
      <p:cxnSp>
        <p:nvCxnSpPr>
          <p:cNvPr id="1680" name="Google Shape;1680;p33"/>
          <p:cNvCxnSpPr/>
          <p:nvPr/>
        </p:nvCxnSpPr>
        <p:spPr>
          <a:xfrm flipH="1">
            <a:off x="3900847" y="4622690"/>
            <a:ext cx="2" cy="858431"/>
          </a:xfrm>
          <a:prstGeom prst="straightConnector1">
            <a:avLst/>
          </a:prstGeom>
          <a:noFill/>
          <a:ln cap="flat" cmpd="sng" w="9525">
            <a:solidFill>
              <a:schemeClr val="dk1"/>
            </a:solidFill>
            <a:prstDash val="solid"/>
            <a:miter lim="800000"/>
            <a:headEnd len="sm" w="sm" type="none"/>
            <a:tailEnd len="sm" w="sm" type="none"/>
          </a:ln>
        </p:spPr>
      </p:cxnSp>
      <p:cxnSp>
        <p:nvCxnSpPr>
          <p:cNvPr id="1681" name="Google Shape;1681;p33"/>
          <p:cNvCxnSpPr/>
          <p:nvPr/>
        </p:nvCxnSpPr>
        <p:spPr>
          <a:xfrm rot="10800000">
            <a:off x="3338988" y="5083638"/>
            <a:ext cx="561859" cy="0"/>
          </a:xfrm>
          <a:prstGeom prst="straightConnector1">
            <a:avLst/>
          </a:prstGeom>
          <a:noFill/>
          <a:ln cap="flat" cmpd="sng" w="9525">
            <a:solidFill>
              <a:schemeClr val="dk1"/>
            </a:solidFill>
            <a:prstDash val="solid"/>
            <a:miter lim="800000"/>
            <a:headEnd len="sm" w="sm" type="none"/>
            <a:tailEnd len="sm" w="sm" type="none"/>
          </a:ln>
        </p:spPr>
      </p:cxnSp>
      <p:sp>
        <p:nvSpPr>
          <p:cNvPr id="1682" name="Google Shape;1682;p33"/>
          <p:cNvSpPr/>
          <p:nvPr/>
        </p:nvSpPr>
        <p:spPr>
          <a:xfrm>
            <a:off x="6811850" y="3749890"/>
            <a:ext cx="991520" cy="43241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Calibri"/>
              <a:buNone/>
            </a:pPr>
            <a:r>
              <a:rPr b="0" i="0" lang="it-IT" sz="2200" u="none" cap="none" strike="noStrike">
                <a:solidFill>
                  <a:srgbClr val="000000"/>
                </a:solidFill>
                <a:latin typeface="Calibri"/>
                <a:ea typeface="Calibri"/>
                <a:cs typeface="Calibri"/>
                <a:sym typeface="Calibri"/>
              </a:rPr>
              <a:t>2</a:t>
            </a:r>
            <a:endParaRPr/>
          </a:p>
        </p:txBody>
      </p:sp>
      <p:sp>
        <p:nvSpPr>
          <p:cNvPr id="1683" name="Google Shape;1683;p33"/>
          <p:cNvSpPr/>
          <p:nvPr/>
        </p:nvSpPr>
        <p:spPr>
          <a:xfrm>
            <a:off x="6811850" y="4569440"/>
            <a:ext cx="991520" cy="43241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Calibri"/>
              <a:buNone/>
            </a:pPr>
            <a:r>
              <a:rPr b="0" i="0" lang="it-IT" sz="2200" u="none" cap="none" strike="noStrike">
                <a:solidFill>
                  <a:srgbClr val="000000"/>
                </a:solidFill>
                <a:latin typeface="Calibri"/>
                <a:ea typeface="Calibri"/>
                <a:cs typeface="Calibri"/>
                <a:sym typeface="Calibri"/>
              </a:rPr>
              <a:t>1</a:t>
            </a:r>
            <a:endParaRPr/>
          </a:p>
        </p:txBody>
      </p:sp>
      <p:sp>
        <p:nvSpPr>
          <p:cNvPr id="1684" name="Google Shape;1684;p33"/>
          <p:cNvSpPr txBox="1"/>
          <p:nvPr/>
        </p:nvSpPr>
        <p:spPr>
          <a:xfrm>
            <a:off x="7954167" y="3786544"/>
            <a:ext cx="200989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it-IT" sz="1800" u="none" cap="none" strike="noStrike">
                <a:solidFill>
                  <a:srgbClr val="000000"/>
                </a:solidFill>
                <a:latin typeface="Calibri"/>
                <a:ea typeface="Calibri"/>
                <a:cs typeface="Calibri"/>
                <a:sym typeface="Calibri"/>
              </a:rPr>
              <a:t>Adverse events only</a:t>
            </a:r>
            <a:endParaRPr/>
          </a:p>
        </p:txBody>
      </p:sp>
      <p:sp>
        <p:nvSpPr>
          <p:cNvPr id="1685" name="Google Shape;1685;p33"/>
          <p:cNvSpPr/>
          <p:nvPr/>
        </p:nvSpPr>
        <p:spPr>
          <a:xfrm>
            <a:off x="5272432" y="4165876"/>
            <a:ext cx="991520" cy="43241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Calibri"/>
              <a:buNone/>
            </a:pPr>
            <a:r>
              <a:rPr b="0" i="0" lang="it-IT" sz="2200" u="none" cap="none" strike="noStrike">
                <a:solidFill>
                  <a:srgbClr val="000000"/>
                </a:solidFill>
                <a:latin typeface="Calibri"/>
                <a:ea typeface="Calibri"/>
                <a:cs typeface="Calibri"/>
                <a:sym typeface="Calibri"/>
              </a:rPr>
              <a:t>3</a:t>
            </a:r>
            <a:endParaRPr/>
          </a:p>
        </p:txBody>
      </p:sp>
      <p:sp>
        <p:nvSpPr>
          <p:cNvPr id="1686" name="Google Shape;1686;p33"/>
          <p:cNvSpPr/>
          <p:nvPr/>
        </p:nvSpPr>
        <p:spPr>
          <a:xfrm>
            <a:off x="6382356" y="3526435"/>
            <a:ext cx="307863" cy="1664091"/>
          </a:xfrm>
          <a:prstGeom prst="lef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1687" name="Google Shape;1687;p33"/>
          <p:cNvCxnSpPr>
            <a:stCxn id="1677" idx="3"/>
            <a:endCxn id="1685" idx="1"/>
          </p:cNvCxnSpPr>
          <p:nvPr/>
        </p:nvCxnSpPr>
        <p:spPr>
          <a:xfrm flipH="1" rot="10800000">
            <a:off x="4253388" y="4382127"/>
            <a:ext cx="1019100" cy="1315200"/>
          </a:xfrm>
          <a:prstGeom prst="bentConnector3">
            <a:avLst>
              <a:gd fmla="val 50000" name="adj1"/>
            </a:avLst>
          </a:prstGeom>
          <a:noFill/>
          <a:ln cap="flat" cmpd="sng" w="9525">
            <a:solidFill>
              <a:srgbClr val="C00000"/>
            </a:solidFill>
            <a:prstDash val="solid"/>
            <a:miter lim="800000"/>
            <a:headEnd len="sm" w="sm" type="none"/>
            <a:tailEnd len="med" w="med" type="stealth"/>
          </a:ln>
        </p:spPr>
      </p:cxnSp>
      <p:pic>
        <p:nvPicPr>
          <p:cNvPr id="1688" name="Google Shape;1688;p33"/>
          <p:cNvPicPr preferRelativeResize="0"/>
          <p:nvPr/>
        </p:nvPicPr>
        <p:blipFill rotWithShape="1">
          <a:blip r:embed="rId3">
            <a:alphaModFix/>
          </a:blip>
          <a:srcRect b="0" l="0" r="0" t="0"/>
          <a:stretch/>
        </p:blipFill>
        <p:spPr>
          <a:xfrm>
            <a:off x="937597" y="280829"/>
            <a:ext cx="10383545" cy="98191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pic>
        <p:nvPicPr>
          <p:cNvPr id="1694" name="Google Shape;1694;p34"/>
          <p:cNvPicPr preferRelativeResize="0"/>
          <p:nvPr/>
        </p:nvPicPr>
        <p:blipFill rotWithShape="1">
          <a:blip r:embed="rId3">
            <a:alphaModFix/>
          </a:blip>
          <a:srcRect b="0" l="0" r="0" t="0"/>
          <a:stretch/>
        </p:blipFill>
        <p:spPr>
          <a:xfrm>
            <a:off x="901705" y="1288835"/>
            <a:ext cx="10388590" cy="4677270"/>
          </a:xfrm>
          <a:prstGeom prst="rect">
            <a:avLst/>
          </a:prstGeom>
          <a:noFill/>
          <a:ln>
            <a:noFill/>
          </a:ln>
        </p:spPr>
      </p:pic>
      <p:pic>
        <p:nvPicPr>
          <p:cNvPr id="1695" name="Google Shape;1695;p34"/>
          <p:cNvPicPr preferRelativeResize="0"/>
          <p:nvPr/>
        </p:nvPicPr>
        <p:blipFill rotWithShape="1">
          <a:blip r:embed="rId4">
            <a:alphaModFix/>
          </a:blip>
          <a:srcRect b="0" l="0" r="0" t="0"/>
          <a:stretch/>
        </p:blipFill>
        <p:spPr>
          <a:xfrm>
            <a:off x="887981" y="209945"/>
            <a:ext cx="10383545" cy="98191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pic>
        <p:nvPicPr>
          <p:cNvPr id="1701" name="Google Shape;1701;p35"/>
          <p:cNvPicPr preferRelativeResize="0"/>
          <p:nvPr/>
        </p:nvPicPr>
        <p:blipFill rotWithShape="1">
          <a:blip r:embed="rId3">
            <a:alphaModFix/>
          </a:blip>
          <a:srcRect b="0" l="0" r="0" t="0"/>
          <a:stretch/>
        </p:blipFill>
        <p:spPr>
          <a:xfrm>
            <a:off x="1067270" y="1057895"/>
            <a:ext cx="10057460" cy="4742210"/>
          </a:xfrm>
          <a:prstGeom prst="rect">
            <a:avLst/>
          </a:prstGeom>
          <a:noFill/>
          <a:ln>
            <a:noFill/>
          </a:ln>
        </p:spPr>
      </p:pic>
      <p:pic>
        <p:nvPicPr>
          <p:cNvPr id="1702" name="Google Shape;1702;p35"/>
          <p:cNvPicPr preferRelativeResize="0"/>
          <p:nvPr/>
        </p:nvPicPr>
        <p:blipFill rotWithShape="1">
          <a:blip r:embed="rId4">
            <a:alphaModFix/>
          </a:blip>
          <a:srcRect b="0" l="0" r="0" t="0"/>
          <a:stretch/>
        </p:blipFill>
        <p:spPr>
          <a:xfrm>
            <a:off x="3097639" y="323886"/>
            <a:ext cx="5779008" cy="44805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7" name="Shape 1707"/>
        <p:cNvGrpSpPr/>
        <p:nvPr/>
      </p:nvGrpSpPr>
      <p:grpSpPr>
        <a:xfrm>
          <a:off x="0" y="0"/>
          <a:ext cx="0" cy="0"/>
          <a:chOff x="0" y="0"/>
          <a:chExt cx="0" cy="0"/>
        </a:xfrm>
      </p:grpSpPr>
      <p:sp>
        <p:nvSpPr>
          <p:cNvPr id="1708" name="Google Shape;1708;p36"/>
          <p:cNvSpPr txBox="1"/>
          <p:nvPr/>
        </p:nvSpPr>
        <p:spPr>
          <a:xfrm>
            <a:off x="1251857" y="1273076"/>
            <a:ext cx="9688285" cy="461664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Problem behavior</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Problem behavior - premature discontinuation of treatment for problem behavior</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Problem behavior - abnormal motor and sensory behavior</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Problem behavior - stereotyping</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Problem behavior - hyperactivity</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Problem behavior - social relationships</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Problem behavior – sedation</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Problem behavior - affective reactions</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Problem behavior - sensory responses</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Problem behavior – language</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Problem behavior - inappropriate language</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Problem behavior - aggression</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Problem behavior – irritability</a:t>
            </a:r>
            <a:endParaRPr/>
          </a:p>
        </p:txBody>
      </p:sp>
      <p:pic>
        <p:nvPicPr>
          <p:cNvPr id="1709" name="Google Shape;1709;p36"/>
          <p:cNvPicPr preferRelativeResize="0"/>
          <p:nvPr/>
        </p:nvPicPr>
        <p:blipFill rotWithShape="1">
          <a:blip r:embed="rId3">
            <a:alphaModFix/>
          </a:blip>
          <a:srcRect b="0" l="0" r="0" t="0"/>
          <a:stretch/>
        </p:blipFill>
        <p:spPr>
          <a:xfrm>
            <a:off x="3097639" y="323886"/>
            <a:ext cx="5779008" cy="448056"/>
          </a:xfrm>
          <a:prstGeom prst="rect">
            <a:avLst/>
          </a:prstGeom>
          <a:noFill/>
          <a:ln>
            <a:noFill/>
          </a:ln>
        </p:spPr>
      </p:pic>
      <p:sp>
        <p:nvSpPr>
          <p:cNvPr id="1710" name="Google Shape;1710;p36"/>
          <p:cNvSpPr txBox="1"/>
          <p:nvPr/>
        </p:nvSpPr>
        <p:spPr>
          <a:xfrm>
            <a:off x="0" y="726929"/>
            <a:ext cx="12192000" cy="448056"/>
          </a:xfrm>
          <a:prstGeom prst="rect">
            <a:avLst/>
          </a:prstGeom>
          <a:noFill/>
          <a:ln>
            <a:noFill/>
          </a:ln>
        </p:spPr>
        <p:txBody>
          <a:bodyPr anchorCtr="0" anchor="b" bIns="45700" lIns="91425" spcFirstLastPara="1" rIns="91425" wrap="square" tIns="45700">
            <a:normAutofit fontScale="97500"/>
          </a:bodyPr>
          <a:lstStyle/>
          <a:p>
            <a:pPr indent="0" lvl="0" marL="0" marR="0" rtl="0" algn="ctr">
              <a:lnSpc>
                <a:spcPct val="90000"/>
              </a:lnSpc>
              <a:spcBef>
                <a:spcPts val="0"/>
              </a:spcBef>
              <a:spcAft>
                <a:spcPts val="0"/>
              </a:spcAft>
              <a:buClr>
                <a:srgbClr val="C00000"/>
              </a:buClr>
              <a:buSzPct val="100000"/>
              <a:buFont typeface="Calibri"/>
              <a:buNone/>
            </a:pPr>
            <a:r>
              <a:rPr b="1" i="0" lang="it-IT" sz="2000" u="none" cap="none" strike="noStrike">
                <a:solidFill>
                  <a:srgbClr val="C00000"/>
                </a:solidFill>
                <a:latin typeface="Calibri"/>
                <a:ea typeface="Calibri"/>
                <a:cs typeface="Calibri"/>
                <a:sym typeface="Calibri"/>
              </a:rPr>
              <a:t>Specificity of CPs in baseline studies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5" name="Shape 1715"/>
        <p:cNvGrpSpPr/>
        <p:nvPr/>
      </p:nvGrpSpPr>
      <p:grpSpPr>
        <a:xfrm>
          <a:off x="0" y="0"/>
          <a:ext cx="0" cy="0"/>
          <a:chOff x="0" y="0"/>
          <a:chExt cx="0" cy="0"/>
        </a:xfrm>
      </p:grpSpPr>
      <p:pic>
        <p:nvPicPr>
          <p:cNvPr id="1716" name="Google Shape;1716;p37"/>
          <p:cNvPicPr preferRelativeResize="0"/>
          <p:nvPr/>
        </p:nvPicPr>
        <p:blipFill rotWithShape="1">
          <a:blip r:embed="rId3">
            <a:alphaModFix/>
          </a:blip>
          <a:srcRect b="0" l="0" r="0" t="0"/>
          <a:stretch/>
        </p:blipFill>
        <p:spPr>
          <a:xfrm>
            <a:off x="824377" y="908390"/>
            <a:ext cx="10385748" cy="460531"/>
          </a:xfrm>
          <a:prstGeom prst="rect">
            <a:avLst/>
          </a:prstGeom>
          <a:noFill/>
          <a:ln>
            <a:noFill/>
          </a:ln>
        </p:spPr>
      </p:pic>
      <p:pic>
        <p:nvPicPr>
          <p:cNvPr id="1717" name="Google Shape;1717;p37"/>
          <p:cNvPicPr preferRelativeResize="0"/>
          <p:nvPr/>
        </p:nvPicPr>
        <p:blipFill rotWithShape="1">
          <a:blip r:embed="rId4">
            <a:alphaModFix/>
          </a:blip>
          <a:srcRect b="0" l="0" r="0" t="0"/>
          <a:stretch/>
        </p:blipFill>
        <p:spPr>
          <a:xfrm>
            <a:off x="3097639" y="323886"/>
            <a:ext cx="5779008" cy="448056"/>
          </a:xfrm>
          <a:prstGeom prst="rect">
            <a:avLst/>
          </a:prstGeom>
          <a:noFill/>
          <a:ln>
            <a:noFill/>
          </a:ln>
        </p:spPr>
      </p:pic>
      <p:pic>
        <p:nvPicPr>
          <p:cNvPr id="1718" name="Google Shape;1718;p37"/>
          <p:cNvPicPr preferRelativeResize="0"/>
          <p:nvPr/>
        </p:nvPicPr>
        <p:blipFill rotWithShape="1">
          <a:blip r:embed="rId5">
            <a:alphaModFix/>
          </a:blip>
          <a:srcRect b="0" l="0" r="0" t="0"/>
          <a:stretch/>
        </p:blipFill>
        <p:spPr>
          <a:xfrm>
            <a:off x="810199" y="1434489"/>
            <a:ext cx="10554857" cy="1613431"/>
          </a:xfrm>
          <a:prstGeom prst="rect">
            <a:avLst/>
          </a:prstGeom>
          <a:noFill/>
          <a:ln>
            <a:noFill/>
          </a:ln>
        </p:spPr>
      </p:pic>
      <p:pic>
        <p:nvPicPr>
          <p:cNvPr id="1719" name="Google Shape;1719;p37"/>
          <p:cNvPicPr preferRelativeResize="0"/>
          <p:nvPr/>
        </p:nvPicPr>
        <p:blipFill rotWithShape="1">
          <a:blip r:embed="rId6">
            <a:alphaModFix/>
          </a:blip>
          <a:srcRect b="0" l="0" r="0" t="0"/>
          <a:stretch/>
        </p:blipFill>
        <p:spPr>
          <a:xfrm>
            <a:off x="848394" y="3120308"/>
            <a:ext cx="10361731" cy="1592823"/>
          </a:xfrm>
          <a:prstGeom prst="rect">
            <a:avLst/>
          </a:prstGeom>
          <a:noFill/>
          <a:ln>
            <a:noFill/>
          </a:ln>
        </p:spPr>
      </p:pic>
      <p:pic>
        <p:nvPicPr>
          <p:cNvPr id="1720" name="Google Shape;1720;p37"/>
          <p:cNvPicPr preferRelativeResize="0"/>
          <p:nvPr/>
        </p:nvPicPr>
        <p:blipFill rotWithShape="1">
          <a:blip r:embed="rId7">
            <a:alphaModFix/>
          </a:blip>
          <a:srcRect b="0" l="0" r="0" t="0"/>
          <a:stretch/>
        </p:blipFill>
        <p:spPr>
          <a:xfrm>
            <a:off x="836782" y="4785519"/>
            <a:ext cx="10387303" cy="1239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5" name="Shape 1725"/>
        <p:cNvGrpSpPr/>
        <p:nvPr/>
      </p:nvGrpSpPr>
      <p:grpSpPr>
        <a:xfrm>
          <a:off x="0" y="0"/>
          <a:ext cx="0" cy="0"/>
          <a:chOff x="0" y="0"/>
          <a:chExt cx="0" cy="0"/>
        </a:xfrm>
      </p:grpSpPr>
      <p:pic>
        <p:nvPicPr>
          <p:cNvPr id="1726" name="Google Shape;1726;p38"/>
          <p:cNvPicPr preferRelativeResize="0"/>
          <p:nvPr/>
        </p:nvPicPr>
        <p:blipFill rotWithShape="1">
          <a:blip r:embed="rId3">
            <a:alphaModFix/>
          </a:blip>
          <a:srcRect b="0" l="0" r="0" t="0"/>
          <a:stretch/>
        </p:blipFill>
        <p:spPr>
          <a:xfrm>
            <a:off x="824377" y="908390"/>
            <a:ext cx="10385748" cy="460531"/>
          </a:xfrm>
          <a:prstGeom prst="rect">
            <a:avLst/>
          </a:prstGeom>
          <a:noFill/>
          <a:ln>
            <a:noFill/>
          </a:ln>
        </p:spPr>
      </p:pic>
      <p:pic>
        <p:nvPicPr>
          <p:cNvPr id="1727" name="Google Shape;1727;p38"/>
          <p:cNvPicPr preferRelativeResize="0"/>
          <p:nvPr/>
        </p:nvPicPr>
        <p:blipFill rotWithShape="1">
          <a:blip r:embed="rId4">
            <a:alphaModFix/>
          </a:blip>
          <a:srcRect b="0" l="0" r="0" t="0"/>
          <a:stretch/>
        </p:blipFill>
        <p:spPr>
          <a:xfrm>
            <a:off x="3097639" y="323886"/>
            <a:ext cx="5779008" cy="448056"/>
          </a:xfrm>
          <a:prstGeom prst="rect">
            <a:avLst/>
          </a:prstGeom>
          <a:noFill/>
          <a:ln>
            <a:noFill/>
          </a:ln>
        </p:spPr>
      </p:pic>
      <p:pic>
        <p:nvPicPr>
          <p:cNvPr id="1728" name="Google Shape;1728;p38"/>
          <p:cNvPicPr preferRelativeResize="0"/>
          <p:nvPr/>
        </p:nvPicPr>
        <p:blipFill rotWithShape="1">
          <a:blip r:embed="rId5">
            <a:alphaModFix/>
          </a:blip>
          <a:srcRect b="0" l="0" r="0" t="0"/>
          <a:stretch/>
        </p:blipFill>
        <p:spPr>
          <a:xfrm>
            <a:off x="844063" y="1436498"/>
            <a:ext cx="10420119" cy="1264821"/>
          </a:xfrm>
          <a:prstGeom prst="rect">
            <a:avLst/>
          </a:prstGeom>
          <a:noFill/>
          <a:ln>
            <a:noFill/>
          </a:ln>
        </p:spPr>
      </p:pic>
      <p:pic>
        <p:nvPicPr>
          <p:cNvPr id="1729" name="Google Shape;1729;p38"/>
          <p:cNvPicPr preferRelativeResize="0"/>
          <p:nvPr/>
        </p:nvPicPr>
        <p:blipFill rotWithShape="1">
          <a:blip r:embed="rId6">
            <a:alphaModFix/>
          </a:blip>
          <a:srcRect b="0" l="0" r="0" t="0"/>
          <a:stretch/>
        </p:blipFill>
        <p:spPr>
          <a:xfrm>
            <a:off x="841411" y="2768896"/>
            <a:ext cx="10374109" cy="1091128"/>
          </a:xfrm>
          <a:prstGeom prst="rect">
            <a:avLst/>
          </a:prstGeom>
          <a:noFill/>
          <a:ln>
            <a:noFill/>
          </a:ln>
        </p:spPr>
      </p:pic>
      <p:pic>
        <p:nvPicPr>
          <p:cNvPr id="1730" name="Google Shape;1730;p38"/>
          <p:cNvPicPr preferRelativeResize="0"/>
          <p:nvPr/>
        </p:nvPicPr>
        <p:blipFill rotWithShape="1">
          <a:blip r:embed="rId7">
            <a:alphaModFix/>
          </a:blip>
          <a:srcRect b="0" l="0" r="0" t="0"/>
          <a:stretch/>
        </p:blipFill>
        <p:spPr>
          <a:xfrm>
            <a:off x="848390" y="3818143"/>
            <a:ext cx="10374109" cy="127578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4" name="Shape 1734"/>
        <p:cNvGrpSpPr/>
        <p:nvPr/>
      </p:nvGrpSpPr>
      <p:grpSpPr>
        <a:xfrm>
          <a:off x="0" y="0"/>
          <a:ext cx="0" cy="0"/>
          <a:chOff x="0" y="0"/>
          <a:chExt cx="0" cy="0"/>
        </a:xfrm>
      </p:grpSpPr>
      <p:pic>
        <p:nvPicPr>
          <p:cNvPr id="1735" name="Google Shape;1735;p39"/>
          <p:cNvPicPr preferRelativeResize="0"/>
          <p:nvPr/>
        </p:nvPicPr>
        <p:blipFill rotWithShape="1">
          <a:blip r:embed="rId3">
            <a:alphaModFix/>
          </a:blip>
          <a:srcRect b="0" l="0" r="0" t="0"/>
          <a:stretch/>
        </p:blipFill>
        <p:spPr>
          <a:xfrm>
            <a:off x="1538055" y="930663"/>
            <a:ext cx="9115888" cy="926058"/>
          </a:xfrm>
          <a:prstGeom prst="rect">
            <a:avLst/>
          </a:prstGeom>
          <a:noFill/>
          <a:ln>
            <a:noFill/>
          </a:ln>
        </p:spPr>
      </p:pic>
      <p:pic>
        <p:nvPicPr>
          <p:cNvPr id="1736" name="Google Shape;1736;p39"/>
          <p:cNvPicPr preferRelativeResize="0"/>
          <p:nvPr/>
        </p:nvPicPr>
        <p:blipFill rotWithShape="1">
          <a:blip r:embed="rId4">
            <a:alphaModFix/>
          </a:blip>
          <a:srcRect b="0" l="0" r="0" t="0"/>
          <a:stretch/>
        </p:blipFill>
        <p:spPr>
          <a:xfrm>
            <a:off x="786690" y="2839289"/>
            <a:ext cx="10618619" cy="18925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AEAEA"/>
        </a:solidFill>
      </p:bgPr>
    </p:bg>
    <p:spTree>
      <p:nvGrpSpPr>
        <p:cNvPr id="1245" name="Shape 1245"/>
        <p:cNvGrpSpPr/>
        <p:nvPr/>
      </p:nvGrpSpPr>
      <p:grpSpPr>
        <a:xfrm>
          <a:off x="0" y="0"/>
          <a:ext cx="0" cy="0"/>
          <a:chOff x="0" y="0"/>
          <a:chExt cx="0" cy="0"/>
        </a:xfrm>
      </p:grpSpPr>
      <p:sp>
        <p:nvSpPr>
          <p:cNvPr id="1246" name="Google Shape;1246;p4"/>
          <p:cNvSpPr/>
          <p:nvPr/>
        </p:nvSpPr>
        <p:spPr>
          <a:xfrm>
            <a:off x="0" y="260351"/>
            <a:ext cx="12192000" cy="638175"/>
          </a:xfrm>
          <a:prstGeom prst="rect">
            <a:avLst/>
          </a:prstGeom>
          <a:solidFill>
            <a:srgbClr val="800000"/>
          </a:solidFill>
          <a:ln>
            <a:noFill/>
          </a:ln>
        </p:spPr>
        <p:txBody>
          <a:bodyPr anchorCtr="0" anchor="ctr" bIns="45650" lIns="91300" spcFirstLastPara="1" rIns="91300" wrap="square" tIns="4565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47" name="Google Shape;1247;p4"/>
          <p:cNvSpPr txBox="1"/>
          <p:nvPr/>
        </p:nvSpPr>
        <p:spPr>
          <a:xfrm>
            <a:off x="1408125" y="394772"/>
            <a:ext cx="915035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it-IT" sz="2400">
                <a:solidFill>
                  <a:schemeClr val="lt1"/>
                </a:solidFill>
                <a:latin typeface="Arial"/>
                <a:ea typeface="Arial"/>
                <a:cs typeface="Arial"/>
                <a:sym typeface="Arial"/>
              </a:rPr>
              <a:t>CAUSE DI PRESCRIZIONE DI FARMACI ANTIPSICOTICI - UK</a:t>
            </a:r>
            <a:endParaRPr sz="2400">
              <a:solidFill>
                <a:srgbClr val="FFFFFF"/>
              </a:solidFill>
              <a:latin typeface="Arial"/>
              <a:ea typeface="Arial"/>
              <a:cs typeface="Arial"/>
              <a:sym typeface="Arial"/>
            </a:endParaRPr>
          </a:p>
        </p:txBody>
      </p:sp>
      <p:cxnSp>
        <p:nvCxnSpPr>
          <p:cNvPr id="1248" name="Google Shape;1248;p4"/>
          <p:cNvCxnSpPr/>
          <p:nvPr/>
        </p:nvCxnSpPr>
        <p:spPr>
          <a:xfrm flipH="1">
            <a:off x="1520832" y="6381750"/>
            <a:ext cx="9150351" cy="1588"/>
          </a:xfrm>
          <a:prstGeom prst="straightConnector1">
            <a:avLst/>
          </a:prstGeom>
          <a:noFill/>
          <a:ln cap="flat" cmpd="sng" w="12825">
            <a:solidFill>
              <a:srgbClr val="7F7F7F"/>
            </a:solidFill>
            <a:prstDash val="solid"/>
            <a:miter lim="800000"/>
            <a:headEnd len="med" w="med" type="none"/>
            <a:tailEnd len="med" w="med" type="none"/>
          </a:ln>
        </p:spPr>
      </p:cxnSp>
      <p:sp>
        <p:nvSpPr>
          <p:cNvPr id="1249" name="Google Shape;1249;p4"/>
          <p:cNvSpPr txBox="1"/>
          <p:nvPr/>
        </p:nvSpPr>
        <p:spPr>
          <a:xfrm>
            <a:off x="1665300" y="6427788"/>
            <a:ext cx="8893175" cy="400050"/>
          </a:xfrm>
          <a:prstGeom prst="rect">
            <a:avLst/>
          </a:prstGeom>
          <a:noFill/>
          <a:ln>
            <a:noFill/>
          </a:ln>
        </p:spPr>
        <p:txBody>
          <a:bodyPr anchorCtr="0" anchor="t" bIns="45650" lIns="91325" spcFirstLastPara="1" rIns="91325" wrap="square" tIns="45650">
            <a:spAutoFit/>
          </a:bodyPr>
          <a:lstStyle/>
          <a:p>
            <a:pPr indent="0" lvl="0" marL="0" marR="0" rtl="0" algn="l">
              <a:spcBef>
                <a:spcPts val="0"/>
              </a:spcBef>
              <a:spcAft>
                <a:spcPts val="0"/>
              </a:spcAft>
              <a:buNone/>
            </a:pPr>
            <a:r>
              <a:rPr lang="it-IT" sz="1000">
                <a:solidFill>
                  <a:srgbClr val="000000"/>
                </a:solidFill>
                <a:latin typeface="Century Gothic"/>
                <a:ea typeface="Century Gothic"/>
                <a:cs typeface="Century Gothic"/>
                <a:sym typeface="Century Gothic"/>
              </a:rPr>
              <a:t>Sheehan R. et al. Mental illness, challenging behaviour, and psychotropic drug prescribing in people with intellectual disability: UK population based cohort study. BMJ 2015; 351:h4326</a:t>
            </a:r>
            <a:endParaRPr sz="1000">
              <a:solidFill>
                <a:srgbClr val="000000"/>
              </a:solidFill>
              <a:latin typeface="Century Gothic"/>
              <a:ea typeface="Century Gothic"/>
              <a:cs typeface="Century Gothic"/>
              <a:sym typeface="Century Gothic"/>
            </a:endParaRPr>
          </a:p>
        </p:txBody>
      </p:sp>
      <p:pic>
        <p:nvPicPr>
          <p:cNvPr id="1250" name="Google Shape;1250;p4"/>
          <p:cNvPicPr preferRelativeResize="0"/>
          <p:nvPr/>
        </p:nvPicPr>
        <p:blipFill rotWithShape="1">
          <a:blip r:embed="rId3">
            <a:alphaModFix/>
          </a:blip>
          <a:srcRect b="0" l="0" r="0" t="0"/>
          <a:stretch/>
        </p:blipFill>
        <p:spPr>
          <a:xfrm>
            <a:off x="3231363" y="1387725"/>
            <a:ext cx="5761038" cy="437038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pic>
        <p:nvPicPr>
          <p:cNvPr id="1742" name="Google Shape;1742;p40"/>
          <p:cNvPicPr preferRelativeResize="0"/>
          <p:nvPr/>
        </p:nvPicPr>
        <p:blipFill rotWithShape="1">
          <a:blip r:embed="rId3">
            <a:alphaModFix/>
          </a:blip>
          <a:srcRect b="0" l="0" r="0" t="0"/>
          <a:stretch/>
        </p:blipFill>
        <p:spPr>
          <a:xfrm>
            <a:off x="1321016" y="1362091"/>
            <a:ext cx="9549963" cy="543307"/>
          </a:xfrm>
          <a:prstGeom prst="rect">
            <a:avLst/>
          </a:prstGeom>
          <a:noFill/>
          <a:ln>
            <a:noFill/>
          </a:ln>
        </p:spPr>
      </p:pic>
      <p:pic>
        <p:nvPicPr>
          <p:cNvPr id="1743" name="Google Shape;1743;p40"/>
          <p:cNvPicPr preferRelativeResize="0"/>
          <p:nvPr/>
        </p:nvPicPr>
        <p:blipFill rotWithShape="1">
          <a:blip r:embed="rId4">
            <a:alphaModFix/>
          </a:blip>
          <a:srcRect b="0" l="0" r="0" t="0"/>
          <a:stretch/>
        </p:blipFill>
        <p:spPr>
          <a:xfrm>
            <a:off x="597557" y="341883"/>
            <a:ext cx="10996883" cy="666859"/>
          </a:xfrm>
          <a:prstGeom prst="rect">
            <a:avLst/>
          </a:prstGeom>
          <a:noFill/>
          <a:ln>
            <a:noFill/>
          </a:ln>
        </p:spPr>
      </p:pic>
      <p:pic>
        <p:nvPicPr>
          <p:cNvPr id="1744" name="Google Shape;1744;p40"/>
          <p:cNvPicPr preferRelativeResize="0"/>
          <p:nvPr/>
        </p:nvPicPr>
        <p:blipFill rotWithShape="1">
          <a:blip r:embed="rId5">
            <a:alphaModFix/>
          </a:blip>
          <a:srcRect b="0" l="0" r="0" t="0"/>
          <a:stretch/>
        </p:blipFill>
        <p:spPr>
          <a:xfrm>
            <a:off x="706939" y="2802055"/>
            <a:ext cx="10778122" cy="258354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sp>
        <p:nvSpPr>
          <p:cNvPr id="1750" name="Google Shape;1750;p41"/>
          <p:cNvSpPr txBox="1"/>
          <p:nvPr/>
        </p:nvSpPr>
        <p:spPr>
          <a:xfrm>
            <a:off x="464457" y="1335311"/>
            <a:ext cx="1124131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Garamond"/>
              <a:buNone/>
            </a:pPr>
            <a:r>
              <a:rPr b="0" i="0" lang="it-IT" sz="1800" u="none" cap="none" strike="noStrike">
                <a:solidFill>
                  <a:srgbClr val="000000"/>
                </a:solidFill>
                <a:latin typeface="Garamond"/>
                <a:ea typeface="Garamond"/>
                <a:cs typeface="Garamond"/>
                <a:sym typeface="Garamond"/>
              </a:rPr>
              <a:t>È stata effettuata una ricerca sistematica della letteratura consultando le banche dati CENTRAL, PubMed/Medline, Embase, Cinhal, dalla data di creazione fino al 26 settembre 2022, senza limitazioni di lingua. Al fine di ottenere ulteriori studi, sono stati ricercati i riferimenti bibliografici degli articoli reperiti attraverso le strategie di ricerca e i registri di studi in corso tramite ClinicalTrials.gov (www.clinicaltrials.gov). </a:t>
            </a:r>
            <a:endParaRPr b="0" i="0" sz="1800" u="none" cap="none" strike="noStrike">
              <a:solidFill>
                <a:srgbClr val="000000"/>
              </a:solidFill>
              <a:latin typeface="Arial"/>
              <a:ea typeface="Arial"/>
              <a:cs typeface="Arial"/>
              <a:sym typeface="Arial"/>
            </a:endParaRPr>
          </a:p>
        </p:txBody>
      </p:sp>
      <p:sp>
        <p:nvSpPr>
          <p:cNvPr id="1751" name="Google Shape;1751;p41"/>
          <p:cNvSpPr/>
          <p:nvPr/>
        </p:nvSpPr>
        <p:spPr>
          <a:xfrm>
            <a:off x="3261870" y="2876578"/>
            <a:ext cx="1277957" cy="432412"/>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it-IT" sz="2200" u="none" cap="none" strike="noStrike">
                <a:solidFill>
                  <a:srgbClr val="000000"/>
                </a:solidFill>
                <a:latin typeface="Arial"/>
                <a:ea typeface="Arial"/>
                <a:cs typeface="Arial"/>
                <a:sym typeface="Arial"/>
              </a:rPr>
              <a:t>542</a:t>
            </a:r>
            <a:endParaRPr/>
          </a:p>
        </p:txBody>
      </p:sp>
      <p:sp>
        <p:nvSpPr>
          <p:cNvPr id="1752" name="Google Shape;1752;p41"/>
          <p:cNvSpPr/>
          <p:nvPr/>
        </p:nvSpPr>
        <p:spPr>
          <a:xfrm>
            <a:off x="2347469" y="3526436"/>
            <a:ext cx="991520" cy="432412"/>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it-IT" sz="2200" u="none" cap="none" strike="noStrike">
                <a:solidFill>
                  <a:srgbClr val="000000"/>
                </a:solidFill>
                <a:latin typeface="Arial"/>
                <a:ea typeface="Arial"/>
                <a:cs typeface="Arial"/>
                <a:sym typeface="Arial"/>
              </a:rPr>
              <a:t>500</a:t>
            </a:r>
            <a:endParaRPr/>
          </a:p>
        </p:txBody>
      </p:sp>
      <p:sp>
        <p:nvSpPr>
          <p:cNvPr id="1753" name="Google Shape;1753;p41"/>
          <p:cNvSpPr/>
          <p:nvPr/>
        </p:nvSpPr>
        <p:spPr>
          <a:xfrm>
            <a:off x="3261869" y="4181405"/>
            <a:ext cx="991520" cy="432412"/>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it-IT" sz="2200" u="none" cap="none" strike="noStrike">
                <a:solidFill>
                  <a:srgbClr val="000000"/>
                </a:solidFill>
                <a:latin typeface="Arial"/>
                <a:ea typeface="Arial"/>
                <a:cs typeface="Arial"/>
                <a:sym typeface="Arial"/>
              </a:rPr>
              <a:t>42</a:t>
            </a:r>
            <a:endParaRPr/>
          </a:p>
        </p:txBody>
      </p:sp>
      <p:sp>
        <p:nvSpPr>
          <p:cNvPr id="1754" name="Google Shape;1754;p41"/>
          <p:cNvSpPr/>
          <p:nvPr/>
        </p:nvSpPr>
        <p:spPr>
          <a:xfrm>
            <a:off x="2347467" y="4872207"/>
            <a:ext cx="991521" cy="432412"/>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it-IT" sz="2200" u="none" cap="none" strike="noStrike">
                <a:solidFill>
                  <a:srgbClr val="000000"/>
                </a:solidFill>
                <a:latin typeface="Arial"/>
                <a:ea typeface="Arial"/>
                <a:cs typeface="Arial"/>
                <a:sym typeface="Arial"/>
              </a:rPr>
              <a:t>39</a:t>
            </a:r>
            <a:endParaRPr/>
          </a:p>
        </p:txBody>
      </p:sp>
      <p:sp>
        <p:nvSpPr>
          <p:cNvPr id="1755" name="Google Shape;1755;p41"/>
          <p:cNvSpPr/>
          <p:nvPr/>
        </p:nvSpPr>
        <p:spPr>
          <a:xfrm>
            <a:off x="3261868" y="5481121"/>
            <a:ext cx="991520" cy="432412"/>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it-IT" sz="2200" u="none" cap="none" strike="noStrike">
                <a:solidFill>
                  <a:srgbClr val="000000"/>
                </a:solidFill>
                <a:latin typeface="Arial"/>
                <a:ea typeface="Arial"/>
                <a:cs typeface="Arial"/>
                <a:sym typeface="Arial"/>
              </a:rPr>
              <a:t>3 RCT</a:t>
            </a:r>
            <a:endParaRPr/>
          </a:p>
        </p:txBody>
      </p:sp>
      <p:cxnSp>
        <p:nvCxnSpPr>
          <p:cNvPr id="1756" name="Google Shape;1756;p41"/>
          <p:cNvCxnSpPr>
            <a:stCxn id="1751" idx="2"/>
          </p:cNvCxnSpPr>
          <p:nvPr/>
        </p:nvCxnSpPr>
        <p:spPr>
          <a:xfrm>
            <a:off x="3900849" y="3308990"/>
            <a:ext cx="0" cy="872400"/>
          </a:xfrm>
          <a:prstGeom prst="straightConnector1">
            <a:avLst/>
          </a:prstGeom>
          <a:noFill/>
          <a:ln cap="flat" cmpd="sng" w="12700">
            <a:solidFill>
              <a:schemeClr val="dk1"/>
            </a:solidFill>
            <a:prstDash val="solid"/>
            <a:miter lim="800000"/>
            <a:headEnd len="sm" w="sm" type="none"/>
            <a:tailEnd len="sm" w="sm" type="none"/>
          </a:ln>
        </p:spPr>
      </p:cxnSp>
      <p:cxnSp>
        <p:nvCxnSpPr>
          <p:cNvPr id="1757" name="Google Shape;1757;p41"/>
          <p:cNvCxnSpPr>
            <a:endCxn id="1752" idx="3"/>
          </p:cNvCxnSpPr>
          <p:nvPr/>
        </p:nvCxnSpPr>
        <p:spPr>
          <a:xfrm rot="10800000">
            <a:off x="3338989" y="3742642"/>
            <a:ext cx="561900" cy="0"/>
          </a:xfrm>
          <a:prstGeom prst="straightConnector1">
            <a:avLst/>
          </a:prstGeom>
          <a:noFill/>
          <a:ln cap="flat" cmpd="sng" w="12700">
            <a:solidFill>
              <a:schemeClr val="dk1"/>
            </a:solidFill>
            <a:prstDash val="solid"/>
            <a:miter lim="800000"/>
            <a:headEnd len="sm" w="sm" type="none"/>
            <a:tailEnd len="sm" w="sm" type="none"/>
          </a:ln>
        </p:spPr>
      </p:cxnSp>
      <p:cxnSp>
        <p:nvCxnSpPr>
          <p:cNvPr id="1758" name="Google Shape;1758;p41"/>
          <p:cNvCxnSpPr/>
          <p:nvPr/>
        </p:nvCxnSpPr>
        <p:spPr>
          <a:xfrm flipH="1">
            <a:off x="3900847" y="4622690"/>
            <a:ext cx="2" cy="858431"/>
          </a:xfrm>
          <a:prstGeom prst="straightConnector1">
            <a:avLst/>
          </a:prstGeom>
          <a:noFill/>
          <a:ln cap="flat" cmpd="sng" w="12700">
            <a:solidFill>
              <a:schemeClr val="dk1"/>
            </a:solidFill>
            <a:prstDash val="solid"/>
            <a:miter lim="800000"/>
            <a:headEnd len="sm" w="sm" type="none"/>
            <a:tailEnd len="sm" w="sm" type="none"/>
          </a:ln>
        </p:spPr>
      </p:cxnSp>
      <p:cxnSp>
        <p:nvCxnSpPr>
          <p:cNvPr id="1759" name="Google Shape;1759;p41"/>
          <p:cNvCxnSpPr/>
          <p:nvPr/>
        </p:nvCxnSpPr>
        <p:spPr>
          <a:xfrm rot="10800000">
            <a:off x="3338988" y="5083638"/>
            <a:ext cx="561859" cy="0"/>
          </a:xfrm>
          <a:prstGeom prst="straightConnector1">
            <a:avLst/>
          </a:prstGeom>
          <a:noFill/>
          <a:ln cap="flat" cmpd="sng" w="12700">
            <a:solidFill>
              <a:schemeClr val="dk1"/>
            </a:solidFill>
            <a:prstDash val="solid"/>
            <a:miter lim="800000"/>
            <a:headEnd len="sm" w="sm" type="none"/>
            <a:tailEnd len="sm" w="sm" type="none"/>
          </a:ln>
        </p:spPr>
      </p:cxnSp>
      <p:sp>
        <p:nvSpPr>
          <p:cNvPr id="1760" name="Google Shape;1760;p41"/>
          <p:cNvSpPr/>
          <p:nvPr/>
        </p:nvSpPr>
        <p:spPr>
          <a:xfrm>
            <a:off x="6811850" y="3749890"/>
            <a:ext cx="991520" cy="432412"/>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it-IT" sz="2200" u="none" cap="none" strike="noStrike">
                <a:solidFill>
                  <a:srgbClr val="000000"/>
                </a:solidFill>
                <a:latin typeface="Arial"/>
                <a:ea typeface="Arial"/>
                <a:cs typeface="Arial"/>
                <a:sym typeface="Arial"/>
              </a:rPr>
              <a:t>2</a:t>
            </a:r>
            <a:endParaRPr/>
          </a:p>
        </p:txBody>
      </p:sp>
      <p:sp>
        <p:nvSpPr>
          <p:cNvPr id="1761" name="Google Shape;1761;p41"/>
          <p:cNvSpPr/>
          <p:nvPr/>
        </p:nvSpPr>
        <p:spPr>
          <a:xfrm>
            <a:off x="6811850" y="4569440"/>
            <a:ext cx="991520" cy="432412"/>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it-IT" sz="2200" u="none" cap="none" strike="noStrike">
                <a:solidFill>
                  <a:srgbClr val="000000"/>
                </a:solidFill>
                <a:latin typeface="Arial"/>
                <a:ea typeface="Arial"/>
                <a:cs typeface="Arial"/>
                <a:sym typeface="Arial"/>
              </a:rPr>
              <a:t>1</a:t>
            </a:r>
            <a:endParaRPr/>
          </a:p>
        </p:txBody>
      </p:sp>
      <p:sp>
        <p:nvSpPr>
          <p:cNvPr id="1762" name="Google Shape;1762;p41"/>
          <p:cNvSpPr txBox="1"/>
          <p:nvPr/>
        </p:nvSpPr>
        <p:spPr>
          <a:xfrm>
            <a:off x="7954167" y="3786544"/>
            <a:ext cx="200989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rgbClr val="000000"/>
                </a:solidFill>
                <a:latin typeface="Arial"/>
                <a:ea typeface="Arial"/>
                <a:cs typeface="Arial"/>
                <a:sym typeface="Arial"/>
              </a:rPr>
              <a:t>solo eventi avversi</a:t>
            </a:r>
            <a:endParaRPr/>
          </a:p>
        </p:txBody>
      </p:sp>
      <p:sp>
        <p:nvSpPr>
          <p:cNvPr id="1763" name="Google Shape;1763;p41"/>
          <p:cNvSpPr/>
          <p:nvPr/>
        </p:nvSpPr>
        <p:spPr>
          <a:xfrm>
            <a:off x="5272432" y="4165876"/>
            <a:ext cx="991520" cy="432412"/>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it-IT" sz="2200" u="none" cap="none" strike="noStrike">
                <a:solidFill>
                  <a:srgbClr val="000000"/>
                </a:solidFill>
                <a:latin typeface="Arial"/>
                <a:ea typeface="Arial"/>
                <a:cs typeface="Arial"/>
                <a:sym typeface="Arial"/>
              </a:rPr>
              <a:t>3</a:t>
            </a:r>
            <a:endParaRPr/>
          </a:p>
        </p:txBody>
      </p:sp>
      <p:sp>
        <p:nvSpPr>
          <p:cNvPr id="1764" name="Google Shape;1764;p41"/>
          <p:cNvSpPr/>
          <p:nvPr/>
        </p:nvSpPr>
        <p:spPr>
          <a:xfrm>
            <a:off x="6382356" y="3526435"/>
            <a:ext cx="307863" cy="1664091"/>
          </a:xfrm>
          <a:prstGeom prst="leftBrace">
            <a:avLst>
              <a:gd fmla="val 8333"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765" name="Google Shape;1765;p41"/>
          <p:cNvCxnSpPr>
            <a:stCxn id="1755" idx="3"/>
            <a:endCxn id="1763" idx="1"/>
          </p:cNvCxnSpPr>
          <p:nvPr/>
        </p:nvCxnSpPr>
        <p:spPr>
          <a:xfrm flipH="1" rot="10800000">
            <a:off x="4253388" y="4382127"/>
            <a:ext cx="1019100" cy="1315200"/>
          </a:xfrm>
          <a:prstGeom prst="bentConnector3">
            <a:avLst>
              <a:gd fmla="val 50000" name="adj1"/>
            </a:avLst>
          </a:prstGeom>
          <a:noFill/>
          <a:ln cap="flat" cmpd="sng" w="12700">
            <a:solidFill>
              <a:srgbClr val="C00000"/>
            </a:solidFill>
            <a:prstDash val="solid"/>
            <a:miter lim="800000"/>
            <a:headEnd len="sm" w="sm" type="none"/>
            <a:tailEnd len="med" w="med" type="stealth"/>
          </a:ln>
        </p:spPr>
      </p:cxnSp>
      <p:pic>
        <p:nvPicPr>
          <p:cNvPr id="1766" name="Google Shape;1766;p41"/>
          <p:cNvPicPr preferRelativeResize="0"/>
          <p:nvPr/>
        </p:nvPicPr>
        <p:blipFill rotWithShape="1">
          <a:blip r:embed="rId3">
            <a:alphaModFix/>
          </a:blip>
          <a:srcRect b="0" l="0" r="0" t="0"/>
          <a:stretch/>
        </p:blipFill>
        <p:spPr>
          <a:xfrm>
            <a:off x="937597" y="280829"/>
            <a:ext cx="10383545" cy="98191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1" name="Shape 1771"/>
        <p:cNvGrpSpPr/>
        <p:nvPr/>
      </p:nvGrpSpPr>
      <p:grpSpPr>
        <a:xfrm>
          <a:off x="0" y="0"/>
          <a:ext cx="0" cy="0"/>
          <a:chOff x="0" y="0"/>
          <a:chExt cx="0" cy="0"/>
        </a:xfrm>
      </p:grpSpPr>
      <p:sp>
        <p:nvSpPr>
          <p:cNvPr id="1772" name="Google Shape;1772;p42"/>
          <p:cNvSpPr txBox="1"/>
          <p:nvPr/>
        </p:nvSpPr>
        <p:spPr>
          <a:xfrm>
            <a:off x="643329" y="2264227"/>
            <a:ext cx="10957571"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Garamond"/>
              <a:buNone/>
            </a:pPr>
            <a:r>
              <a:rPr b="0" i="0" lang="it-IT" sz="1800" u="none" cap="none" strike="noStrike">
                <a:solidFill>
                  <a:srgbClr val="000000"/>
                </a:solidFill>
                <a:latin typeface="Garamond"/>
                <a:ea typeface="Garamond"/>
                <a:cs typeface="Garamond"/>
                <a:sym typeface="Garamond"/>
              </a:rPr>
              <a:t>Con particolare riferimento agli eventi avversi sono stati inclusi </a:t>
            </a:r>
            <a:r>
              <a:rPr b="1" i="0" lang="it-IT" sz="1800" u="none" cap="none" strike="noStrike">
                <a:solidFill>
                  <a:srgbClr val="FF0000"/>
                </a:solidFill>
                <a:latin typeface="Garamond"/>
                <a:ea typeface="Garamond"/>
                <a:cs typeface="Garamond"/>
                <a:sym typeface="Garamond"/>
              </a:rPr>
              <a:t>3 studi randomizzati controllati</a:t>
            </a:r>
            <a:r>
              <a:rPr b="0" i="0" lang="it-IT" sz="1800" u="none" cap="none" strike="noStrike">
                <a:solidFill>
                  <a:srgbClr val="000000"/>
                </a:solidFill>
                <a:latin typeface="Garamond"/>
                <a:ea typeface="Garamond"/>
                <a:cs typeface="Garamond"/>
                <a:sym typeface="Garamond"/>
              </a:rPr>
              <a:t> di cui </a:t>
            </a:r>
            <a:r>
              <a:rPr b="1" i="0" lang="it-IT" sz="1800" u="none" cap="none" strike="noStrike">
                <a:solidFill>
                  <a:srgbClr val="FF0000"/>
                </a:solidFill>
                <a:latin typeface="Garamond"/>
                <a:ea typeface="Garamond"/>
                <a:cs typeface="Garamond"/>
                <a:sym typeface="Garamond"/>
              </a:rPr>
              <a:t>1 con sola popolazione adulta</a:t>
            </a:r>
            <a:r>
              <a:rPr b="0" i="0" lang="it-IT" sz="1800" u="none" cap="none" strike="noStrike">
                <a:solidFill>
                  <a:srgbClr val="000000"/>
                </a:solidFill>
                <a:latin typeface="Garamond"/>
                <a:ea typeface="Garamond"/>
                <a:cs typeface="Garamond"/>
                <a:sym typeface="Garamond"/>
              </a:rPr>
              <a:t> ASD (n= 59; </a:t>
            </a:r>
            <a:r>
              <a:rPr b="0" i="1" lang="it-IT" sz="1800" u="none" cap="none" strike="noStrike">
                <a:solidFill>
                  <a:srgbClr val="000000"/>
                </a:solidFill>
                <a:latin typeface="Garamond"/>
                <a:ea typeface="Garamond"/>
                <a:cs typeface="Garamond"/>
                <a:sym typeface="Garamond"/>
              </a:rPr>
              <a:t>range </a:t>
            </a:r>
            <a:r>
              <a:rPr b="0" i="0" lang="it-IT" sz="1800" u="none" cap="none" strike="noStrike">
                <a:solidFill>
                  <a:srgbClr val="000000"/>
                </a:solidFill>
                <a:latin typeface="Garamond"/>
                <a:ea typeface="Garamond"/>
                <a:cs typeface="Garamond"/>
                <a:sym typeface="Garamond"/>
              </a:rPr>
              <a:t>di età compreso tra 19 e 56 anni) (McDougle </a:t>
            </a:r>
            <a:r>
              <a:rPr b="0" i="1" lang="it-IT" sz="1800" u="none" cap="none" strike="noStrike">
                <a:solidFill>
                  <a:srgbClr val="000000"/>
                </a:solidFill>
                <a:latin typeface="Garamond"/>
                <a:ea typeface="Garamond"/>
                <a:cs typeface="Garamond"/>
                <a:sym typeface="Garamond"/>
              </a:rPr>
              <a:t>al.</a:t>
            </a:r>
            <a:r>
              <a:rPr b="0" i="0" lang="it-IT" sz="1800" u="none" cap="none" strike="noStrike">
                <a:solidFill>
                  <a:srgbClr val="000000"/>
                </a:solidFill>
                <a:latin typeface="Garamond"/>
                <a:ea typeface="Garamond"/>
                <a:cs typeface="Garamond"/>
                <a:sym typeface="Garamond"/>
              </a:rPr>
              <a:t>, 1998) e due con popolazione ASD di età mista (Hellings </a:t>
            </a:r>
            <a:r>
              <a:rPr b="0" i="1" lang="it-IT" sz="1800" u="none" cap="none" strike="noStrike">
                <a:solidFill>
                  <a:srgbClr val="000000"/>
                </a:solidFill>
                <a:latin typeface="Garamond"/>
                <a:ea typeface="Garamond"/>
                <a:cs typeface="Garamond"/>
                <a:sym typeface="Garamond"/>
              </a:rPr>
              <a:t>et al.</a:t>
            </a:r>
            <a:r>
              <a:rPr b="0" i="0" lang="it-IT" sz="1800" u="none" cap="none" strike="noStrike">
                <a:solidFill>
                  <a:srgbClr val="000000"/>
                </a:solidFill>
                <a:latin typeface="Garamond"/>
                <a:ea typeface="Garamond"/>
                <a:cs typeface="Garamond"/>
                <a:sym typeface="Garamond"/>
              </a:rPr>
              <a:t>, 2006; Remington </a:t>
            </a:r>
            <a:r>
              <a:rPr b="0" i="1" lang="it-IT" sz="1800" u="none" cap="none" strike="noStrike">
                <a:solidFill>
                  <a:srgbClr val="000000"/>
                </a:solidFill>
                <a:latin typeface="Garamond"/>
                <a:ea typeface="Garamond"/>
                <a:cs typeface="Garamond"/>
                <a:sym typeface="Garamond"/>
              </a:rPr>
              <a:t>et al.</a:t>
            </a:r>
            <a:r>
              <a:rPr b="0" i="0" lang="it-IT" sz="1800" u="none" cap="none" strike="noStrike">
                <a:solidFill>
                  <a:srgbClr val="000000"/>
                </a:solidFill>
                <a:latin typeface="Garamond"/>
                <a:ea typeface="Garamond"/>
                <a:cs typeface="Garamond"/>
                <a:sym typeface="Garamond"/>
              </a:rPr>
              <a:t>, 2001). Due studi hanno preso in considerazione il trattamento con </a:t>
            </a:r>
            <a:r>
              <a:rPr b="1" i="0" lang="it-IT" sz="1800" u="none" cap="none" strike="noStrike">
                <a:solidFill>
                  <a:srgbClr val="FF0000"/>
                </a:solidFill>
                <a:latin typeface="Garamond"/>
                <a:ea typeface="Garamond"/>
                <a:cs typeface="Garamond"/>
                <a:sym typeface="Garamond"/>
              </a:rPr>
              <a:t>risperidone</a:t>
            </a:r>
            <a:r>
              <a:rPr b="0" i="0" lang="it-IT" sz="1800" u="none" cap="none" strike="noStrike">
                <a:solidFill>
                  <a:srgbClr val="000000"/>
                </a:solidFill>
                <a:latin typeface="Garamond"/>
                <a:ea typeface="Garamond"/>
                <a:cs typeface="Garamond"/>
                <a:sym typeface="Garamond"/>
              </a:rPr>
              <a:t> somministrato a un dosaggio di 2 mg/die per 3-5 settimane (Hellings </a:t>
            </a:r>
            <a:r>
              <a:rPr b="0" i="1" lang="it-IT" sz="1800" u="none" cap="none" strike="noStrike">
                <a:solidFill>
                  <a:srgbClr val="000000"/>
                </a:solidFill>
                <a:latin typeface="Garamond"/>
                <a:ea typeface="Garamond"/>
                <a:cs typeface="Garamond"/>
                <a:sym typeface="Garamond"/>
              </a:rPr>
              <a:t>et al.</a:t>
            </a:r>
            <a:r>
              <a:rPr b="0" i="0" lang="it-IT" sz="1800" u="none" cap="none" strike="noStrike">
                <a:solidFill>
                  <a:srgbClr val="000000"/>
                </a:solidFill>
                <a:latin typeface="Garamond"/>
                <a:ea typeface="Garamond"/>
                <a:cs typeface="Garamond"/>
                <a:sym typeface="Garamond"/>
              </a:rPr>
              <a:t>, 2006; McDougle </a:t>
            </a:r>
            <a:r>
              <a:rPr b="0" i="1" lang="it-IT" sz="1800" u="none" cap="none" strike="noStrike">
                <a:solidFill>
                  <a:srgbClr val="000000"/>
                </a:solidFill>
                <a:latin typeface="Garamond"/>
                <a:ea typeface="Garamond"/>
                <a:cs typeface="Garamond"/>
                <a:sym typeface="Garamond"/>
              </a:rPr>
              <a:t>et al.</a:t>
            </a:r>
            <a:r>
              <a:rPr b="0" i="0" lang="it-IT" sz="1800" u="none" cap="none" strike="noStrike">
                <a:solidFill>
                  <a:srgbClr val="000000"/>
                </a:solidFill>
                <a:latin typeface="Garamond"/>
                <a:ea typeface="Garamond"/>
                <a:cs typeface="Garamond"/>
                <a:sym typeface="Garamond"/>
              </a:rPr>
              <a:t>, 1998) e </a:t>
            </a:r>
            <a:r>
              <a:rPr b="1" i="0" lang="it-IT" sz="1800" u="none" cap="none" strike="noStrike">
                <a:solidFill>
                  <a:srgbClr val="FF0000"/>
                </a:solidFill>
                <a:latin typeface="Garamond"/>
                <a:ea typeface="Garamond"/>
                <a:cs typeface="Garamond"/>
                <a:sym typeface="Garamond"/>
              </a:rPr>
              <a:t>2,9 mg/die </a:t>
            </a:r>
            <a:r>
              <a:rPr b="0" i="0" lang="it-IT" sz="1800" u="none" cap="none" strike="noStrike">
                <a:solidFill>
                  <a:srgbClr val="000000"/>
                </a:solidFill>
                <a:latin typeface="Garamond"/>
                <a:ea typeface="Garamond"/>
                <a:cs typeface="Garamond"/>
                <a:sym typeface="Garamond"/>
              </a:rPr>
              <a:t>per 12 settimane e uno con </a:t>
            </a:r>
            <a:r>
              <a:rPr b="1" i="0" lang="it-IT" sz="1800" u="none" cap="none" strike="noStrike">
                <a:solidFill>
                  <a:srgbClr val="FF0000"/>
                </a:solidFill>
                <a:latin typeface="Garamond"/>
                <a:ea typeface="Garamond"/>
                <a:cs typeface="Garamond"/>
                <a:sym typeface="Garamond"/>
              </a:rPr>
              <a:t>aloperidolo</a:t>
            </a:r>
            <a:r>
              <a:rPr b="0" i="0" lang="it-IT" sz="1800" u="none" cap="none" strike="noStrike">
                <a:solidFill>
                  <a:srgbClr val="000000"/>
                </a:solidFill>
                <a:latin typeface="Garamond"/>
                <a:ea typeface="Garamond"/>
                <a:cs typeface="Garamond"/>
                <a:sym typeface="Garamond"/>
              </a:rPr>
              <a:t> (dose finale 1-</a:t>
            </a:r>
            <a:r>
              <a:rPr b="1" i="0" lang="it-IT" sz="1800" u="none" cap="none" strike="noStrike">
                <a:solidFill>
                  <a:srgbClr val="FF0000"/>
                </a:solidFill>
                <a:latin typeface="Garamond"/>
                <a:ea typeface="Garamond"/>
                <a:cs typeface="Garamond"/>
                <a:sym typeface="Garamond"/>
              </a:rPr>
              <a:t>1,5 mg/die</a:t>
            </a:r>
            <a:r>
              <a:rPr b="0" i="0" lang="it-IT" sz="1800" u="none" cap="none" strike="noStrike">
                <a:solidFill>
                  <a:srgbClr val="000000"/>
                </a:solidFill>
                <a:latin typeface="Garamond"/>
                <a:ea typeface="Garamond"/>
                <a:cs typeface="Garamond"/>
                <a:sym typeface="Garamond"/>
              </a:rPr>
              <a:t> somministrato per 6 settimane) (Remington </a:t>
            </a:r>
            <a:r>
              <a:rPr b="0" i="1" lang="it-IT" sz="1800" u="none" cap="none" strike="noStrike">
                <a:solidFill>
                  <a:srgbClr val="000000"/>
                </a:solidFill>
                <a:latin typeface="Garamond"/>
                <a:ea typeface="Garamond"/>
                <a:cs typeface="Garamond"/>
                <a:sym typeface="Garamond"/>
              </a:rPr>
              <a:t>et al.</a:t>
            </a:r>
            <a:r>
              <a:rPr b="0" i="0" lang="it-IT" sz="1800" u="none" cap="none" strike="noStrike">
                <a:solidFill>
                  <a:srgbClr val="000000"/>
                </a:solidFill>
                <a:latin typeface="Garamond"/>
                <a:ea typeface="Garamond"/>
                <a:cs typeface="Garamond"/>
                <a:sym typeface="Garamond"/>
              </a:rPr>
              <a:t>, 2001) per un totale di </a:t>
            </a:r>
            <a:r>
              <a:rPr b="1" i="0" lang="it-IT" sz="1800" u="none" cap="none" strike="noStrike">
                <a:solidFill>
                  <a:srgbClr val="FF0000"/>
                </a:solidFill>
                <a:latin typeface="Garamond"/>
                <a:ea typeface="Garamond"/>
                <a:cs typeface="Garamond"/>
                <a:sym typeface="Garamond"/>
              </a:rPr>
              <a:t>107</a:t>
            </a:r>
            <a:r>
              <a:rPr b="0" i="0" lang="it-IT" sz="1800" u="none" cap="none" strike="noStrike">
                <a:solidFill>
                  <a:srgbClr val="000000"/>
                </a:solidFill>
                <a:latin typeface="Garamond"/>
                <a:ea typeface="Garamond"/>
                <a:cs typeface="Garamond"/>
                <a:sym typeface="Garamond"/>
              </a:rPr>
              <a:t> individui. La maggior parte degli individui inclusi era di genere maschile (63%). Uno studio soltanto ha preso in considerazione la sola popolazione con disturbo dello spettro autistico, mentre i due studi sul risperidone hanno incluso uno il 90% ASD (70% disturbo autistico; 20% PDD-NOS) e l’altro il 100% ASD (55% autismo; 45% PDD-NOS). La diagnosi di ASD è stata effettuata utilizzando i criteri del DSM-IV. Due studi sono stati condotti negli Stati Uniti e uno in Canada. La </a:t>
            </a:r>
            <a:r>
              <a:rPr b="1" i="0" lang="it-IT" sz="1800" u="none" cap="none" strike="noStrike">
                <a:solidFill>
                  <a:srgbClr val="FF0000"/>
                </a:solidFill>
                <a:latin typeface="Garamond"/>
                <a:ea typeface="Garamond"/>
                <a:cs typeface="Garamond"/>
                <a:sym typeface="Garamond"/>
              </a:rPr>
              <a:t>durata</a:t>
            </a:r>
            <a:r>
              <a:rPr b="0" i="0" lang="it-IT" sz="1800" u="none" cap="none" strike="noStrike">
                <a:solidFill>
                  <a:srgbClr val="000000"/>
                </a:solidFill>
                <a:latin typeface="Garamond"/>
                <a:ea typeface="Garamond"/>
                <a:cs typeface="Garamond"/>
                <a:sym typeface="Garamond"/>
              </a:rPr>
              <a:t> dei follow-up </a:t>
            </a:r>
            <a:r>
              <a:rPr b="1" i="0" lang="it-IT" sz="1800" u="none" cap="none" strike="noStrike">
                <a:solidFill>
                  <a:srgbClr val="FF0000"/>
                </a:solidFill>
                <a:latin typeface="Garamond"/>
                <a:ea typeface="Garamond"/>
                <a:cs typeface="Garamond"/>
                <a:sym typeface="Garamond"/>
              </a:rPr>
              <a:t>degli studi variava da 21 a 24 settimane</a:t>
            </a:r>
            <a:r>
              <a:rPr b="0" i="0" lang="it-IT" sz="1800" u="none" cap="none" strike="noStrike">
                <a:solidFill>
                  <a:srgbClr val="000000"/>
                </a:solidFill>
                <a:latin typeface="Garamond"/>
                <a:ea typeface="Garamond"/>
                <a:cs typeface="Garamond"/>
                <a:sym typeface="Garamond"/>
              </a:rPr>
              <a:t>. </a:t>
            </a:r>
            <a:endParaRPr b="0" i="0" sz="1800" u="none" cap="none" strike="noStrike">
              <a:solidFill>
                <a:srgbClr val="000000"/>
              </a:solidFill>
              <a:latin typeface="Arial"/>
              <a:ea typeface="Arial"/>
              <a:cs typeface="Arial"/>
              <a:sym typeface="Arial"/>
            </a:endParaRPr>
          </a:p>
        </p:txBody>
      </p:sp>
      <p:pic>
        <p:nvPicPr>
          <p:cNvPr id="1773" name="Google Shape;1773;p42"/>
          <p:cNvPicPr preferRelativeResize="0"/>
          <p:nvPr/>
        </p:nvPicPr>
        <p:blipFill rotWithShape="1">
          <a:blip r:embed="rId3">
            <a:alphaModFix/>
          </a:blip>
          <a:srcRect b="0" l="0" r="0" t="0"/>
          <a:stretch/>
        </p:blipFill>
        <p:spPr>
          <a:xfrm>
            <a:off x="930343" y="433229"/>
            <a:ext cx="10383545" cy="981910"/>
          </a:xfrm>
          <a:prstGeom prst="rect">
            <a:avLst/>
          </a:prstGeom>
          <a:noFill/>
          <a:ln>
            <a:noFill/>
          </a:ln>
        </p:spPr>
      </p:pic>
      <p:sp>
        <p:nvSpPr>
          <p:cNvPr id="1774" name="Google Shape;1774;p42"/>
          <p:cNvSpPr txBox="1"/>
          <p:nvPr/>
        </p:nvSpPr>
        <p:spPr>
          <a:xfrm>
            <a:off x="0" y="1557561"/>
            <a:ext cx="12192000" cy="561521"/>
          </a:xfrm>
          <a:prstGeom prst="rect">
            <a:avLst/>
          </a:prstGeom>
          <a:noFill/>
          <a:ln>
            <a:noFill/>
          </a:ln>
        </p:spPr>
        <p:txBody>
          <a:bodyPr anchorCtr="0" anchor="b" bIns="45700" lIns="91425" spcFirstLastPara="1" rIns="91425" wrap="square" tIns="45700">
            <a:normAutofit fontScale="97500"/>
          </a:bodyPr>
          <a:lstStyle/>
          <a:p>
            <a:pPr indent="0" lvl="0" marL="0" marR="0" rtl="0" algn="ctr">
              <a:lnSpc>
                <a:spcPct val="90000"/>
              </a:lnSpc>
              <a:spcBef>
                <a:spcPts val="0"/>
              </a:spcBef>
              <a:spcAft>
                <a:spcPts val="0"/>
              </a:spcAft>
              <a:buClr>
                <a:srgbClr val="C00000"/>
              </a:buClr>
              <a:buSzPct val="100000"/>
              <a:buFont typeface="Play"/>
              <a:buNone/>
            </a:pPr>
            <a:r>
              <a:rPr b="1" i="0" lang="it-IT" sz="3200" u="none" cap="none" strike="noStrike">
                <a:solidFill>
                  <a:srgbClr val="C00000"/>
                </a:solidFill>
                <a:latin typeface="Play"/>
                <a:ea typeface="Play"/>
                <a:cs typeface="Play"/>
                <a:sym typeface="Play"/>
              </a:rPr>
              <a:t>Eventi Avversi - Studi di riferimento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p43"/>
          <p:cNvSpPr txBox="1"/>
          <p:nvPr/>
        </p:nvSpPr>
        <p:spPr>
          <a:xfrm>
            <a:off x="616857" y="2561771"/>
            <a:ext cx="1101634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Garamond"/>
              <a:buNone/>
            </a:pPr>
            <a:r>
              <a:rPr b="0" i="0" lang="it-IT" sz="1800" u="none" cap="none" strike="noStrike">
                <a:solidFill>
                  <a:srgbClr val="000000"/>
                </a:solidFill>
                <a:latin typeface="Garamond"/>
                <a:ea typeface="Garamond"/>
                <a:cs typeface="Garamond"/>
                <a:sym typeface="Garamond"/>
              </a:rPr>
              <a:t>Il </a:t>
            </a:r>
            <a:r>
              <a:rPr b="0" i="1" lang="it-IT" sz="1800" u="none" cap="none" strike="noStrike">
                <a:solidFill>
                  <a:srgbClr val="000000"/>
                </a:solidFill>
                <a:latin typeface="Garamond"/>
                <a:ea typeface="Garamond"/>
                <a:cs typeface="Garamond"/>
                <a:sym typeface="Garamond"/>
              </a:rPr>
              <a:t>Panel </a:t>
            </a:r>
            <a:r>
              <a:rPr b="0" i="0" lang="it-IT" sz="1800" u="none" cap="none" strike="noStrike">
                <a:solidFill>
                  <a:srgbClr val="000000"/>
                </a:solidFill>
                <a:latin typeface="Garamond"/>
                <a:ea typeface="Garamond"/>
                <a:cs typeface="Garamond"/>
                <a:sym typeface="Garamond"/>
              </a:rPr>
              <a:t>ha ritenuto che inserire risultati provenienti da </a:t>
            </a:r>
            <a:r>
              <a:rPr b="1" i="0" lang="it-IT" sz="1800" u="none" cap="none" strike="noStrike">
                <a:solidFill>
                  <a:srgbClr val="FF0000"/>
                </a:solidFill>
                <a:latin typeface="Garamond"/>
                <a:ea typeface="Garamond"/>
                <a:cs typeface="Garamond"/>
                <a:sym typeface="Garamond"/>
              </a:rPr>
              <a:t>studi RC di popolazioni diverse</a:t>
            </a:r>
            <a:r>
              <a:rPr b="0" i="0" lang="it-IT" sz="1800" u="none" cap="none" strike="noStrike">
                <a:solidFill>
                  <a:srgbClr val="000000"/>
                </a:solidFill>
                <a:latin typeface="Garamond"/>
                <a:ea typeface="Garamond"/>
                <a:cs typeface="Garamond"/>
                <a:sym typeface="Garamond"/>
              </a:rPr>
              <a:t>, quali bambini e adolescenti con ASD, per gli esiti degli eventi avversi, non rappresentasse un limite. È stato quindi deciso di includere anche i risultati provenienti da tali studi per la valutazione di esito “evento avverso” (</a:t>
            </a:r>
            <a:r>
              <a:rPr b="0" i="1" lang="it-IT" sz="1800" u="none" cap="none" strike="noStrike">
                <a:solidFill>
                  <a:srgbClr val="000000"/>
                </a:solidFill>
                <a:latin typeface="Garamond"/>
                <a:ea typeface="Garamond"/>
                <a:cs typeface="Garamond"/>
                <a:sym typeface="Garamond"/>
              </a:rPr>
              <a:t>follow-up</a:t>
            </a:r>
            <a:r>
              <a:rPr b="0" i="0" lang="it-IT" sz="1800" u="none" cap="none" strike="noStrike">
                <a:solidFill>
                  <a:srgbClr val="000000"/>
                </a:solidFill>
                <a:latin typeface="Garamond"/>
                <a:ea typeface="Garamond"/>
                <a:cs typeface="Garamond"/>
                <a:sym typeface="Garamond"/>
              </a:rPr>
              <a:t>: intervallo otto settimane).</a:t>
            </a:r>
            <a:endParaRPr/>
          </a:p>
          <a:p>
            <a:pPr indent="0" lvl="0" marL="0" marR="0" rtl="0" algn="l">
              <a:lnSpc>
                <a:spcPct val="100000"/>
              </a:lnSpc>
              <a:spcBef>
                <a:spcPts val="0"/>
              </a:spcBef>
              <a:spcAft>
                <a:spcPts val="0"/>
              </a:spcAft>
              <a:buClr>
                <a:srgbClr val="000000"/>
              </a:buClr>
              <a:buSzPts val="1800"/>
              <a:buFont typeface="Garamond"/>
              <a:buNone/>
            </a:pPr>
            <a:r>
              <a:rPr b="0" i="0" lang="it-IT" sz="1800" u="none" cap="none" strike="noStrike">
                <a:solidFill>
                  <a:srgbClr val="000000"/>
                </a:solidFill>
                <a:latin typeface="Garamond"/>
                <a:ea typeface="Garamond"/>
                <a:cs typeface="Garamond"/>
                <a:sym typeface="Garamond"/>
              </a:rPr>
              <a:t>Per il presente quesito sono stati quindi inclusi un totale di </a:t>
            </a:r>
            <a:r>
              <a:rPr b="1" i="0" lang="it-IT" sz="1800" u="none" cap="none" strike="noStrike">
                <a:solidFill>
                  <a:srgbClr val="FF0000"/>
                </a:solidFill>
                <a:latin typeface="Garamond"/>
                <a:ea typeface="Garamond"/>
                <a:cs typeface="Garamond"/>
                <a:sym typeface="Garamond"/>
              </a:rPr>
              <a:t>13 studi</a:t>
            </a:r>
            <a:r>
              <a:rPr b="0" i="0" lang="it-IT" sz="1800" u="none" cap="none" strike="noStrike">
                <a:solidFill>
                  <a:srgbClr val="000000"/>
                </a:solidFill>
                <a:latin typeface="Garamond"/>
                <a:ea typeface="Garamond"/>
                <a:cs typeface="Garamond"/>
                <a:sym typeface="Garamond"/>
              </a:rPr>
              <a:t>: tre studi randomizzati controllati di cui uno con sola popolazione adulta ASD e due con popolazione ASD di età mista e </a:t>
            </a:r>
            <a:r>
              <a:rPr b="1" i="0" lang="it-IT" sz="1800" u="none" cap="none" strike="noStrike">
                <a:solidFill>
                  <a:srgbClr val="FF0000"/>
                </a:solidFill>
                <a:latin typeface="Garamond"/>
                <a:ea typeface="Garamond"/>
                <a:cs typeface="Garamond"/>
                <a:sym typeface="Garamond"/>
              </a:rPr>
              <a:t>10 studi che analizzavano</a:t>
            </a:r>
            <a:r>
              <a:rPr b="0" i="0" lang="it-IT" sz="1800" u="none" cap="none" strike="noStrike">
                <a:solidFill>
                  <a:srgbClr val="000000"/>
                </a:solidFill>
                <a:latin typeface="Garamond"/>
                <a:ea typeface="Garamond"/>
                <a:cs typeface="Garamond"/>
                <a:sym typeface="Garamond"/>
              </a:rPr>
              <a:t> campioni di </a:t>
            </a:r>
            <a:r>
              <a:rPr b="1" i="0" lang="it-IT" sz="1800" u="none" cap="none" strike="noStrike">
                <a:solidFill>
                  <a:srgbClr val="FF0000"/>
                </a:solidFill>
                <a:latin typeface="Garamond"/>
                <a:ea typeface="Garamond"/>
                <a:cs typeface="Garamond"/>
                <a:sym typeface="Garamond"/>
              </a:rPr>
              <a:t>bambini e adolescenti</a:t>
            </a:r>
            <a:r>
              <a:rPr b="0" i="0" lang="it-IT" sz="1800" u="none" cap="none" strike="noStrike">
                <a:solidFill>
                  <a:srgbClr val="000000"/>
                </a:solidFill>
                <a:latin typeface="Garamond"/>
                <a:ea typeface="Garamond"/>
                <a:cs typeface="Garamond"/>
                <a:sym typeface="Garamond"/>
              </a:rPr>
              <a:t> con ASD. </a:t>
            </a:r>
            <a:endParaRPr b="0" i="0" sz="1800" u="none" cap="none" strike="noStrike">
              <a:solidFill>
                <a:srgbClr val="000000"/>
              </a:solidFill>
              <a:latin typeface="Arial"/>
              <a:ea typeface="Arial"/>
              <a:cs typeface="Arial"/>
              <a:sym typeface="Arial"/>
            </a:endParaRPr>
          </a:p>
        </p:txBody>
      </p:sp>
      <p:pic>
        <p:nvPicPr>
          <p:cNvPr id="1781" name="Google Shape;1781;p43"/>
          <p:cNvPicPr preferRelativeResize="0"/>
          <p:nvPr/>
        </p:nvPicPr>
        <p:blipFill rotWithShape="1">
          <a:blip r:embed="rId3">
            <a:alphaModFix/>
          </a:blip>
          <a:srcRect b="0" l="0" r="0" t="0"/>
          <a:stretch/>
        </p:blipFill>
        <p:spPr>
          <a:xfrm>
            <a:off x="930343" y="433229"/>
            <a:ext cx="10383545" cy="981910"/>
          </a:xfrm>
          <a:prstGeom prst="rect">
            <a:avLst/>
          </a:prstGeom>
          <a:noFill/>
          <a:ln>
            <a:noFill/>
          </a:ln>
        </p:spPr>
      </p:pic>
      <p:sp>
        <p:nvSpPr>
          <p:cNvPr id="1782" name="Google Shape;1782;p43"/>
          <p:cNvSpPr txBox="1"/>
          <p:nvPr/>
        </p:nvSpPr>
        <p:spPr>
          <a:xfrm>
            <a:off x="0" y="1557561"/>
            <a:ext cx="12192000" cy="561521"/>
          </a:xfrm>
          <a:prstGeom prst="rect">
            <a:avLst/>
          </a:prstGeom>
          <a:noFill/>
          <a:ln>
            <a:noFill/>
          </a:ln>
        </p:spPr>
        <p:txBody>
          <a:bodyPr anchorCtr="0" anchor="b" bIns="45700" lIns="91425" spcFirstLastPara="1" rIns="91425" wrap="square" tIns="45700">
            <a:normAutofit fontScale="97500"/>
          </a:bodyPr>
          <a:lstStyle/>
          <a:p>
            <a:pPr indent="0" lvl="0" marL="0" marR="0" rtl="0" algn="ctr">
              <a:lnSpc>
                <a:spcPct val="90000"/>
              </a:lnSpc>
              <a:spcBef>
                <a:spcPts val="0"/>
              </a:spcBef>
              <a:spcAft>
                <a:spcPts val="0"/>
              </a:spcAft>
              <a:buClr>
                <a:srgbClr val="C00000"/>
              </a:buClr>
              <a:buSzPct val="100000"/>
              <a:buFont typeface="Play"/>
              <a:buNone/>
            </a:pPr>
            <a:r>
              <a:rPr b="1" i="0" lang="it-IT" sz="3200" u="none" cap="none" strike="noStrike">
                <a:solidFill>
                  <a:srgbClr val="C00000"/>
                </a:solidFill>
                <a:latin typeface="Play"/>
                <a:ea typeface="Play"/>
                <a:cs typeface="Play"/>
                <a:sym typeface="Play"/>
              </a:rPr>
              <a:t>Eventi Avversi - Studi di riferimento - 2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7" name="Shape 1787"/>
        <p:cNvGrpSpPr/>
        <p:nvPr/>
      </p:nvGrpSpPr>
      <p:grpSpPr>
        <a:xfrm>
          <a:off x="0" y="0"/>
          <a:ext cx="0" cy="0"/>
          <a:chOff x="0" y="0"/>
          <a:chExt cx="0" cy="0"/>
        </a:xfrm>
      </p:grpSpPr>
      <p:sp>
        <p:nvSpPr>
          <p:cNvPr id="1788" name="Google Shape;1788;p44"/>
          <p:cNvSpPr txBox="1"/>
          <p:nvPr/>
        </p:nvSpPr>
        <p:spPr>
          <a:xfrm>
            <a:off x="888548" y="3131093"/>
            <a:ext cx="10584994"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Garamond"/>
              <a:buNone/>
            </a:pPr>
            <a:r>
              <a:rPr b="0" i="0" lang="it-IT" sz="2000" u="none" cap="none" strike="noStrike">
                <a:solidFill>
                  <a:srgbClr val="000000"/>
                </a:solidFill>
                <a:latin typeface="Garamond"/>
                <a:ea typeface="Garamond"/>
                <a:cs typeface="Garamond"/>
                <a:sym typeface="Garamond"/>
              </a:rPr>
              <a:t>Considerata la mancanza di prove provenienti da studi randomizzati e controllati è stata effettuata una ricerca aggiuntiva degli </a:t>
            </a:r>
            <a:r>
              <a:rPr b="1" i="0" lang="it-IT" sz="2000" u="none" cap="none" strike="noStrike">
                <a:solidFill>
                  <a:srgbClr val="FF0000"/>
                </a:solidFill>
                <a:latin typeface="Garamond"/>
                <a:ea typeface="Garamond"/>
                <a:cs typeface="Garamond"/>
                <a:sym typeface="Garamond"/>
              </a:rPr>
              <a:t>studi osservazionali</a:t>
            </a:r>
            <a:r>
              <a:rPr b="0" i="0" lang="it-IT" sz="2000" u="none" cap="none" strike="noStrike">
                <a:solidFill>
                  <a:srgbClr val="000000"/>
                </a:solidFill>
                <a:latin typeface="Garamond"/>
                <a:ea typeface="Garamond"/>
                <a:cs typeface="Garamond"/>
                <a:sym typeface="Garamond"/>
              </a:rPr>
              <a:t>. Tale ricerca ha selezionato soltanto gli studi condotti sulla popolazione di interesse (al fine di ridurre al minimo la trasferibilità indiretta), che avessero un disegno di studio longitudinale e che contemplassero la presenza di un gruppo di controllo. </a:t>
            </a:r>
            <a:endParaRPr b="0" i="0" sz="2000" u="none" cap="none" strike="noStrike">
              <a:solidFill>
                <a:srgbClr val="000000"/>
              </a:solidFill>
              <a:latin typeface="Arial"/>
              <a:ea typeface="Arial"/>
              <a:cs typeface="Arial"/>
              <a:sym typeface="Arial"/>
            </a:endParaRPr>
          </a:p>
        </p:txBody>
      </p:sp>
      <p:sp>
        <p:nvSpPr>
          <p:cNvPr id="1789" name="Google Shape;1789;p44"/>
          <p:cNvSpPr txBox="1"/>
          <p:nvPr/>
        </p:nvSpPr>
        <p:spPr>
          <a:xfrm>
            <a:off x="0" y="1990332"/>
            <a:ext cx="12192000" cy="561521"/>
          </a:xfrm>
          <a:prstGeom prst="rect">
            <a:avLst/>
          </a:prstGeom>
          <a:noFill/>
          <a:ln>
            <a:noFill/>
          </a:ln>
        </p:spPr>
        <p:txBody>
          <a:bodyPr anchorCtr="0" anchor="b" bIns="45700" lIns="91425" spcFirstLastPara="1" rIns="91425" wrap="square" tIns="45700">
            <a:normAutofit fontScale="97500"/>
          </a:bodyPr>
          <a:lstStyle/>
          <a:p>
            <a:pPr indent="0" lvl="0" marL="0" marR="0" rtl="0" algn="ctr">
              <a:lnSpc>
                <a:spcPct val="90000"/>
              </a:lnSpc>
              <a:spcBef>
                <a:spcPts val="0"/>
              </a:spcBef>
              <a:spcAft>
                <a:spcPts val="0"/>
              </a:spcAft>
              <a:buClr>
                <a:srgbClr val="C00000"/>
              </a:buClr>
              <a:buSzPct val="100000"/>
              <a:buFont typeface="Play"/>
              <a:buNone/>
            </a:pPr>
            <a:r>
              <a:rPr b="1" i="0" lang="it-IT" sz="3200" u="none" cap="none" strike="noStrike">
                <a:solidFill>
                  <a:srgbClr val="C00000"/>
                </a:solidFill>
                <a:latin typeface="Play"/>
                <a:ea typeface="Play"/>
                <a:cs typeface="Play"/>
                <a:sym typeface="Play"/>
              </a:rPr>
              <a:t>Eventi Avversi - Studi di riferimento - 3 </a:t>
            </a:r>
            <a:endParaRPr/>
          </a:p>
        </p:txBody>
      </p:sp>
      <p:pic>
        <p:nvPicPr>
          <p:cNvPr id="1790" name="Google Shape;1790;p44"/>
          <p:cNvPicPr preferRelativeResize="0"/>
          <p:nvPr/>
        </p:nvPicPr>
        <p:blipFill rotWithShape="1">
          <a:blip r:embed="rId3">
            <a:alphaModFix/>
          </a:blip>
          <a:srcRect b="0" l="0" r="0" t="0"/>
          <a:stretch/>
        </p:blipFill>
        <p:spPr>
          <a:xfrm>
            <a:off x="930343" y="433229"/>
            <a:ext cx="10383545" cy="98191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5" name="Shape 1795"/>
        <p:cNvGrpSpPr/>
        <p:nvPr/>
      </p:nvGrpSpPr>
      <p:grpSpPr>
        <a:xfrm>
          <a:off x="0" y="0"/>
          <a:ext cx="0" cy="0"/>
          <a:chOff x="0" y="0"/>
          <a:chExt cx="0" cy="0"/>
        </a:xfrm>
      </p:grpSpPr>
      <p:pic>
        <p:nvPicPr>
          <p:cNvPr id="1796" name="Google Shape;1796;p45"/>
          <p:cNvPicPr preferRelativeResize="0"/>
          <p:nvPr/>
        </p:nvPicPr>
        <p:blipFill rotWithShape="1">
          <a:blip r:embed="rId3">
            <a:alphaModFix/>
          </a:blip>
          <a:srcRect b="0" l="0" r="0" t="0"/>
          <a:stretch/>
        </p:blipFill>
        <p:spPr>
          <a:xfrm>
            <a:off x="901705" y="1288835"/>
            <a:ext cx="10388590" cy="4677270"/>
          </a:xfrm>
          <a:prstGeom prst="rect">
            <a:avLst/>
          </a:prstGeom>
          <a:noFill/>
          <a:ln>
            <a:noFill/>
          </a:ln>
        </p:spPr>
      </p:pic>
      <p:pic>
        <p:nvPicPr>
          <p:cNvPr id="1797" name="Google Shape;1797;p45"/>
          <p:cNvPicPr preferRelativeResize="0"/>
          <p:nvPr/>
        </p:nvPicPr>
        <p:blipFill rotWithShape="1">
          <a:blip r:embed="rId4">
            <a:alphaModFix/>
          </a:blip>
          <a:srcRect b="0" l="0" r="0" t="0"/>
          <a:stretch/>
        </p:blipFill>
        <p:spPr>
          <a:xfrm>
            <a:off x="887981" y="209945"/>
            <a:ext cx="10383545" cy="98191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sp>
        <p:nvSpPr>
          <p:cNvPr id="1803" name="Google Shape;1803;p46"/>
          <p:cNvSpPr txBox="1"/>
          <p:nvPr/>
        </p:nvSpPr>
        <p:spPr>
          <a:xfrm>
            <a:off x="1251857" y="1273076"/>
            <a:ext cx="9688285" cy="461664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Comportamento problema</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Comportamento problema - interruzione prematura del trattamento per comportamento problema</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Comportamento problema - comportamento motorio e sensoriale anomalo</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Comportamento problema - stereotipia</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Comportamento problema - iperattività</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Comportamento problema - relazioni sociali</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Comportamento problema – sedazione</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Comportamento problema - reazioni affettive</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Comportamento problema - risposte sensoriali</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Comportamento problema – linguaggio</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Comportamento problema - linguaggio inappropriato</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Comportamento problema - aggressività</a:t>
            </a:r>
            <a:endParaRPr/>
          </a:p>
          <a:p>
            <a:pPr indent="-285750" lvl="0" marL="285750" marR="0" rtl="0" algn="l">
              <a:lnSpc>
                <a:spcPct val="100000"/>
              </a:lnSpc>
              <a:spcBef>
                <a:spcPts val="600"/>
              </a:spcBef>
              <a:spcAft>
                <a:spcPts val="0"/>
              </a:spcAft>
              <a:buClr>
                <a:srgbClr val="000000"/>
              </a:buClr>
              <a:buSzPts val="1800"/>
              <a:buFont typeface="Noto Sans Symbols"/>
              <a:buChar char="▪"/>
            </a:pPr>
            <a:r>
              <a:rPr b="0" i="0" lang="it-IT" sz="1800" u="none" cap="none" strike="noStrike">
                <a:solidFill>
                  <a:srgbClr val="000000"/>
                </a:solidFill>
                <a:latin typeface="Garamond"/>
                <a:ea typeface="Garamond"/>
                <a:cs typeface="Garamond"/>
                <a:sym typeface="Garamond"/>
              </a:rPr>
              <a:t>Comportamento problema – irritabilità</a:t>
            </a:r>
            <a:endParaRPr/>
          </a:p>
        </p:txBody>
      </p:sp>
      <p:pic>
        <p:nvPicPr>
          <p:cNvPr id="1804" name="Google Shape;1804;p46"/>
          <p:cNvPicPr preferRelativeResize="0"/>
          <p:nvPr/>
        </p:nvPicPr>
        <p:blipFill rotWithShape="1">
          <a:blip r:embed="rId3">
            <a:alphaModFix/>
          </a:blip>
          <a:srcRect b="0" l="0" r="0" t="0"/>
          <a:stretch/>
        </p:blipFill>
        <p:spPr>
          <a:xfrm>
            <a:off x="3097639" y="323886"/>
            <a:ext cx="5779008" cy="448056"/>
          </a:xfrm>
          <a:prstGeom prst="rect">
            <a:avLst/>
          </a:prstGeom>
          <a:noFill/>
          <a:ln>
            <a:noFill/>
          </a:ln>
        </p:spPr>
      </p:pic>
      <p:sp>
        <p:nvSpPr>
          <p:cNvPr id="1805" name="Google Shape;1805;p46"/>
          <p:cNvSpPr txBox="1"/>
          <p:nvPr/>
        </p:nvSpPr>
        <p:spPr>
          <a:xfrm>
            <a:off x="0" y="726929"/>
            <a:ext cx="12192000" cy="448056"/>
          </a:xfrm>
          <a:prstGeom prst="rect">
            <a:avLst/>
          </a:prstGeom>
          <a:noFill/>
          <a:ln>
            <a:noFill/>
          </a:ln>
        </p:spPr>
        <p:txBody>
          <a:bodyPr anchorCtr="0" anchor="b" bIns="45700" lIns="91425" spcFirstLastPara="1" rIns="91425" wrap="square" tIns="45700">
            <a:normAutofit fontScale="97500"/>
          </a:bodyPr>
          <a:lstStyle/>
          <a:p>
            <a:pPr indent="0" lvl="0" marL="0" marR="0" rtl="0" algn="ctr">
              <a:lnSpc>
                <a:spcPct val="90000"/>
              </a:lnSpc>
              <a:spcBef>
                <a:spcPts val="0"/>
              </a:spcBef>
              <a:spcAft>
                <a:spcPts val="0"/>
              </a:spcAft>
              <a:buClr>
                <a:srgbClr val="C00000"/>
              </a:buClr>
              <a:buSzPct val="100000"/>
              <a:buFont typeface="Play"/>
              <a:buNone/>
            </a:pPr>
            <a:r>
              <a:rPr b="1" i="0" lang="it-IT" sz="2000" u="none" cap="none" strike="noStrike">
                <a:solidFill>
                  <a:srgbClr val="C00000"/>
                </a:solidFill>
                <a:latin typeface="Play"/>
                <a:ea typeface="Play"/>
                <a:cs typeface="Play"/>
                <a:sym typeface="Play"/>
              </a:rPr>
              <a:t>Specificità dei CP negli studi di riferimento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pic>
        <p:nvPicPr>
          <p:cNvPr id="1811" name="Google Shape;1811;p47"/>
          <p:cNvPicPr preferRelativeResize="0"/>
          <p:nvPr/>
        </p:nvPicPr>
        <p:blipFill rotWithShape="1">
          <a:blip r:embed="rId3">
            <a:alphaModFix/>
          </a:blip>
          <a:srcRect b="0" l="0" r="0" t="0"/>
          <a:stretch/>
        </p:blipFill>
        <p:spPr>
          <a:xfrm>
            <a:off x="1067270" y="1057895"/>
            <a:ext cx="10057460" cy="4742210"/>
          </a:xfrm>
          <a:prstGeom prst="rect">
            <a:avLst/>
          </a:prstGeom>
          <a:noFill/>
          <a:ln>
            <a:noFill/>
          </a:ln>
        </p:spPr>
      </p:pic>
      <p:pic>
        <p:nvPicPr>
          <p:cNvPr id="1812" name="Google Shape;1812;p47"/>
          <p:cNvPicPr preferRelativeResize="0"/>
          <p:nvPr/>
        </p:nvPicPr>
        <p:blipFill rotWithShape="1">
          <a:blip r:embed="rId4">
            <a:alphaModFix/>
          </a:blip>
          <a:srcRect b="0" l="0" r="0" t="0"/>
          <a:stretch/>
        </p:blipFill>
        <p:spPr>
          <a:xfrm>
            <a:off x="3097639" y="323886"/>
            <a:ext cx="5779008" cy="44805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7" name="Shape 1817"/>
        <p:cNvGrpSpPr/>
        <p:nvPr/>
      </p:nvGrpSpPr>
      <p:grpSpPr>
        <a:xfrm>
          <a:off x="0" y="0"/>
          <a:ext cx="0" cy="0"/>
          <a:chOff x="0" y="0"/>
          <a:chExt cx="0" cy="0"/>
        </a:xfrm>
      </p:grpSpPr>
      <p:pic>
        <p:nvPicPr>
          <p:cNvPr id="1818" name="Google Shape;1818;p48"/>
          <p:cNvPicPr preferRelativeResize="0"/>
          <p:nvPr/>
        </p:nvPicPr>
        <p:blipFill rotWithShape="1">
          <a:blip r:embed="rId3">
            <a:alphaModFix/>
          </a:blip>
          <a:srcRect b="0" l="0" r="0" t="0"/>
          <a:stretch/>
        </p:blipFill>
        <p:spPr>
          <a:xfrm>
            <a:off x="824377" y="908390"/>
            <a:ext cx="10385748" cy="460531"/>
          </a:xfrm>
          <a:prstGeom prst="rect">
            <a:avLst/>
          </a:prstGeom>
          <a:noFill/>
          <a:ln>
            <a:noFill/>
          </a:ln>
        </p:spPr>
      </p:pic>
      <p:pic>
        <p:nvPicPr>
          <p:cNvPr id="1819" name="Google Shape;1819;p48"/>
          <p:cNvPicPr preferRelativeResize="0"/>
          <p:nvPr/>
        </p:nvPicPr>
        <p:blipFill rotWithShape="1">
          <a:blip r:embed="rId4">
            <a:alphaModFix/>
          </a:blip>
          <a:srcRect b="0" l="0" r="0" t="0"/>
          <a:stretch/>
        </p:blipFill>
        <p:spPr>
          <a:xfrm>
            <a:off x="3097639" y="323886"/>
            <a:ext cx="5779008" cy="448056"/>
          </a:xfrm>
          <a:prstGeom prst="rect">
            <a:avLst/>
          </a:prstGeom>
          <a:noFill/>
          <a:ln>
            <a:noFill/>
          </a:ln>
        </p:spPr>
      </p:pic>
      <p:pic>
        <p:nvPicPr>
          <p:cNvPr id="1820" name="Google Shape;1820;p48"/>
          <p:cNvPicPr preferRelativeResize="0"/>
          <p:nvPr/>
        </p:nvPicPr>
        <p:blipFill rotWithShape="1">
          <a:blip r:embed="rId5">
            <a:alphaModFix/>
          </a:blip>
          <a:srcRect b="0" l="0" r="0" t="0"/>
          <a:stretch/>
        </p:blipFill>
        <p:spPr>
          <a:xfrm>
            <a:off x="810199" y="1434489"/>
            <a:ext cx="10554857" cy="1613431"/>
          </a:xfrm>
          <a:prstGeom prst="rect">
            <a:avLst/>
          </a:prstGeom>
          <a:noFill/>
          <a:ln>
            <a:noFill/>
          </a:ln>
        </p:spPr>
      </p:pic>
      <p:pic>
        <p:nvPicPr>
          <p:cNvPr id="1821" name="Google Shape;1821;p48"/>
          <p:cNvPicPr preferRelativeResize="0"/>
          <p:nvPr/>
        </p:nvPicPr>
        <p:blipFill rotWithShape="1">
          <a:blip r:embed="rId6">
            <a:alphaModFix/>
          </a:blip>
          <a:srcRect b="0" l="0" r="0" t="0"/>
          <a:stretch/>
        </p:blipFill>
        <p:spPr>
          <a:xfrm>
            <a:off x="848394" y="3120308"/>
            <a:ext cx="10361731" cy="1592823"/>
          </a:xfrm>
          <a:prstGeom prst="rect">
            <a:avLst/>
          </a:prstGeom>
          <a:noFill/>
          <a:ln>
            <a:noFill/>
          </a:ln>
        </p:spPr>
      </p:pic>
      <p:pic>
        <p:nvPicPr>
          <p:cNvPr id="1822" name="Google Shape;1822;p48"/>
          <p:cNvPicPr preferRelativeResize="0"/>
          <p:nvPr/>
        </p:nvPicPr>
        <p:blipFill rotWithShape="1">
          <a:blip r:embed="rId7">
            <a:alphaModFix/>
          </a:blip>
          <a:srcRect b="0" l="0" r="0" t="0"/>
          <a:stretch/>
        </p:blipFill>
        <p:spPr>
          <a:xfrm>
            <a:off x="836782" y="4785519"/>
            <a:ext cx="10387303" cy="12397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pic>
        <p:nvPicPr>
          <p:cNvPr id="1828" name="Google Shape;1828;p49"/>
          <p:cNvPicPr preferRelativeResize="0"/>
          <p:nvPr/>
        </p:nvPicPr>
        <p:blipFill rotWithShape="1">
          <a:blip r:embed="rId3">
            <a:alphaModFix/>
          </a:blip>
          <a:srcRect b="0" l="0" r="0" t="0"/>
          <a:stretch/>
        </p:blipFill>
        <p:spPr>
          <a:xfrm>
            <a:off x="824377" y="908390"/>
            <a:ext cx="10385748" cy="460531"/>
          </a:xfrm>
          <a:prstGeom prst="rect">
            <a:avLst/>
          </a:prstGeom>
          <a:noFill/>
          <a:ln>
            <a:noFill/>
          </a:ln>
        </p:spPr>
      </p:pic>
      <p:pic>
        <p:nvPicPr>
          <p:cNvPr id="1829" name="Google Shape;1829;p49"/>
          <p:cNvPicPr preferRelativeResize="0"/>
          <p:nvPr/>
        </p:nvPicPr>
        <p:blipFill rotWithShape="1">
          <a:blip r:embed="rId4">
            <a:alphaModFix/>
          </a:blip>
          <a:srcRect b="0" l="0" r="0" t="0"/>
          <a:stretch/>
        </p:blipFill>
        <p:spPr>
          <a:xfrm>
            <a:off x="3097639" y="323886"/>
            <a:ext cx="5779008" cy="448056"/>
          </a:xfrm>
          <a:prstGeom prst="rect">
            <a:avLst/>
          </a:prstGeom>
          <a:noFill/>
          <a:ln>
            <a:noFill/>
          </a:ln>
        </p:spPr>
      </p:pic>
      <p:pic>
        <p:nvPicPr>
          <p:cNvPr id="1830" name="Google Shape;1830;p49"/>
          <p:cNvPicPr preferRelativeResize="0"/>
          <p:nvPr/>
        </p:nvPicPr>
        <p:blipFill rotWithShape="1">
          <a:blip r:embed="rId5">
            <a:alphaModFix/>
          </a:blip>
          <a:srcRect b="0" l="0" r="0" t="0"/>
          <a:stretch/>
        </p:blipFill>
        <p:spPr>
          <a:xfrm>
            <a:off x="844063" y="1436498"/>
            <a:ext cx="10420119" cy="1264821"/>
          </a:xfrm>
          <a:prstGeom prst="rect">
            <a:avLst/>
          </a:prstGeom>
          <a:noFill/>
          <a:ln>
            <a:noFill/>
          </a:ln>
        </p:spPr>
      </p:pic>
      <p:pic>
        <p:nvPicPr>
          <p:cNvPr id="1831" name="Google Shape;1831;p49"/>
          <p:cNvPicPr preferRelativeResize="0"/>
          <p:nvPr/>
        </p:nvPicPr>
        <p:blipFill rotWithShape="1">
          <a:blip r:embed="rId6">
            <a:alphaModFix/>
          </a:blip>
          <a:srcRect b="0" l="0" r="0" t="0"/>
          <a:stretch/>
        </p:blipFill>
        <p:spPr>
          <a:xfrm>
            <a:off x="841411" y="2768896"/>
            <a:ext cx="10374109" cy="1091128"/>
          </a:xfrm>
          <a:prstGeom prst="rect">
            <a:avLst/>
          </a:prstGeom>
          <a:noFill/>
          <a:ln>
            <a:noFill/>
          </a:ln>
        </p:spPr>
      </p:pic>
      <p:pic>
        <p:nvPicPr>
          <p:cNvPr id="1832" name="Google Shape;1832;p49"/>
          <p:cNvPicPr preferRelativeResize="0"/>
          <p:nvPr/>
        </p:nvPicPr>
        <p:blipFill rotWithShape="1">
          <a:blip r:embed="rId7">
            <a:alphaModFix/>
          </a:blip>
          <a:srcRect b="0" l="0" r="0" t="0"/>
          <a:stretch/>
        </p:blipFill>
        <p:spPr>
          <a:xfrm>
            <a:off x="848390" y="3818143"/>
            <a:ext cx="10374109" cy="12757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pic>
        <p:nvPicPr>
          <p:cNvPr id="1256" name="Google Shape;1256;p5"/>
          <p:cNvPicPr preferRelativeResize="0"/>
          <p:nvPr/>
        </p:nvPicPr>
        <p:blipFill rotWithShape="1">
          <a:blip r:embed="rId3">
            <a:alphaModFix/>
          </a:blip>
          <a:srcRect b="0" l="0" r="0" t="0"/>
          <a:stretch/>
        </p:blipFill>
        <p:spPr>
          <a:xfrm>
            <a:off x="3484576" y="914400"/>
            <a:ext cx="5094287" cy="5094288"/>
          </a:xfrm>
          <a:prstGeom prst="rect">
            <a:avLst/>
          </a:prstGeom>
          <a:noFill/>
          <a:ln>
            <a:noFill/>
          </a:ln>
        </p:spPr>
      </p:pic>
      <p:sp>
        <p:nvSpPr>
          <p:cNvPr id="1257" name="Google Shape;1257;p5"/>
          <p:cNvSpPr/>
          <p:nvPr/>
        </p:nvSpPr>
        <p:spPr>
          <a:xfrm>
            <a:off x="1524000" y="196850"/>
            <a:ext cx="9144000" cy="522288"/>
          </a:xfrm>
          <a:prstGeom prst="roundRect">
            <a:avLst>
              <a:gd fmla="val 273" name="adj"/>
            </a:avLst>
          </a:prstGeom>
          <a:solidFill>
            <a:srgbClr val="C5000B"/>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sz="1633">
              <a:solidFill>
                <a:srgbClr val="000000"/>
              </a:solidFill>
              <a:latin typeface="Arial"/>
              <a:ea typeface="Arial"/>
              <a:cs typeface="Arial"/>
              <a:sym typeface="Arial"/>
            </a:endParaRPr>
          </a:p>
        </p:txBody>
      </p:sp>
      <p:sp>
        <p:nvSpPr>
          <p:cNvPr id="1258" name="Google Shape;1258;p5"/>
          <p:cNvSpPr txBox="1"/>
          <p:nvPr/>
        </p:nvSpPr>
        <p:spPr>
          <a:xfrm>
            <a:off x="1524000" y="288925"/>
            <a:ext cx="9144000" cy="342900"/>
          </a:xfrm>
          <a:prstGeom prst="rect">
            <a:avLst/>
          </a:prstGeom>
          <a:noFill/>
          <a:ln>
            <a:noFill/>
          </a:ln>
        </p:spPr>
        <p:txBody>
          <a:bodyPr anchorCtr="0" anchor="t" bIns="40800" lIns="81625" spcFirstLastPara="1" rIns="81625" wrap="square" tIns="56800">
            <a:noAutofit/>
          </a:bodyPr>
          <a:lstStyle/>
          <a:p>
            <a:pPr indent="0" lvl="0" marL="0" marR="0" rtl="0" algn="ctr">
              <a:lnSpc>
                <a:spcPct val="93000"/>
              </a:lnSpc>
              <a:spcBef>
                <a:spcPts val="0"/>
              </a:spcBef>
              <a:spcAft>
                <a:spcPts val="0"/>
              </a:spcAft>
              <a:buNone/>
            </a:pPr>
            <a:r>
              <a:rPr lang="it-IT" sz="1814">
                <a:solidFill>
                  <a:srgbClr val="FFFFFF"/>
                </a:solidFill>
                <a:latin typeface="Arial"/>
                <a:ea typeface="Arial"/>
                <a:cs typeface="Arial"/>
                <a:sym typeface="Arial"/>
              </a:rPr>
              <a:t>PSYCHOTROPIC DRUGS IN ADOLESCENTS AND ADULTS WITH ASD</a:t>
            </a:r>
            <a:endParaRPr sz="1814">
              <a:solidFill>
                <a:srgbClr val="FFFFFF"/>
              </a:solidFill>
              <a:latin typeface="Arial"/>
              <a:ea typeface="Arial"/>
              <a:cs typeface="Arial"/>
              <a:sym typeface="Arial"/>
            </a:endParaRPr>
          </a:p>
        </p:txBody>
      </p:sp>
      <p:sp>
        <p:nvSpPr>
          <p:cNvPr id="1259" name="Google Shape;1259;p5"/>
          <p:cNvSpPr txBox="1"/>
          <p:nvPr/>
        </p:nvSpPr>
        <p:spPr>
          <a:xfrm>
            <a:off x="510363" y="6204086"/>
            <a:ext cx="11132288" cy="487363"/>
          </a:xfrm>
          <a:prstGeom prst="rect">
            <a:avLst/>
          </a:prstGeom>
          <a:noFill/>
          <a:ln>
            <a:noFill/>
          </a:ln>
        </p:spPr>
        <p:txBody>
          <a:bodyPr anchorCtr="0" anchor="t" bIns="40800" lIns="81625" spcFirstLastPara="1" rIns="81625" wrap="square" tIns="42075">
            <a:noAutofit/>
          </a:bodyPr>
          <a:lstStyle/>
          <a:p>
            <a:pPr indent="0" lvl="0" marL="0" marR="0" rtl="0" algn="l">
              <a:lnSpc>
                <a:spcPct val="99000"/>
              </a:lnSpc>
              <a:spcBef>
                <a:spcPts val="0"/>
              </a:spcBef>
              <a:spcAft>
                <a:spcPts val="0"/>
              </a:spcAft>
              <a:buNone/>
            </a:pPr>
            <a:r>
              <a:rPr lang="it-IT" sz="997">
                <a:solidFill>
                  <a:srgbClr val="000000"/>
                </a:solidFill>
                <a:latin typeface="Century Gothic"/>
                <a:ea typeface="Century Gothic"/>
                <a:cs typeface="Century Gothic"/>
                <a:sym typeface="Century Gothic"/>
              </a:rPr>
              <a:t>Fusar-Poli L, Brondino N, Rocchetti M, et al. Prevalence and predictors of psychotropic medication use in adolescents and adults with autism spectrum disorder in Italy: A cross-sectional study. Psychiatry Res. 2019 Jun;276:203-209.</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6" name="Shape 1836"/>
        <p:cNvGrpSpPr/>
        <p:nvPr/>
      </p:nvGrpSpPr>
      <p:grpSpPr>
        <a:xfrm>
          <a:off x="0" y="0"/>
          <a:ext cx="0" cy="0"/>
          <a:chOff x="0" y="0"/>
          <a:chExt cx="0" cy="0"/>
        </a:xfrm>
      </p:grpSpPr>
      <p:pic>
        <p:nvPicPr>
          <p:cNvPr id="1837" name="Google Shape;1837;p50"/>
          <p:cNvPicPr preferRelativeResize="0"/>
          <p:nvPr/>
        </p:nvPicPr>
        <p:blipFill rotWithShape="1">
          <a:blip r:embed="rId3">
            <a:alphaModFix/>
          </a:blip>
          <a:srcRect b="0" l="0" r="0" t="0"/>
          <a:stretch/>
        </p:blipFill>
        <p:spPr>
          <a:xfrm>
            <a:off x="1538056" y="281509"/>
            <a:ext cx="9115888" cy="926058"/>
          </a:xfrm>
          <a:prstGeom prst="rect">
            <a:avLst/>
          </a:prstGeom>
          <a:noFill/>
          <a:ln>
            <a:noFill/>
          </a:ln>
        </p:spPr>
      </p:pic>
      <p:sp>
        <p:nvSpPr>
          <p:cNvPr id="1838" name="Google Shape;1838;p50"/>
          <p:cNvSpPr txBox="1"/>
          <p:nvPr/>
        </p:nvSpPr>
        <p:spPr>
          <a:xfrm>
            <a:off x="586333" y="1954442"/>
            <a:ext cx="10923939" cy="39703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rgbClr val="000000"/>
                </a:solidFill>
                <a:latin typeface="Arial"/>
                <a:ea typeface="Arial"/>
                <a:cs typeface="Arial"/>
                <a:sym typeface="Arial"/>
              </a:rPr>
              <a:t>È stato deciso di inserire anche i risultati provenienti da studi sulla popolazione indiretta (pazienti con schizofrenia) per la valutazione degli esiti “sintomi psicotici” e “qualità di vita”. Per questa popolazione è stata individuata una revisione sistematica della letteratura che ha incluso </a:t>
            </a:r>
            <a:r>
              <a:rPr b="1" i="0" lang="it-IT" sz="1800" u="none" cap="none" strike="noStrike">
                <a:solidFill>
                  <a:srgbClr val="FF0000"/>
                </a:solidFill>
                <a:latin typeface="Arial"/>
                <a:ea typeface="Arial"/>
                <a:cs typeface="Arial"/>
                <a:sym typeface="Arial"/>
              </a:rPr>
              <a:t>167 studi randomizzati e controllati </a:t>
            </a:r>
            <a:r>
              <a:rPr b="0" i="0" lang="it-IT" sz="1800" u="none" cap="none" strike="noStrike">
                <a:solidFill>
                  <a:srgbClr val="000000"/>
                </a:solidFill>
                <a:latin typeface="Arial"/>
                <a:ea typeface="Arial"/>
                <a:cs typeface="Arial"/>
                <a:sym typeface="Arial"/>
              </a:rPr>
              <a:t>pubblicati da 1955 al 2016 per un totale di </a:t>
            </a:r>
            <a:r>
              <a:rPr b="1" i="0" lang="it-IT" sz="1800" u="none" cap="none" strike="noStrike">
                <a:solidFill>
                  <a:srgbClr val="FF0000"/>
                </a:solidFill>
                <a:latin typeface="Arial"/>
                <a:ea typeface="Arial"/>
                <a:cs typeface="Arial"/>
                <a:sym typeface="Arial"/>
              </a:rPr>
              <a:t>28.102 pazienti </a:t>
            </a:r>
            <a:r>
              <a:rPr b="0" i="0" lang="it-IT" sz="1800" u="none" cap="none" strike="noStrike">
                <a:solidFill>
                  <a:srgbClr val="000000"/>
                </a:solidFill>
                <a:latin typeface="Arial"/>
                <a:ea typeface="Arial"/>
                <a:cs typeface="Arial"/>
                <a:sym typeface="Arial"/>
              </a:rPr>
              <a:t>adulti affetti da schizofrenia (età media 38,7 ± 5,5). I trattamenti più frequentemente utilizzati negli studi inclusi erano clorpromazina, aloperidolo, olanzapina, risperidone, quetiapina, paliperidone, aripiprazolo, tioridazina, lurasidone, asenapina e loxapina.</a:t>
            </a:r>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rgbClr val="000000"/>
                </a:solidFill>
                <a:latin typeface="Arial"/>
                <a:ea typeface="Arial"/>
                <a:cs typeface="Arial"/>
                <a:sym typeface="Arial"/>
              </a:rPr>
              <a:t>Considerata la mancanza di prove provenienti da studi randomizzati e controllati è stata effettuata una ricerca </a:t>
            </a:r>
            <a:r>
              <a:rPr b="1" i="0" lang="it-IT" sz="1800" u="none" cap="none" strike="noStrike">
                <a:solidFill>
                  <a:srgbClr val="FF0000"/>
                </a:solidFill>
                <a:latin typeface="Arial"/>
                <a:ea typeface="Arial"/>
                <a:cs typeface="Arial"/>
                <a:sym typeface="Arial"/>
              </a:rPr>
              <a:t>aggiuntiva</a:t>
            </a:r>
            <a:r>
              <a:rPr b="0" i="0" lang="it-IT" sz="1800" u="none" cap="none" strike="noStrike">
                <a:solidFill>
                  <a:srgbClr val="000000"/>
                </a:solidFill>
                <a:latin typeface="Arial"/>
                <a:ea typeface="Arial"/>
                <a:cs typeface="Arial"/>
                <a:sym typeface="Arial"/>
              </a:rPr>
              <a:t> degli </a:t>
            </a:r>
            <a:r>
              <a:rPr b="1" i="0" lang="it-IT" sz="1800" u="none" cap="none" strike="noStrike">
                <a:solidFill>
                  <a:srgbClr val="FF0000"/>
                </a:solidFill>
                <a:latin typeface="Arial"/>
                <a:ea typeface="Arial"/>
                <a:cs typeface="Arial"/>
                <a:sym typeface="Arial"/>
              </a:rPr>
              <a:t>studi osservazionali</a:t>
            </a:r>
            <a:r>
              <a:rPr b="0" i="0" lang="it-IT" sz="1800" u="none" cap="none" strike="noStrike">
                <a:solidFill>
                  <a:srgbClr val="000000"/>
                </a:solidFill>
                <a:latin typeface="Arial"/>
                <a:ea typeface="Arial"/>
                <a:cs typeface="Arial"/>
                <a:sym typeface="Arial"/>
              </a:rPr>
              <a:t>. Tale ricerca ha selezionato soltanto gli studi condotti sulla popolazione di interesse (al fine di ridurre al minimo la trasferibilità indiretta), che avessero un disegno di studio longitudinale e che contemplassero la presenza di un gruppo di controllo.</a:t>
            </a:r>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rgbClr val="000000"/>
                </a:solidFill>
                <a:latin typeface="Arial"/>
                <a:ea typeface="Arial"/>
                <a:cs typeface="Arial"/>
                <a:sym typeface="Arial"/>
              </a:rPr>
              <a:t>Dopo rimozione dei duplicati la strategia di ricerca ha identificato 311 documenti potenzialmente eleggibili, di cui 32 documenti sono stati valutati in full-text; 25 studi sono stati esclusi perché non rispecchiavano la popolazione di interesse. Gli altri 7 studi sono stati valutati, ma non includevano né revisioni sistematiche sugli studi osservazionali, né singoli studi osservazionali rilevanti per il presente quesito.</a:t>
            </a:r>
            <a:endParaRPr/>
          </a:p>
        </p:txBody>
      </p:sp>
      <p:sp>
        <p:nvSpPr>
          <p:cNvPr id="1839" name="Google Shape;1839;p50"/>
          <p:cNvSpPr txBox="1"/>
          <p:nvPr/>
        </p:nvSpPr>
        <p:spPr>
          <a:xfrm>
            <a:off x="0" y="1207567"/>
            <a:ext cx="12192000" cy="561521"/>
          </a:xfrm>
          <a:prstGeom prst="rect">
            <a:avLst/>
          </a:prstGeom>
          <a:noFill/>
          <a:ln>
            <a:noFill/>
          </a:ln>
        </p:spPr>
        <p:txBody>
          <a:bodyPr anchorCtr="0" anchor="b" bIns="45700" lIns="91425" spcFirstLastPara="1" rIns="91425" wrap="square" tIns="45700">
            <a:normAutofit fontScale="97500"/>
          </a:bodyPr>
          <a:lstStyle/>
          <a:p>
            <a:pPr indent="0" lvl="0" marL="0" marR="0" rtl="0" algn="ctr">
              <a:lnSpc>
                <a:spcPct val="90000"/>
              </a:lnSpc>
              <a:spcBef>
                <a:spcPts val="0"/>
              </a:spcBef>
              <a:spcAft>
                <a:spcPts val="0"/>
              </a:spcAft>
              <a:buClr>
                <a:srgbClr val="C00000"/>
              </a:buClr>
              <a:buSzPct val="100000"/>
              <a:buFont typeface="Play"/>
              <a:buNone/>
            </a:pPr>
            <a:r>
              <a:rPr b="1" i="0" lang="it-IT" sz="3200" u="none" cap="none" strike="noStrike">
                <a:solidFill>
                  <a:srgbClr val="C00000"/>
                </a:solidFill>
                <a:latin typeface="Play"/>
                <a:ea typeface="Play"/>
                <a:cs typeface="Play"/>
                <a:sym typeface="Play"/>
              </a:rPr>
              <a:t>Studi di riferimento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pic>
        <p:nvPicPr>
          <p:cNvPr id="1844" name="Google Shape;1844;p51"/>
          <p:cNvPicPr preferRelativeResize="0"/>
          <p:nvPr/>
        </p:nvPicPr>
        <p:blipFill rotWithShape="1">
          <a:blip r:embed="rId3">
            <a:alphaModFix/>
          </a:blip>
          <a:srcRect b="0" l="0" r="0" t="0"/>
          <a:stretch/>
        </p:blipFill>
        <p:spPr>
          <a:xfrm>
            <a:off x="1538055" y="930663"/>
            <a:ext cx="9115888" cy="926058"/>
          </a:xfrm>
          <a:prstGeom prst="rect">
            <a:avLst/>
          </a:prstGeom>
          <a:noFill/>
          <a:ln>
            <a:noFill/>
          </a:ln>
        </p:spPr>
      </p:pic>
      <p:pic>
        <p:nvPicPr>
          <p:cNvPr id="1845" name="Google Shape;1845;p51"/>
          <p:cNvPicPr preferRelativeResize="0"/>
          <p:nvPr/>
        </p:nvPicPr>
        <p:blipFill rotWithShape="1">
          <a:blip r:embed="rId4">
            <a:alphaModFix/>
          </a:blip>
          <a:srcRect b="0" l="0" r="0" t="0"/>
          <a:stretch/>
        </p:blipFill>
        <p:spPr>
          <a:xfrm>
            <a:off x="786690" y="2839289"/>
            <a:ext cx="10618619" cy="189251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9" name="Shape 1849"/>
        <p:cNvGrpSpPr/>
        <p:nvPr/>
      </p:nvGrpSpPr>
      <p:grpSpPr>
        <a:xfrm>
          <a:off x="0" y="0"/>
          <a:ext cx="0" cy="0"/>
          <a:chOff x="0" y="0"/>
          <a:chExt cx="0" cy="0"/>
        </a:xfrm>
      </p:grpSpPr>
      <p:pic>
        <p:nvPicPr>
          <p:cNvPr id="1850" name="Google Shape;1850;p52"/>
          <p:cNvPicPr preferRelativeResize="0"/>
          <p:nvPr/>
        </p:nvPicPr>
        <p:blipFill rotWithShape="1">
          <a:blip r:embed="rId3">
            <a:alphaModFix/>
          </a:blip>
          <a:srcRect b="0" l="0" r="0" t="0"/>
          <a:stretch/>
        </p:blipFill>
        <p:spPr>
          <a:xfrm>
            <a:off x="717172" y="2280441"/>
            <a:ext cx="10757656" cy="3891435"/>
          </a:xfrm>
          <a:prstGeom prst="rect">
            <a:avLst/>
          </a:prstGeom>
          <a:noFill/>
          <a:ln>
            <a:noFill/>
          </a:ln>
        </p:spPr>
      </p:pic>
      <p:pic>
        <p:nvPicPr>
          <p:cNvPr id="1851" name="Google Shape;1851;p52"/>
          <p:cNvPicPr preferRelativeResize="0"/>
          <p:nvPr/>
        </p:nvPicPr>
        <p:blipFill rotWithShape="1">
          <a:blip r:embed="rId4">
            <a:alphaModFix/>
          </a:blip>
          <a:srcRect b="0" l="0" r="0" t="0"/>
          <a:stretch/>
        </p:blipFill>
        <p:spPr>
          <a:xfrm>
            <a:off x="1538056" y="953025"/>
            <a:ext cx="9115888" cy="92605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5" name="Shape 1855"/>
        <p:cNvGrpSpPr/>
        <p:nvPr/>
      </p:nvGrpSpPr>
      <p:grpSpPr>
        <a:xfrm>
          <a:off x="0" y="0"/>
          <a:ext cx="0" cy="0"/>
          <a:chOff x="0" y="0"/>
          <a:chExt cx="0" cy="0"/>
        </a:xfrm>
      </p:grpSpPr>
      <p:pic>
        <p:nvPicPr>
          <p:cNvPr id="1856" name="Google Shape;1856;p53"/>
          <p:cNvPicPr preferRelativeResize="0"/>
          <p:nvPr/>
        </p:nvPicPr>
        <p:blipFill rotWithShape="1">
          <a:blip r:embed="rId3">
            <a:alphaModFix/>
          </a:blip>
          <a:srcRect b="0" l="0" r="0" t="0"/>
          <a:stretch/>
        </p:blipFill>
        <p:spPr>
          <a:xfrm>
            <a:off x="899276" y="2247698"/>
            <a:ext cx="10393447" cy="2966139"/>
          </a:xfrm>
          <a:prstGeom prst="rect">
            <a:avLst/>
          </a:prstGeom>
          <a:noFill/>
          <a:ln>
            <a:noFill/>
          </a:ln>
        </p:spPr>
      </p:pic>
      <p:pic>
        <p:nvPicPr>
          <p:cNvPr id="1857" name="Google Shape;1857;p53"/>
          <p:cNvPicPr preferRelativeResize="0"/>
          <p:nvPr/>
        </p:nvPicPr>
        <p:blipFill rotWithShape="1">
          <a:blip r:embed="rId4">
            <a:alphaModFix/>
          </a:blip>
          <a:srcRect b="0" l="0" r="0" t="0"/>
          <a:stretch/>
        </p:blipFill>
        <p:spPr>
          <a:xfrm>
            <a:off x="864374" y="1010945"/>
            <a:ext cx="10463249" cy="63999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pic>
        <p:nvPicPr>
          <p:cNvPr id="1862" name="Google Shape;1862;p54"/>
          <p:cNvPicPr preferRelativeResize="0"/>
          <p:nvPr/>
        </p:nvPicPr>
        <p:blipFill rotWithShape="1">
          <a:blip r:embed="rId3">
            <a:alphaModFix/>
          </a:blip>
          <a:srcRect b="0" l="0" r="0" t="0"/>
          <a:stretch/>
        </p:blipFill>
        <p:spPr>
          <a:xfrm>
            <a:off x="899276" y="978694"/>
            <a:ext cx="10423018" cy="665469"/>
          </a:xfrm>
          <a:prstGeom prst="rect">
            <a:avLst/>
          </a:prstGeom>
          <a:noFill/>
          <a:ln>
            <a:noFill/>
          </a:ln>
        </p:spPr>
      </p:pic>
      <p:pic>
        <p:nvPicPr>
          <p:cNvPr id="1863" name="Google Shape;1863;p54"/>
          <p:cNvPicPr preferRelativeResize="0"/>
          <p:nvPr/>
        </p:nvPicPr>
        <p:blipFill rotWithShape="1">
          <a:blip r:embed="rId4">
            <a:alphaModFix/>
          </a:blip>
          <a:srcRect b="0" l="0" r="0" t="0"/>
          <a:stretch/>
        </p:blipFill>
        <p:spPr>
          <a:xfrm>
            <a:off x="899276" y="2149892"/>
            <a:ext cx="10428383" cy="304361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pic>
        <p:nvPicPr>
          <p:cNvPr id="1868" name="Google Shape;1868;p55"/>
          <p:cNvPicPr preferRelativeResize="0"/>
          <p:nvPr/>
        </p:nvPicPr>
        <p:blipFill rotWithShape="1">
          <a:blip r:embed="rId3">
            <a:alphaModFix/>
          </a:blip>
          <a:srcRect b="0" l="0" r="0" t="0"/>
          <a:stretch/>
        </p:blipFill>
        <p:spPr>
          <a:xfrm>
            <a:off x="899275" y="1000125"/>
            <a:ext cx="10322854" cy="619371"/>
          </a:xfrm>
          <a:prstGeom prst="rect">
            <a:avLst/>
          </a:prstGeom>
          <a:noFill/>
          <a:ln>
            <a:noFill/>
          </a:ln>
        </p:spPr>
      </p:pic>
      <p:pic>
        <p:nvPicPr>
          <p:cNvPr id="1869" name="Google Shape;1869;p55"/>
          <p:cNvPicPr preferRelativeResize="0"/>
          <p:nvPr/>
        </p:nvPicPr>
        <p:blipFill rotWithShape="1">
          <a:blip r:embed="rId4">
            <a:alphaModFix/>
          </a:blip>
          <a:srcRect b="0" l="0" r="0" t="0"/>
          <a:stretch/>
        </p:blipFill>
        <p:spPr>
          <a:xfrm>
            <a:off x="842963" y="1864254"/>
            <a:ext cx="10379166" cy="391696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3" name="Shape 1873"/>
        <p:cNvGrpSpPr/>
        <p:nvPr/>
      </p:nvGrpSpPr>
      <p:grpSpPr>
        <a:xfrm>
          <a:off x="0" y="0"/>
          <a:ext cx="0" cy="0"/>
          <a:chOff x="0" y="0"/>
          <a:chExt cx="0" cy="0"/>
        </a:xfrm>
      </p:grpSpPr>
      <p:sp>
        <p:nvSpPr>
          <p:cNvPr id="1874" name="Google Shape;1874;p56"/>
          <p:cNvSpPr/>
          <p:nvPr/>
        </p:nvSpPr>
        <p:spPr>
          <a:xfrm>
            <a:off x="0" y="630244"/>
            <a:ext cx="12192000" cy="720725"/>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875" name="Google Shape;1875;p56"/>
          <p:cNvSpPr/>
          <p:nvPr/>
        </p:nvSpPr>
        <p:spPr>
          <a:xfrm>
            <a:off x="1774832" y="571500"/>
            <a:ext cx="8642351" cy="850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it-IT" sz="2900">
                <a:solidFill>
                  <a:srgbClr val="FFFFFF"/>
                </a:solidFill>
                <a:latin typeface="Libre Franklin"/>
                <a:ea typeface="Libre Franklin"/>
                <a:cs typeface="Libre Franklin"/>
                <a:sym typeface="Libre Franklin"/>
              </a:rPr>
              <a:t>KEY POINTS</a:t>
            </a:r>
            <a:endParaRPr/>
          </a:p>
        </p:txBody>
      </p:sp>
      <p:sp>
        <p:nvSpPr>
          <p:cNvPr id="1876" name="Google Shape;1876;p56"/>
          <p:cNvSpPr/>
          <p:nvPr/>
        </p:nvSpPr>
        <p:spPr>
          <a:xfrm rot="185840">
            <a:off x="1109751" y="4694546"/>
            <a:ext cx="3422543" cy="428749"/>
          </a:xfrm>
          <a:prstGeom prst="rect">
            <a:avLst/>
          </a:prstGeom>
          <a:solidFill>
            <a:srgbClr val="EA5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Arial"/>
              <a:ea typeface="Arial"/>
              <a:cs typeface="Arial"/>
              <a:sym typeface="Arial"/>
            </a:endParaRPr>
          </a:p>
        </p:txBody>
      </p:sp>
      <p:pic>
        <p:nvPicPr>
          <p:cNvPr id="1877" name="Google Shape;1877;p56"/>
          <p:cNvPicPr preferRelativeResize="0"/>
          <p:nvPr/>
        </p:nvPicPr>
        <p:blipFill rotWithShape="1">
          <a:blip r:embed="rId3">
            <a:alphaModFix/>
          </a:blip>
          <a:srcRect b="0" l="0" r="0" t="0"/>
          <a:stretch/>
        </p:blipFill>
        <p:spPr>
          <a:xfrm>
            <a:off x="6527801" y="1646238"/>
            <a:ext cx="3698875" cy="4933950"/>
          </a:xfrm>
          <a:prstGeom prst="rect">
            <a:avLst/>
          </a:prstGeom>
          <a:noFill/>
          <a:ln>
            <a:noFill/>
          </a:ln>
        </p:spPr>
      </p:pic>
      <p:sp>
        <p:nvSpPr>
          <p:cNvPr id="1878" name="Google Shape;1878;p56"/>
          <p:cNvSpPr txBox="1"/>
          <p:nvPr>
            <p:ph idx="1" type="body"/>
          </p:nvPr>
        </p:nvSpPr>
        <p:spPr>
          <a:xfrm>
            <a:off x="1244699" y="2177274"/>
            <a:ext cx="4326590" cy="3208055"/>
          </a:xfrm>
          <a:prstGeom prst="rect">
            <a:avLst/>
          </a:prstGeom>
          <a:noFill/>
          <a:ln>
            <a:noFill/>
          </a:ln>
        </p:spPr>
        <p:txBody>
          <a:bodyPr anchorCtr="0" anchor="t" bIns="46800" lIns="90000" spcFirstLastPara="1" rIns="90000" wrap="square" tIns="46800">
            <a:noAutofit/>
          </a:bodyPr>
          <a:lstStyle/>
          <a:p>
            <a:pPr indent="-342900" lvl="0" marL="342900" rtl="0" algn="l">
              <a:spcBef>
                <a:spcPts val="0"/>
              </a:spcBef>
              <a:spcAft>
                <a:spcPts val="0"/>
              </a:spcAft>
              <a:buClr>
                <a:schemeClr val="lt1"/>
              </a:buClr>
              <a:buSzPts val="2400"/>
              <a:buFont typeface="Noto Sans Symbols"/>
              <a:buChar char="▪"/>
            </a:pPr>
            <a:r>
              <a:rPr lang="it-IT" sz="2400"/>
              <a:t>Elevata frequenza di prescrizioni off-label</a:t>
            </a:r>
            <a:endParaRPr/>
          </a:p>
          <a:p>
            <a:pPr indent="-342900" lvl="0" marL="342900" rtl="0" algn="l">
              <a:spcBef>
                <a:spcPts val="750"/>
              </a:spcBef>
              <a:spcAft>
                <a:spcPts val="0"/>
              </a:spcAft>
              <a:buClr>
                <a:schemeClr val="lt1"/>
              </a:buClr>
              <a:buSzPts val="2400"/>
              <a:buFont typeface="Noto Sans Symbols"/>
              <a:buChar char="▪"/>
            </a:pPr>
            <a:r>
              <a:rPr lang="it-IT" sz="2400"/>
              <a:t>Vulnerabilità della popolazione</a:t>
            </a:r>
            <a:endParaRPr/>
          </a:p>
          <a:p>
            <a:pPr indent="-342900" lvl="0" marL="342900" rtl="0" algn="l">
              <a:spcBef>
                <a:spcPts val="750"/>
              </a:spcBef>
              <a:spcAft>
                <a:spcPts val="0"/>
              </a:spcAft>
              <a:buClr>
                <a:schemeClr val="lt1"/>
              </a:buClr>
              <a:buSzPts val="2400"/>
              <a:buFont typeface="Noto Sans Symbols"/>
              <a:buChar char="▪"/>
            </a:pPr>
            <a:r>
              <a:rPr lang="it-IT" sz="2400"/>
              <a:t>Rischio di inappropriatezza prescrittiva</a:t>
            </a:r>
            <a:endParaRPr/>
          </a:p>
          <a:p>
            <a:pPr indent="-342900" lvl="0" marL="342900" rtl="0" algn="l">
              <a:spcBef>
                <a:spcPts val="750"/>
              </a:spcBef>
              <a:spcAft>
                <a:spcPts val="0"/>
              </a:spcAft>
              <a:buClr>
                <a:schemeClr val="lt1"/>
              </a:buClr>
              <a:buSzPts val="2400"/>
              <a:buFont typeface="Noto Sans Symbols"/>
              <a:buChar char="▪"/>
            </a:pPr>
            <a:r>
              <a:rPr lang="it-IT" sz="2400"/>
              <a:t>Quadro normativo</a:t>
            </a:r>
            <a:endParaRPr/>
          </a:p>
          <a:p>
            <a:pPr indent="-342900" lvl="0" marL="342900" rtl="0" algn="l">
              <a:spcBef>
                <a:spcPts val="750"/>
              </a:spcBef>
              <a:spcAft>
                <a:spcPts val="0"/>
              </a:spcAft>
              <a:buClr>
                <a:schemeClr val="lt1"/>
              </a:buClr>
              <a:buSzPts val="2400"/>
              <a:buFont typeface="Noto Sans Symbols"/>
              <a:buChar char="▪"/>
            </a:pPr>
            <a:r>
              <a:rPr lang="it-IT" sz="2400"/>
              <a:t>Misure di esito</a:t>
            </a:r>
            <a:endParaRPr/>
          </a:p>
          <a:p>
            <a:pPr indent="-190500" lvl="0" marL="342900" rtl="0" algn="l">
              <a:spcBef>
                <a:spcPts val="750"/>
              </a:spcBef>
              <a:spcAft>
                <a:spcPts val="0"/>
              </a:spcAft>
              <a:buClr>
                <a:schemeClr val="lt1"/>
              </a:buClr>
              <a:buSzPts val="2400"/>
              <a:buFont typeface="Noto Sans Symbols"/>
              <a:buNone/>
            </a:pPr>
            <a:r>
              <a:t/>
            </a:r>
            <a:endParaRPr sz="24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2" name="Shape 1882"/>
        <p:cNvGrpSpPr/>
        <p:nvPr/>
      </p:nvGrpSpPr>
      <p:grpSpPr>
        <a:xfrm>
          <a:off x="0" y="0"/>
          <a:ext cx="0" cy="0"/>
          <a:chOff x="0" y="0"/>
          <a:chExt cx="0" cy="0"/>
        </a:xfrm>
      </p:grpSpPr>
      <p:sp>
        <p:nvSpPr>
          <p:cNvPr id="1883" name="Google Shape;1883;p57"/>
          <p:cNvSpPr txBox="1"/>
          <p:nvPr>
            <p:ph type="title"/>
          </p:nvPr>
        </p:nvSpPr>
        <p:spPr>
          <a:xfrm>
            <a:off x="6801491" y="306692"/>
            <a:ext cx="4531902" cy="133717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it-IT" sz="3100">
                <a:latin typeface="Arial"/>
                <a:ea typeface="Arial"/>
                <a:cs typeface="Arial"/>
                <a:sym typeface="Arial"/>
              </a:rPr>
              <a:t>CODICI di DEONTOLOGIA MEDICA</a:t>
            </a:r>
            <a:br>
              <a:rPr b="1" lang="it-IT" sz="3100">
                <a:latin typeface="Arial"/>
                <a:ea typeface="Arial"/>
                <a:cs typeface="Arial"/>
                <a:sym typeface="Arial"/>
              </a:rPr>
            </a:br>
            <a:r>
              <a:rPr lang="it-IT" sz="2700">
                <a:latin typeface="Arial"/>
                <a:ea typeface="Arial"/>
                <a:cs typeface="Arial"/>
                <a:sym typeface="Arial"/>
              </a:rPr>
              <a:t>della storia repubblicana</a:t>
            </a:r>
            <a:endParaRPr sz="3200">
              <a:latin typeface="Arial"/>
              <a:ea typeface="Arial"/>
              <a:cs typeface="Arial"/>
              <a:sym typeface="Arial"/>
            </a:endParaRPr>
          </a:p>
        </p:txBody>
      </p:sp>
      <p:sp>
        <p:nvSpPr>
          <p:cNvPr id="1884" name="Google Shape;1884;p57"/>
          <p:cNvSpPr txBox="1"/>
          <p:nvPr>
            <p:ph idx="1" type="body"/>
          </p:nvPr>
        </p:nvSpPr>
        <p:spPr>
          <a:xfrm>
            <a:off x="6801491" y="1907980"/>
            <a:ext cx="4531901" cy="4400353"/>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it-IT" sz="2400">
                <a:latin typeface="Arial"/>
                <a:ea typeface="Arial"/>
                <a:cs typeface="Arial"/>
                <a:sym typeface="Arial"/>
              </a:rPr>
              <a:t>1958  codice Frugoni</a:t>
            </a:r>
            <a:endParaRPr/>
          </a:p>
          <a:p>
            <a:pPr indent="-228600" lvl="0" marL="228600" rtl="0" algn="l">
              <a:lnSpc>
                <a:spcPct val="90000"/>
              </a:lnSpc>
              <a:spcBef>
                <a:spcPts val="600"/>
              </a:spcBef>
              <a:spcAft>
                <a:spcPts val="0"/>
              </a:spcAft>
              <a:buClr>
                <a:schemeClr val="dk1"/>
              </a:buClr>
              <a:buSzPct val="100000"/>
              <a:buChar char="•"/>
            </a:pPr>
            <a:r>
              <a:rPr lang="it-IT" sz="2400">
                <a:latin typeface="Arial"/>
                <a:ea typeface="Arial"/>
                <a:cs typeface="Arial"/>
                <a:sym typeface="Arial"/>
              </a:rPr>
              <a:t>1978</a:t>
            </a:r>
            <a:endParaRPr/>
          </a:p>
          <a:p>
            <a:pPr indent="-228600" lvl="0" marL="228600" rtl="0" algn="l">
              <a:lnSpc>
                <a:spcPct val="90000"/>
              </a:lnSpc>
              <a:spcBef>
                <a:spcPts val="600"/>
              </a:spcBef>
              <a:spcAft>
                <a:spcPts val="0"/>
              </a:spcAft>
              <a:buClr>
                <a:schemeClr val="dk1"/>
              </a:buClr>
              <a:buSzPct val="100000"/>
              <a:buChar char="•"/>
            </a:pPr>
            <a:r>
              <a:rPr lang="it-IT" sz="2400">
                <a:latin typeface="Arial"/>
                <a:ea typeface="Arial"/>
                <a:cs typeface="Arial"/>
                <a:sym typeface="Arial"/>
              </a:rPr>
              <a:t>1989</a:t>
            </a:r>
            <a:endParaRPr/>
          </a:p>
          <a:p>
            <a:pPr indent="-228600" lvl="0" marL="228600" rtl="0" algn="l">
              <a:lnSpc>
                <a:spcPct val="90000"/>
              </a:lnSpc>
              <a:spcBef>
                <a:spcPts val="600"/>
              </a:spcBef>
              <a:spcAft>
                <a:spcPts val="0"/>
              </a:spcAft>
              <a:buClr>
                <a:schemeClr val="dk1"/>
              </a:buClr>
              <a:buSzPct val="100000"/>
              <a:buChar char="•"/>
            </a:pPr>
            <a:r>
              <a:rPr lang="it-IT" sz="2400">
                <a:latin typeface="Arial"/>
                <a:ea typeface="Arial"/>
                <a:cs typeface="Arial"/>
                <a:sym typeface="Arial"/>
              </a:rPr>
              <a:t>1995</a:t>
            </a:r>
            <a:endParaRPr/>
          </a:p>
          <a:p>
            <a:pPr indent="-228600" lvl="0" marL="228600" rtl="0" algn="l">
              <a:lnSpc>
                <a:spcPct val="90000"/>
              </a:lnSpc>
              <a:spcBef>
                <a:spcPts val="600"/>
              </a:spcBef>
              <a:spcAft>
                <a:spcPts val="0"/>
              </a:spcAft>
              <a:buClr>
                <a:schemeClr val="dk1"/>
              </a:buClr>
              <a:buSzPct val="100000"/>
              <a:buChar char="•"/>
            </a:pPr>
            <a:r>
              <a:rPr lang="it-IT" sz="2400">
                <a:latin typeface="Arial"/>
                <a:ea typeface="Arial"/>
                <a:cs typeface="Arial"/>
                <a:sym typeface="Arial"/>
              </a:rPr>
              <a:t>1997 Convenzione di Oviedo (diritti umani e biomedicina)</a:t>
            </a:r>
            <a:endParaRPr/>
          </a:p>
          <a:p>
            <a:pPr indent="-228600" lvl="0" marL="228600" rtl="0" algn="l">
              <a:lnSpc>
                <a:spcPct val="90000"/>
              </a:lnSpc>
              <a:spcBef>
                <a:spcPts val="600"/>
              </a:spcBef>
              <a:spcAft>
                <a:spcPts val="0"/>
              </a:spcAft>
              <a:buClr>
                <a:schemeClr val="dk1"/>
              </a:buClr>
              <a:buSzPct val="100000"/>
              <a:buChar char="•"/>
            </a:pPr>
            <a:r>
              <a:rPr lang="it-IT" sz="2400">
                <a:latin typeface="Arial"/>
                <a:ea typeface="Arial"/>
                <a:cs typeface="Arial"/>
                <a:sym typeface="Arial"/>
              </a:rPr>
              <a:t>1998</a:t>
            </a:r>
            <a:endParaRPr/>
          </a:p>
          <a:p>
            <a:pPr indent="-228600" lvl="0" marL="228600" rtl="0" algn="l">
              <a:lnSpc>
                <a:spcPct val="90000"/>
              </a:lnSpc>
              <a:spcBef>
                <a:spcPts val="600"/>
              </a:spcBef>
              <a:spcAft>
                <a:spcPts val="0"/>
              </a:spcAft>
              <a:buClr>
                <a:schemeClr val="dk1"/>
              </a:buClr>
              <a:buSzPct val="100000"/>
              <a:buChar char="•"/>
            </a:pPr>
            <a:r>
              <a:rPr lang="it-IT" sz="2400">
                <a:latin typeface="Arial"/>
                <a:ea typeface="Arial"/>
                <a:cs typeface="Arial"/>
                <a:sym typeface="Arial"/>
              </a:rPr>
              <a:t>2006</a:t>
            </a:r>
            <a:endParaRPr/>
          </a:p>
          <a:p>
            <a:pPr indent="-228600" lvl="0" marL="228600" rtl="0" algn="l">
              <a:lnSpc>
                <a:spcPct val="90000"/>
              </a:lnSpc>
              <a:spcBef>
                <a:spcPts val="600"/>
              </a:spcBef>
              <a:spcAft>
                <a:spcPts val="0"/>
              </a:spcAft>
              <a:buClr>
                <a:schemeClr val="dk1"/>
              </a:buClr>
              <a:buSzPct val="100000"/>
              <a:buChar char="•"/>
            </a:pPr>
            <a:r>
              <a:rPr lang="it-IT" sz="2400">
                <a:latin typeface="Arial"/>
                <a:ea typeface="Arial"/>
                <a:cs typeface="Arial"/>
                <a:sym typeface="Arial"/>
              </a:rPr>
              <a:t>2014</a:t>
            </a:r>
            <a:endParaRPr/>
          </a:p>
          <a:p>
            <a:pPr indent="-228600" lvl="0" marL="228600" rtl="0" algn="l">
              <a:lnSpc>
                <a:spcPct val="90000"/>
              </a:lnSpc>
              <a:spcBef>
                <a:spcPts val="600"/>
              </a:spcBef>
              <a:spcAft>
                <a:spcPts val="0"/>
              </a:spcAft>
              <a:buClr>
                <a:schemeClr val="dk1"/>
              </a:buClr>
              <a:buSzPct val="100000"/>
              <a:buChar char="•"/>
            </a:pPr>
            <a:r>
              <a:rPr lang="it-IT" sz="2400">
                <a:latin typeface="Arial"/>
                <a:ea typeface="Arial"/>
                <a:cs typeface="Arial"/>
                <a:sym typeface="Arial"/>
              </a:rPr>
              <a:t>Aggiorn. 2016 - art. 56 (pubblicità sanitaria) e art. 54 (trasparenza onorari)</a:t>
            </a:r>
            <a:endParaRPr/>
          </a:p>
          <a:p>
            <a:pPr indent="-228600" lvl="0" marL="228600" rtl="0" algn="l">
              <a:lnSpc>
                <a:spcPct val="90000"/>
              </a:lnSpc>
              <a:spcBef>
                <a:spcPts val="600"/>
              </a:spcBef>
              <a:spcAft>
                <a:spcPts val="0"/>
              </a:spcAft>
              <a:buClr>
                <a:schemeClr val="dk1"/>
              </a:buClr>
              <a:buSzPct val="100000"/>
              <a:buChar char="•"/>
            </a:pPr>
            <a:r>
              <a:rPr lang="it-IT" sz="2400">
                <a:latin typeface="Arial"/>
                <a:ea typeface="Arial"/>
                <a:cs typeface="Arial"/>
                <a:sym typeface="Arial"/>
              </a:rPr>
              <a:t>Aggiorn. 2017 - art. 76, 76-bis (medicina potenziativa/estetica)</a:t>
            </a:r>
            <a:endParaRPr/>
          </a:p>
          <a:p>
            <a:pPr indent="-228600" lvl="0" marL="228600" rtl="0" algn="l">
              <a:lnSpc>
                <a:spcPct val="90000"/>
              </a:lnSpc>
              <a:spcBef>
                <a:spcPts val="600"/>
              </a:spcBef>
              <a:spcAft>
                <a:spcPts val="0"/>
              </a:spcAft>
              <a:buClr>
                <a:schemeClr val="dk1"/>
              </a:buClr>
              <a:buSzPct val="100000"/>
              <a:buChar char="•"/>
            </a:pPr>
            <a:r>
              <a:rPr lang="it-IT" sz="2400">
                <a:latin typeface="Arial"/>
                <a:ea typeface="Arial"/>
                <a:cs typeface="Arial"/>
                <a:sym typeface="Arial"/>
              </a:rPr>
              <a:t> Aggiorn. 2020 - art. 17 (indirizzi applicativi su fine vita)</a:t>
            </a:r>
            <a:endParaRPr/>
          </a:p>
        </p:txBody>
      </p:sp>
      <p:pic>
        <p:nvPicPr>
          <p:cNvPr id="1885" name="Google Shape;1885;p57"/>
          <p:cNvPicPr preferRelativeResize="0"/>
          <p:nvPr/>
        </p:nvPicPr>
        <p:blipFill rotWithShape="1">
          <a:blip r:embed="rId3">
            <a:alphaModFix/>
          </a:blip>
          <a:srcRect b="0" l="0" r="0" t="0"/>
          <a:stretch/>
        </p:blipFill>
        <p:spPr>
          <a:xfrm>
            <a:off x="638067" y="1422925"/>
            <a:ext cx="5598347" cy="40121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9" name="Shape 1889"/>
        <p:cNvGrpSpPr/>
        <p:nvPr/>
      </p:nvGrpSpPr>
      <p:grpSpPr>
        <a:xfrm>
          <a:off x="0" y="0"/>
          <a:ext cx="0" cy="0"/>
          <a:chOff x="0" y="0"/>
          <a:chExt cx="0" cy="0"/>
        </a:xfrm>
      </p:grpSpPr>
      <p:sp>
        <p:nvSpPr>
          <p:cNvPr id="1890" name="Google Shape;1890;p58"/>
          <p:cNvSpPr/>
          <p:nvPr/>
        </p:nvSpPr>
        <p:spPr>
          <a:xfrm>
            <a:off x="0" y="404675"/>
            <a:ext cx="12192000" cy="720725"/>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800"/>
              <a:buFont typeface="Times New Roman"/>
              <a:buNone/>
            </a:pPr>
            <a:r>
              <a:t/>
            </a:r>
            <a:endParaRPr sz="1800">
              <a:solidFill>
                <a:srgbClr val="FFFFFF"/>
              </a:solidFill>
              <a:latin typeface="Calibri"/>
              <a:ea typeface="Calibri"/>
              <a:cs typeface="Calibri"/>
              <a:sym typeface="Calibri"/>
            </a:endParaRPr>
          </a:p>
        </p:txBody>
      </p:sp>
      <p:sp>
        <p:nvSpPr>
          <p:cNvPr id="1891" name="Google Shape;1891;p58"/>
          <p:cNvSpPr/>
          <p:nvPr/>
        </p:nvSpPr>
        <p:spPr>
          <a:xfrm>
            <a:off x="0" y="404674"/>
            <a:ext cx="12192000" cy="7207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it-IT" sz="2800">
                <a:solidFill>
                  <a:srgbClr val="FFFFFF"/>
                </a:solidFill>
                <a:latin typeface="Libre Franklin"/>
                <a:ea typeface="Libre Franklin"/>
                <a:cs typeface="Libre Franklin"/>
                <a:sym typeface="Libre Franklin"/>
              </a:rPr>
              <a:t>PRINCIPI DEONTOLOGICI PER LA PERSONA CON DNS</a:t>
            </a:r>
            <a:endParaRPr sz="2800">
              <a:solidFill>
                <a:srgbClr val="FFFFFF"/>
              </a:solidFill>
              <a:latin typeface="Libre Franklin"/>
              <a:ea typeface="Libre Franklin"/>
              <a:cs typeface="Libre Franklin"/>
              <a:sym typeface="Libre Franklin"/>
            </a:endParaRPr>
          </a:p>
        </p:txBody>
      </p:sp>
      <p:sp>
        <p:nvSpPr>
          <p:cNvPr id="1892" name="Google Shape;1892;p58"/>
          <p:cNvSpPr txBox="1"/>
          <p:nvPr/>
        </p:nvSpPr>
        <p:spPr>
          <a:xfrm>
            <a:off x="1924050" y="1793304"/>
            <a:ext cx="8343900" cy="4524375"/>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000000"/>
              </a:buClr>
              <a:buSzPts val="3200"/>
              <a:buFont typeface="Noto Sans Symbols"/>
              <a:buChar char="▪"/>
            </a:pPr>
            <a:r>
              <a:rPr lang="it-IT" sz="3200">
                <a:solidFill>
                  <a:srgbClr val="000000"/>
                </a:solidFill>
                <a:latin typeface="Arial"/>
                <a:ea typeface="Arial"/>
                <a:cs typeface="Arial"/>
                <a:sym typeface="Arial"/>
              </a:rPr>
              <a:t>Principio di giustizia</a:t>
            </a:r>
            <a:endParaRPr/>
          </a:p>
          <a:p>
            <a:pPr indent="-254000" lvl="0" marL="457200" marR="0" rtl="0" algn="l">
              <a:spcBef>
                <a:spcPts val="0"/>
              </a:spcBef>
              <a:spcAft>
                <a:spcPts val="0"/>
              </a:spcAft>
              <a:buClr>
                <a:srgbClr val="000000"/>
              </a:buClr>
              <a:buSzPts val="3200"/>
              <a:buFont typeface="Noto Sans Symbols"/>
              <a:buNone/>
            </a:pPr>
            <a:r>
              <a:t/>
            </a:r>
            <a:endParaRPr sz="3200">
              <a:solidFill>
                <a:srgbClr val="000000"/>
              </a:solidFill>
              <a:latin typeface="Arial"/>
              <a:ea typeface="Arial"/>
              <a:cs typeface="Arial"/>
              <a:sym typeface="Arial"/>
            </a:endParaRPr>
          </a:p>
          <a:p>
            <a:pPr indent="-457200" lvl="0" marL="457200" marR="0" rtl="0" algn="l">
              <a:spcBef>
                <a:spcPts val="0"/>
              </a:spcBef>
              <a:spcAft>
                <a:spcPts val="0"/>
              </a:spcAft>
              <a:buClr>
                <a:srgbClr val="000000"/>
              </a:buClr>
              <a:buSzPts val="3200"/>
              <a:buFont typeface="Noto Sans Symbols"/>
              <a:buChar char="▪"/>
            </a:pPr>
            <a:r>
              <a:rPr lang="it-IT" sz="3200">
                <a:solidFill>
                  <a:srgbClr val="000000"/>
                </a:solidFill>
                <a:latin typeface="Arial"/>
                <a:ea typeface="Arial"/>
                <a:cs typeface="Arial"/>
                <a:sym typeface="Arial"/>
              </a:rPr>
              <a:t>Principio di beneficialità e non maleficità</a:t>
            </a:r>
            <a:endParaRPr sz="3200">
              <a:solidFill>
                <a:srgbClr val="000000"/>
              </a:solidFill>
              <a:latin typeface="Arial"/>
              <a:ea typeface="Arial"/>
              <a:cs typeface="Arial"/>
              <a:sym typeface="Arial"/>
            </a:endParaRPr>
          </a:p>
          <a:p>
            <a:pPr indent="-254000" lvl="0" marL="457200" marR="0" rtl="0" algn="l">
              <a:spcBef>
                <a:spcPts val="0"/>
              </a:spcBef>
              <a:spcAft>
                <a:spcPts val="0"/>
              </a:spcAft>
              <a:buClr>
                <a:srgbClr val="000000"/>
              </a:buClr>
              <a:buSzPts val="3200"/>
              <a:buFont typeface="Noto Sans Symbols"/>
              <a:buNone/>
            </a:pPr>
            <a:r>
              <a:t/>
            </a:r>
            <a:endParaRPr sz="3200">
              <a:solidFill>
                <a:srgbClr val="000000"/>
              </a:solidFill>
              <a:latin typeface="Arial"/>
              <a:ea typeface="Arial"/>
              <a:cs typeface="Arial"/>
              <a:sym typeface="Arial"/>
            </a:endParaRPr>
          </a:p>
          <a:p>
            <a:pPr indent="-457200" lvl="0" marL="457200" marR="0" rtl="0" algn="l">
              <a:spcBef>
                <a:spcPts val="0"/>
              </a:spcBef>
              <a:spcAft>
                <a:spcPts val="0"/>
              </a:spcAft>
              <a:buClr>
                <a:srgbClr val="000000"/>
              </a:buClr>
              <a:buSzPts val="3200"/>
              <a:buFont typeface="Noto Sans Symbols"/>
              <a:buChar char="▪"/>
            </a:pPr>
            <a:r>
              <a:rPr lang="it-IT" sz="3200">
                <a:solidFill>
                  <a:srgbClr val="000000"/>
                </a:solidFill>
                <a:latin typeface="Arial"/>
                <a:ea typeface="Arial"/>
                <a:cs typeface="Arial"/>
                <a:sym typeface="Arial"/>
              </a:rPr>
              <a:t>Principio dell’autodeterminazione del paziente (consenso)</a:t>
            </a:r>
            <a:endParaRPr/>
          </a:p>
          <a:p>
            <a:pPr indent="-254000" lvl="0" marL="457200" marR="0" rtl="0" algn="l">
              <a:spcBef>
                <a:spcPts val="0"/>
              </a:spcBef>
              <a:spcAft>
                <a:spcPts val="0"/>
              </a:spcAft>
              <a:buClr>
                <a:srgbClr val="000000"/>
              </a:buClr>
              <a:buSzPts val="3200"/>
              <a:buFont typeface="Noto Sans Symbols"/>
              <a:buNone/>
            </a:pPr>
            <a:r>
              <a:t/>
            </a:r>
            <a:endParaRPr sz="3200">
              <a:solidFill>
                <a:srgbClr val="000000"/>
              </a:solidFill>
              <a:latin typeface="Arial"/>
              <a:ea typeface="Arial"/>
              <a:cs typeface="Arial"/>
              <a:sym typeface="Arial"/>
            </a:endParaRPr>
          </a:p>
          <a:p>
            <a:pPr indent="-457200" lvl="0" marL="457200" marR="0" rtl="0" algn="l">
              <a:spcBef>
                <a:spcPts val="0"/>
              </a:spcBef>
              <a:spcAft>
                <a:spcPts val="0"/>
              </a:spcAft>
              <a:buClr>
                <a:srgbClr val="000000"/>
              </a:buClr>
              <a:buSzPts val="3200"/>
              <a:buFont typeface="Noto Sans Symbols"/>
              <a:buChar char="▪"/>
            </a:pPr>
            <a:r>
              <a:rPr lang="it-IT" sz="3200">
                <a:solidFill>
                  <a:srgbClr val="000000"/>
                </a:solidFill>
                <a:latin typeface="Arial"/>
                <a:ea typeface="Arial"/>
                <a:cs typeface="Arial"/>
                <a:sym typeface="Arial"/>
              </a:rPr>
              <a:t>Principio di autonomia e responsabilità del medico</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96" name="Shape 1896"/>
        <p:cNvGrpSpPr/>
        <p:nvPr/>
      </p:nvGrpSpPr>
      <p:grpSpPr>
        <a:xfrm>
          <a:off x="0" y="0"/>
          <a:ext cx="0" cy="0"/>
          <a:chOff x="0" y="0"/>
          <a:chExt cx="0" cy="0"/>
        </a:xfrm>
      </p:grpSpPr>
      <p:sp>
        <p:nvSpPr>
          <p:cNvPr id="1897" name="Google Shape;1897;p59"/>
          <p:cNvSpPr/>
          <p:nvPr/>
        </p:nvSpPr>
        <p:spPr>
          <a:xfrm>
            <a:off x="0" y="430214"/>
            <a:ext cx="12192000" cy="935037"/>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898" name="Google Shape;1898;p59"/>
          <p:cNvSpPr/>
          <p:nvPr/>
        </p:nvSpPr>
        <p:spPr>
          <a:xfrm>
            <a:off x="344248" y="641350"/>
            <a:ext cx="11532197" cy="50323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Libre Franklin"/>
              <a:buNone/>
            </a:pPr>
            <a:r>
              <a:rPr b="0" i="0" lang="it-IT" sz="3600" u="none" cap="none" strike="noStrike">
                <a:solidFill>
                  <a:srgbClr val="FFFFFF"/>
                </a:solidFill>
                <a:latin typeface="Libre Franklin"/>
                <a:ea typeface="Libre Franklin"/>
                <a:cs typeface="Libre Franklin"/>
                <a:sym typeface="Libre Franklin"/>
              </a:rPr>
              <a:t>CONSENSO ALLA TERAPIA</a:t>
            </a:r>
            <a:endParaRPr b="0" i="0" sz="3600" u="none" cap="none" strike="noStrike">
              <a:solidFill>
                <a:srgbClr val="FFFFFF"/>
              </a:solidFill>
              <a:latin typeface="Libre Franklin"/>
              <a:ea typeface="Libre Franklin"/>
              <a:cs typeface="Libre Franklin"/>
              <a:sym typeface="Libre Franklin"/>
            </a:endParaRPr>
          </a:p>
        </p:txBody>
      </p:sp>
      <p:sp>
        <p:nvSpPr>
          <p:cNvPr id="1899" name="Google Shape;1899;p59"/>
          <p:cNvSpPr txBox="1"/>
          <p:nvPr/>
        </p:nvSpPr>
        <p:spPr>
          <a:xfrm>
            <a:off x="635255" y="1793309"/>
            <a:ext cx="4751265" cy="4031873"/>
          </a:xfrm>
          <a:prstGeom prst="rect">
            <a:avLst/>
          </a:prstGeom>
          <a:noFill/>
          <a:ln>
            <a:noFill/>
          </a:ln>
        </p:spPr>
        <p:txBody>
          <a:bodyPr anchorCtr="0" anchor="t" bIns="45700" lIns="91425" spcFirstLastPara="1" rIns="91425" wrap="square" tIns="45700">
            <a:spAutoFit/>
          </a:bodyPr>
          <a:lstStyle/>
          <a:p>
            <a:pPr indent="-457200" lvl="0" marL="457200" marR="0" rtl="0" algn="l">
              <a:lnSpc>
                <a:spcPct val="200000"/>
              </a:lnSpc>
              <a:spcBef>
                <a:spcPts val="0"/>
              </a:spcBef>
              <a:spcAft>
                <a:spcPts val="0"/>
              </a:spcAft>
              <a:buClr>
                <a:srgbClr val="FFFFFF"/>
              </a:buClr>
              <a:buSzPts val="3200"/>
              <a:buFont typeface="Noto Sans Symbols"/>
              <a:buChar char="▪"/>
            </a:pPr>
            <a:r>
              <a:rPr b="0" i="0" lang="it-IT" sz="3200" u="none" cap="none" strike="noStrike">
                <a:solidFill>
                  <a:srgbClr val="FFFFFF"/>
                </a:solidFill>
                <a:latin typeface="Arial"/>
                <a:ea typeface="Arial"/>
                <a:cs typeface="Arial"/>
                <a:sym typeface="Arial"/>
              </a:rPr>
              <a:t>libero (libertà morale)</a:t>
            </a:r>
            <a:endParaRPr/>
          </a:p>
          <a:p>
            <a:pPr indent="-457200" lvl="0" marL="457200" marR="0" rtl="0" algn="l">
              <a:lnSpc>
                <a:spcPct val="200000"/>
              </a:lnSpc>
              <a:spcBef>
                <a:spcPts val="0"/>
              </a:spcBef>
              <a:spcAft>
                <a:spcPts val="0"/>
              </a:spcAft>
              <a:buClr>
                <a:srgbClr val="FFFFFF"/>
              </a:buClr>
              <a:buSzPts val="3200"/>
              <a:buFont typeface="Noto Sans Symbols"/>
              <a:buChar char="▪"/>
            </a:pPr>
            <a:r>
              <a:rPr b="0" i="0" lang="it-IT" sz="3200" u="none" cap="none" strike="noStrike">
                <a:solidFill>
                  <a:srgbClr val="FFFFFF"/>
                </a:solidFill>
                <a:latin typeface="Arial"/>
                <a:ea typeface="Arial"/>
                <a:cs typeface="Arial"/>
                <a:sym typeface="Arial"/>
              </a:rPr>
              <a:t>personale</a:t>
            </a:r>
            <a:endParaRPr b="0" i="0" sz="3200" u="none" cap="none" strike="noStrike">
              <a:solidFill>
                <a:srgbClr val="FFFFFF"/>
              </a:solidFill>
              <a:latin typeface="Arial"/>
              <a:ea typeface="Arial"/>
              <a:cs typeface="Arial"/>
              <a:sym typeface="Arial"/>
            </a:endParaRPr>
          </a:p>
          <a:p>
            <a:pPr indent="-457200" lvl="0" marL="457200" marR="0" rtl="0" algn="l">
              <a:lnSpc>
                <a:spcPct val="200000"/>
              </a:lnSpc>
              <a:spcBef>
                <a:spcPts val="0"/>
              </a:spcBef>
              <a:spcAft>
                <a:spcPts val="0"/>
              </a:spcAft>
              <a:buClr>
                <a:srgbClr val="FFFFFF"/>
              </a:buClr>
              <a:buSzPts val="3200"/>
              <a:buFont typeface="Noto Sans Symbols"/>
              <a:buChar char="▪"/>
            </a:pPr>
            <a:r>
              <a:rPr b="0" i="0" lang="it-IT" sz="3200" u="none" cap="none" strike="noStrike">
                <a:solidFill>
                  <a:srgbClr val="FFFFFF"/>
                </a:solidFill>
                <a:latin typeface="Arial"/>
                <a:ea typeface="Arial"/>
                <a:cs typeface="Arial"/>
                <a:sym typeface="Arial"/>
              </a:rPr>
              <a:t>consapevole</a:t>
            </a:r>
            <a:endParaRPr b="0" i="0" sz="3200" u="none" cap="none" strike="noStrike">
              <a:solidFill>
                <a:srgbClr val="FFFFFF"/>
              </a:solidFill>
              <a:latin typeface="Arial"/>
              <a:ea typeface="Arial"/>
              <a:cs typeface="Arial"/>
              <a:sym typeface="Arial"/>
            </a:endParaRPr>
          </a:p>
          <a:p>
            <a:pPr indent="-457200" lvl="0" marL="457200" marR="0" rtl="0" algn="l">
              <a:lnSpc>
                <a:spcPct val="200000"/>
              </a:lnSpc>
              <a:spcBef>
                <a:spcPts val="0"/>
              </a:spcBef>
              <a:spcAft>
                <a:spcPts val="0"/>
              </a:spcAft>
              <a:buClr>
                <a:srgbClr val="FFFFFF"/>
              </a:buClr>
              <a:buSzPts val="3200"/>
              <a:buFont typeface="Noto Sans Symbols"/>
              <a:buChar char="▪"/>
            </a:pPr>
            <a:r>
              <a:rPr b="0" i="0" lang="it-IT" sz="3200" u="none" cap="none" strike="noStrike">
                <a:solidFill>
                  <a:srgbClr val="FFFFFF"/>
                </a:solidFill>
                <a:latin typeface="Arial"/>
                <a:ea typeface="Arial"/>
                <a:cs typeface="Arial"/>
                <a:sym typeface="Arial"/>
              </a:rPr>
              <a:t>informato </a:t>
            </a:r>
            <a:endParaRPr b="0" i="0" sz="3200" u="none" cap="none" strike="noStrike">
              <a:solidFill>
                <a:srgbClr val="FFFFFF"/>
              </a:solidFill>
              <a:latin typeface="Arial"/>
              <a:ea typeface="Arial"/>
              <a:cs typeface="Arial"/>
              <a:sym typeface="Arial"/>
            </a:endParaRPr>
          </a:p>
        </p:txBody>
      </p:sp>
      <p:sp>
        <p:nvSpPr>
          <p:cNvPr id="1900" name="Google Shape;1900;p59"/>
          <p:cNvSpPr txBox="1"/>
          <p:nvPr/>
        </p:nvSpPr>
        <p:spPr>
          <a:xfrm>
            <a:off x="5465852" y="3544916"/>
            <a:ext cx="6248336"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rgbClr val="FFFFFF"/>
                </a:solidFill>
                <a:latin typeface="Arial"/>
                <a:ea typeface="Arial"/>
                <a:cs typeface="Arial"/>
                <a:sym typeface="Arial"/>
              </a:rPr>
              <a:t>art. 16 - </a:t>
            </a:r>
            <a:r>
              <a:rPr b="1" lang="it-IT" sz="1800">
                <a:solidFill>
                  <a:srgbClr val="FFFFFF"/>
                </a:solidFill>
                <a:latin typeface="Arial"/>
                <a:ea typeface="Arial"/>
                <a:cs typeface="Arial"/>
                <a:sym typeface="Arial"/>
              </a:rPr>
              <a:t>Procedure diagnostiche e interventi terapeutici</a:t>
            </a:r>
            <a:br>
              <a:rPr b="1" lang="it-IT" sz="1800">
                <a:solidFill>
                  <a:srgbClr val="FFFFFF"/>
                </a:solidFill>
                <a:latin typeface="Arial"/>
                <a:ea typeface="Arial"/>
                <a:cs typeface="Arial"/>
                <a:sym typeface="Arial"/>
              </a:rPr>
            </a:br>
            <a:r>
              <a:rPr b="1" lang="it-IT" sz="1800">
                <a:solidFill>
                  <a:srgbClr val="FFFFFF"/>
                </a:solidFill>
                <a:latin typeface="Arial"/>
                <a:ea typeface="Arial"/>
                <a:cs typeface="Arial"/>
                <a:sym typeface="Arial"/>
              </a:rPr>
              <a:t>non proporzionati</a:t>
            </a:r>
            <a:endParaRPr/>
          </a:p>
          <a:p>
            <a:pPr indent="0" lvl="0" marL="0" marR="0" rtl="0" algn="l">
              <a:spcBef>
                <a:spcPts val="0"/>
              </a:spcBef>
              <a:spcAft>
                <a:spcPts val="0"/>
              </a:spcAft>
              <a:buNone/>
            </a:pPr>
            <a:r>
              <a:rPr lang="it-IT" sz="1800">
                <a:solidFill>
                  <a:srgbClr val="FFFFFF"/>
                </a:solidFill>
                <a:latin typeface="Arial"/>
                <a:ea typeface="Arial"/>
                <a:cs typeface="Arial"/>
                <a:sym typeface="Arial"/>
              </a:rPr>
              <a:t>Il medico, tenendo conto delle volontà espresse dal paziente o dal suo rappresentante legale e dei principi di efficacia e di appropriatezza delle cure, non intraprende né insiste in procedure diagnostiche e interventi terapeutici clinicamente inappropriati ed eticamente non proporzionati,  dai quali non ci si possa fondatamente attendere un effettivo beneficio per la salute e/o un miglioramento della qualità della vita.</a:t>
            </a:r>
            <a:endParaRPr/>
          </a:p>
        </p:txBody>
      </p:sp>
      <p:sp>
        <p:nvSpPr>
          <p:cNvPr id="1901" name="Google Shape;1901;p59"/>
          <p:cNvSpPr txBox="1"/>
          <p:nvPr/>
        </p:nvSpPr>
        <p:spPr>
          <a:xfrm>
            <a:off x="5465852" y="1706145"/>
            <a:ext cx="6248336"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rgbClr val="FFFFFF"/>
                </a:solidFill>
                <a:latin typeface="Arial"/>
                <a:ea typeface="Arial"/>
                <a:cs typeface="Arial"/>
                <a:sym typeface="Arial"/>
              </a:rPr>
              <a:t>art. 13 </a:t>
            </a:r>
            <a:endParaRPr/>
          </a:p>
          <a:p>
            <a:pPr indent="0" lvl="0" marL="0" marR="0" rtl="0" algn="l">
              <a:spcBef>
                <a:spcPts val="0"/>
              </a:spcBef>
              <a:spcAft>
                <a:spcPts val="0"/>
              </a:spcAft>
              <a:buNone/>
            </a:pPr>
            <a:r>
              <a:rPr lang="it-IT" sz="1800">
                <a:solidFill>
                  <a:srgbClr val="FFFFFF"/>
                </a:solidFill>
                <a:latin typeface="Arial"/>
                <a:ea typeface="Arial"/>
                <a:cs typeface="Arial"/>
                <a:sym typeface="Arial"/>
              </a:rPr>
              <a:t>… riconosce al medico l’autonomia nella programmazione, nella scelta e nell’applicazione di presidi diagnostici e terapeutici, fatta salva la libertà del paziente di rifiutarle e di assumersi la responsabilità del rifiuto stesso.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6"/>
          <p:cNvSpPr txBox="1"/>
          <p:nvPr/>
        </p:nvSpPr>
        <p:spPr>
          <a:xfrm>
            <a:off x="1949452" y="6303963"/>
            <a:ext cx="8391525" cy="387350"/>
          </a:xfrm>
          <a:prstGeom prst="rect">
            <a:avLst/>
          </a:prstGeom>
          <a:noFill/>
          <a:ln>
            <a:noFill/>
          </a:ln>
        </p:spPr>
        <p:txBody>
          <a:bodyPr anchorCtr="0" anchor="t" bIns="40800" lIns="81625" spcFirstLastPara="1" rIns="81625" wrap="square" tIns="42075">
            <a:noAutofit/>
          </a:bodyPr>
          <a:lstStyle/>
          <a:p>
            <a:pPr indent="0" lvl="0" marL="0" marR="0" rtl="0" algn="l">
              <a:lnSpc>
                <a:spcPct val="99000"/>
              </a:lnSpc>
              <a:spcBef>
                <a:spcPts val="0"/>
              </a:spcBef>
              <a:spcAft>
                <a:spcPts val="0"/>
              </a:spcAft>
              <a:buNone/>
            </a:pPr>
            <a:r>
              <a:rPr lang="it-IT" sz="997">
                <a:solidFill>
                  <a:srgbClr val="000000"/>
                </a:solidFill>
                <a:latin typeface="Century Gothic"/>
                <a:ea typeface="Century Gothic"/>
                <a:cs typeface="Century Gothic"/>
                <a:sym typeface="Century Gothic"/>
              </a:rPr>
              <a:t>Fusar-Poli L, Brondino N, Rocchetti M, et al. Prevalence and predictors of psychotropic medication use in adolescents and adults with autism spectrum disorder in Italy: A cross-sectional study. Psychiatry Res. 2019 Jun;276:203-209.</a:t>
            </a:r>
            <a:endParaRPr/>
          </a:p>
        </p:txBody>
      </p:sp>
      <p:sp>
        <p:nvSpPr>
          <p:cNvPr id="1266" name="Google Shape;1266;p6"/>
          <p:cNvSpPr/>
          <p:nvPr/>
        </p:nvSpPr>
        <p:spPr>
          <a:xfrm>
            <a:off x="1524000" y="196850"/>
            <a:ext cx="9144000" cy="522288"/>
          </a:xfrm>
          <a:prstGeom prst="roundRect">
            <a:avLst>
              <a:gd fmla="val 273" name="adj"/>
            </a:avLst>
          </a:prstGeom>
          <a:solidFill>
            <a:srgbClr val="C5000B"/>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sz="1633">
              <a:solidFill>
                <a:srgbClr val="000000"/>
              </a:solidFill>
              <a:latin typeface="Arial"/>
              <a:ea typeface="Arial"/>
              <a:cs typeface="Arial"/>
              <a:sym typeface="Arial"/>
            </a:endParaRPr>
          </a:p>
        </p:txBody>
      </p:sp>
      <p:pic>
        <p:nvPicPr>
          <p:cNvPr id="1267" name="Google Shape;1267;p6"/>
          <p:cNvPicPr preferRelativeResize="0"/>
          <p:nvPr/>
        </p:nvPicPr>
        <p:blipFill rotWithShape="1">
          <a:blip r:embed="rId3">
            <a:alphaModFix/>
          </a:blip>
          <a:srcRect b="0" l="0" r="0" t="0"/>
          <a:stretch/>
        </p:blipFill>
        <p:spPr>
          <a:xfrm>
            <a:off x="2879727" y="881069"/>
            <a:ext cx="6286500" cy="5291137"/>
          </a:xfrm>
          <a:prstGeom prst="rect">
            <a:avLst/>
          </a:prstGeom>
          <a:noFill/>
          <a:ln>
            <a:noFill/>
          </a:ln>
        </p:spPr>
      </p:pic>
      <p:sp>
        <p:nvSpPr>
          <p:cNvPr id="1268" name="Google Shape;1268;p6"/>
          <p:cNvSpPr txBox="1"/>
          <p:nvPr/>
        </p:nvSpPr>
        <p:spPr>
          <a:xfrm>
            <a:off x="3025777" y="881063"/>
            <a:ext cx="1046163" cy="277812"/>
          </a:xfrm>
          <a:prstGeom prst="rect">
            <a:avLst/>
          </a:prstGeom>
          <a:noFill/>
          <a:ln>
            <a:noFill/>
          </a:ln>
        </p:spPr>
        <p:txBody>
          <a:bodyPr anchorCtr="0" anchor="t" bIns="40800" lIns="81625" spcFirstLastPara="1" rIns="81625" wrap="square" tIns="40800">
            <a:noAutofit/>
          </a:bodyPr>
          <a:lstStyle/>
          <a:p>
            <a:pPr indent="0" lvl="0" marL="0" marR="0" rtl="0" algn="l">
              <a:lnSpc>
                <a:spcPct val="102000"/>
              </a:lnSpc>
              <a:spcBef>
                <a:spcPts val="0"/>
              </a:spcBef>
              <a:spcAft>
                <a:spcPts val="0"/>
              </a:spcAft>
              <a:buNone/>
            </a:pPr>
            <a:r>
              <a:rPr i="1" lang="it-IT" sz="1270">
                <a:solidFill>
                  <a:srgbClr val="000000"/>
                </a:solidFill>
                <a:latin typeface="Book Antiqua"/>
                <a:ea typeface="Book Antiqua"/>
                <a:cs typeface="Book Antiqua"/>
                <a:sym typeface="Book Antiqua"/>
              </a:rPr>
              <a:t>N=195</a:t>
            </a:r>
            <a:endParaRPr/>
          </a:p>
        </p:txBody>
      </p:sp>
      <p:sp>
        <p:nvSpPr>
          <p:cNvPr id="1269" name="Google Shape;1269;p6"/>
          <p:cNvSpPr txBox="1"/>
          <p:nvPr/>
        </p:nvSpPr>
        <p:spPr>
          <a:xfrm>
            <a:off x="1524000" y="288925"/>
            <a:ext cx="9144000" cy="342900"/>
          </a:xfrm>
          <a:prstGeom prst="rect">
            <a:avLst/>
          </a:prstGeom>
          <a:noFill/>
          <a:ln>
            <a:noFill/>
          </a:ln>
        </p:spPr>
        <p:txBody>
          <a:bodyPr anchorCtr="0" anchor="t" bIns="40800" lIns="81625" spcFirstLastPara="1" rIns="81625" wrap="square" tIns="56800">
            <a:noAutofit/>
          </a:bodyPr>
          <a:lstStyle/>
          <a:p>
            <a:pPr indent="0" lvl="0" marL="0" marR="0" rtl="0" algn="ctr">
              <a:lnSpc>
                <a:spcPct val="93000"/>
              </a:lnSpc>
              <a:spcBef>
                <a:spcPts val="0"/>
              </a:spcBef>
              <a:spcAft>
                <a:spcPts val="0"/>
              </a:spcAft>
              <a:buNone/>
            </a:pPr>
            <a:r>
              <a:rPr lang="it-IT" sz="1814">
                <a:solidFill>
                  <a:srgbClr val="FFFFFF"/>
                </a:solidFill>
                <a:latin typeface="Arial"/>
                <a:ea typeface="Arial"/>
                <a:cs typeface="Arial"/>
                <a:sym typeface="Arial"/>
              </a:rPr>
              <a:t>PSYCHOTROPIC DRUGS IN ADOLESCENTS AND ADULTS WITH ASD</a:t>
            </a:r>
            <a:endParaRPr sz="1814">
              <a:solidFill>
                <a:srgbClr val="FFFFFF"/>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05" name="Shape 1905"/>
        <p:cNvGrpSpPr/>
        <p:nvPr/>
      </p:nvGrpSpPr>
      <p:grpSpPr>
        <a:xfrm>
          <a:off x="0" y="0"/>
          <a:ext cx="0" cy="0"/>
          <a:chOff x="0" y="0"/>
          <a:chExt cx="0" cy="0"/>
        </a:xfrm>
      </p:grpSpPr>
      <p:sp>
        <p:nvSpPr>
          <p:cNvPr id="1906" name="Google Shape;1906;p60"/>
          <p:cNvSpPr/>
          <p:nvPr/>
        </p:nvSpPr>
        <p:spPr>
          <a:xfrm>
            <a:off x="0" y="430214"/>
            <a:ext cx="12192000" cy="935037"/>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907" name="Google Shape;1907;p60"/>
          <p:cNvSpPr/>
          <p:nvPr/>
        </p:nvSpPr>
        <p:spPr>
          <a:xfrm>
            <a:off x="344248" y="641350"/>
            <a:ext cx="11532197" cy="50323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Libre Franklin"/>
              <a:buNone/>
            </a:pPr>
            <a:r>
              <a:rPr b="0" i="0" lang="it-IT" sz="3600" u="none" cap="none" strike="noStrike">
                <a:solidFill>
                  <a:srgbClr val="FFFFFF"/>
                </a:solidFill>
                <a:latin typeface="Libre Franklin"/>
                <a:ea typeface="Libre Franklin"/>
                <a:cs typeface="Libre Franklin"/>
                <a:sym typeface="Libre Franklin"/>
              </a:rPr>
              <a:t>CONSENSO INFORMATO ALLA TERAPIA</a:t>
            </a:r>
            <a:endParaRPr b="0" i="0" sz="3600" u="none" cap="none" strike="noStrike">
              <a:solidFill>
                <a:srgbClr val="FFFFFF"/>
              </a:solidFill>
              <a:latin typeface="Libre Franklin"/>
              <a:ea typeface="Libre Franklin"/>
              <a:cs typeface="Libre Franklin"/>
              <a:sym typeface="Libre Franklin"/>
            </a:endParaRPr>
          </a:p>
        </p:txBody>
      </p:sp>
      <p:sp>
        <p:nvSpPr>
          <p:cNvPr id="1908" name="Google Shape;1908;p60"/>
          <p:cNvSpPr txBox="1"/>
          <p:nvPr/>
        </p:nvSpPr>
        <p:spPr>
          <a:xfrm>
            <a:off x="1581629" y="2299175"/>
            <a:ext cx="4781989"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it-IT" sz="2400" u="none" cap="none" strike="noStrike">
                <a:solidFill>
                  <a:srgbClr val="FFFFFF"/>
                </a:solidFill>
                <a:latin typeface="Arial"/>
                <a:ea typeface="Arial"/>
                <a:cs typeface="Arial"/>
                <a:sym typeface="Arial"/>
              </a:rPr>
              <a:t>Chi deve firmare</a:t>
            </a:r>
            <a:endParaRPr/>
          </a:p>
          <a:p>
            <a:pPr indent="0" lvl="0" marL="0" marR="0" rtl="0" algn="l">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457200" lvl="0" marL="457200" marR="0" rtl="0" algn="l">
              <a:spcBef>
                <a:spcPts val="0"/>
              </a:spcBef>
              <a:spcAft>
                <a:spcPts val="0"/>
              </a:spcAft>
              <a:buClr>
                <a:srgbClr val="FFFFFF"/>
              </a:buClr>
              <a:buSzPts val="2400"/>
              <a:buFont typeface="Noto Sans Symbols"/>
              <a:buChar char="▪"/>
            </a:pPr>
            <a:r>
              <a:rPr b="0" i="0" lang="it-IT" sz="2400" u="none" cap="none" strike="noStrike">
                <a:solidFill>
                  <a:srgbClr val="FFFFFF"/>
                </a:solidFill>
                <a:latin typeface="Arial"/>
                <a:ea typeface="Arial"/>
                <a:cs typeface="Arial"/>
                <a:sym typeface="Arial"/>
              </a:rPr>
              <a:t>minore → genitori/tutori</a:t>
            </a:r>
            <a:endParaRPr/>
          </a:p>
          <a:p>
            <a:pPr indent="-304800" lvl="0" marL="457200" marR="0" rtl="0" algn="l">
              <a:spcBef>
                <a:spcPts val="0"/>
              </a:spcBef>
              <a:spcAft>
                <a:spcPts val="0"/>
              </a:spcAft>
              <a:buClr>
                <a:srgbClr val="FFFFFF"/>
              </a:buClr>
              <a:buSzPts val="2400"/>
              <a:buFont typeface="Noto Sans Symbols"/>
              <a:buNone/>
            </a:pPr>
            <a:r>
              <a:t/>
            </a:r>
            <a:endParaRPr b="0" i="0" sz="2400" u="none" cap="none" strike="noStrike">
              <a:solidFill>
                <a:srgbClr val="FFFFFF"/>
              </a:solidFill>
              <a:latin typeface="Arial"/>
              <a:ea typeface="Arial"/>
              <a:cs typeface="Arial"/>
              <a:sym typeface="Arial"/>
            </a:endParaRPr>
          </a:p>
          <a:p>
            <a:pPr indent="-457200" lvl="0" marL="457200" marR="0" rtl="0" algn="l">
              <a:spcBef>
                <a:spcPts val="0"/>
              </a:spcBef>
              <a:spcAft>
                <a:spcPts val="0"/>
              </a:spcAft>
              <a:buClr>
                <a:srgbClr val="FFFFFF"/>
              </a:buClr>
              <a:buSzPts val="2400"/>
              <a:buFont typeface="Noto Sans Symbols"/>
              <a:buChar char="▪"/>
            </a:pPr>
            <a:r>
              <a:rPr b="0" i="0" lang="it-IT" sz="2400" u="none" cap="none" strike="noStrike">
                <a:solidFill>
                  <a:srgbClr val="FFFFFF"/>
                </a:solidFill>
                <a:latin typeface="Arial"/>
                <a:ea typeface="Arial"/>
                <a:cs typeface="Arial"/>
                <a:sym typeface="Arial"/>
              </a:rPr>
              <a:t>adulto con compromissione → amministratore di sostegno</a:t>
            </a:r>
            <a:endParaRPr/>
          </a:p>
        </p:txBody>
      </p:sp>
      <p:sp>
        <p:nvSpPr>
          <p:cNvPr id="1909" name="Google Shape;1909;p60"/>
          <p:cNvSpPr txBox="1"/>
          <p:nvPr/>
        </p:nvSpPr>
        <p:spPr>
          <a:xfrm>
            <a:off x="7050142" y="2299175"/>
            <a:ext cx="3792029"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it-IT" sz="2400" u="none" cap="none" strike="noStrike">
                <a:solidFill>
                  <a:srgbClr val="FFFFFF"/>
                </a:solidFill>
                <a:latin typeface="Arial"/>
                <a:ea typeface="Arial"/>
                <a:cs typeface="Arial"/>
                <a:sym typeface="Arial"/>
              </a:rPr>
              <a:t>Cosa deve contenere</a:t>
            </a:r>
            <a:endParaRPr/>
          </a:p>
          <a:p>
            <a:pPr indent="0" lvl="0" marL="0" marR="0" rtl="0" algn="l">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457200" lvl="0" marL="457200" marR="0" rtl="0" algn="l">
              <a:spcBef>
                <a:spcPts val="0"/>
              </a:spcBef>
              <a:spcAft>
                <a:spcPts val="0"/>
              </a:spcAft>
              <a:buClr>
                <a:srgbClr val="FFFFFF"/>
              </a:buClr>
              <a:buSzPts val="2400"/>
              <a:buFont typeface="Noto Sans Symbols"/>
              <a:buChar char="▪"/>
            </a:pPr>
            <a:r>
              <a:rPr b="0" i="0" lang="it-IT" sz="2400" u="none" cap="none" strike="noStrike">
                <a:solidFill>
                  <a:srgbClr val="FFFFFF"/>
                </a:solidFill>
                <a:latin typeface="Arial"/>
                <a:ea typeface="Arial"/>
                <a:cs typeface="Arial"/>
                <a:sym typeface="Arial"/>
              </a:rPr>
              <a:t>natura off-label</a:t>
            </a:r>
            <a:endParaRPr/>
          </a:p>
          <a:p>
            <a:pPr indent="-304800" lvl="0" marL="457200" marR="0" rtl="0" algn="l">
              <a:spcBef>
                <a:spcPts val="0"/>
              </a:spcBef>
              <a:spcAft>
                <a:spcPts val="0"/>
              </a:spcAft>
              <a:buClr>
                <a:srgbClr val="FFFFFF"/>
              </a:buClr>
              <a:buSzPts val="2400"/>
              <a:buFont typeface="Noto Sans Symbols"/>
              <a:buNone/>
            </a:pPr>
            <a:r>
              <a:t/>
            </a:r>
            <a:endParaRPr b="0" i="0" sz="2400" u="none" cap="none" strike="noStrike">
              <a:solidFill>
                <a:srgbClr val="FFFFFF"/>
              </a:solidFill>
              <a:latin typeface="Arial"/>
              <a:ea typeface="Arial"/>
              <a:cs typeface="Arial"/>
              <a:sym typeface="Arial"/>
            </a:endParaRPr>
          </a:p>
          <a:p>
            <a:pPr indent="-457200" lvl="0" marL="457200" marR="0" rtl="0" algn="l">
              <a:spcBef>
                <a:spcPts val="0"/>
              </a:spcBef>
              <a:spcAft>
                <a:spcPts val="0"/>
              </a:spcAft>
              <a:buClr>
                <a:srgbClr val="FFFFFF"/>
              </a:buClr>
              <a:buSzPts val="2400"/>
              <a:buFont typeface="Noto Sans Symbols"/>
              <a:buChar char="▪"/>
            </a:pPr>
            <a:r>
              <a:rPr b="0" i="0" lang="it-IT" sz="2400" u="none" cap="none" strike="noStrike">
                <a:solidFill>
                  <a:srgbClr val="FFFFFF"/>
                </a:solidFill>
                <a:latin typeface="Arial"/>
                <a:ea typeface="Arial"/>
                <a:cs typeface="Arial"/>
                <a:sym typeface="Arial"/>
              </a:rPr>
              <a:t>benefici attesi</a:t>
            </a:r>
            <a:endParaRPr/>
          </a:p>
          <a:p>
            <a:pPr indent="-304800" lvl="0" marL="457200" marR="0" rtl="0" algn="l">
              <a:spcBef>
                <a:spcPts val="0"/>
              </a:spcBef>
              <a:spcAft>
                <a:spcPts val="0"/>
              </a:spcAft>
              <a:buClr>
                <a:srgbClr val="FFFFFF"/>
              </a:buClr>
              <a:buSzPts val="2400"/>
              <a:buFont typeface="Noto Sans Symbols"/>
              <a:buNone/>
            </a:pPr>
            <a:r>
              <a:t/>
            </a:r>
            <a:endParaRPr b="0" i="0" sz="2400" u="none" cap="none" strike="noStrike">
              <a:solidFill>
                <a:srgbClr val="FFFFFF"/>
              </a:solidFill>
              <a:latin typeface="Arial"/>
              <a:ea typeface="Arial"/>
              <a:cs typeface="Arial"/>
              <a:sym typeface="Arial"/>
            </a:endParaRPr>
          </a:p>
          <a:p>
            <a:pPr indent="-457200" lvl="0" marL="457200" marR="0" rtl="0" algn="l">
              <a:spcBef>
                <a:spcPts val="0"/>
              </a:spcBef>
              <a:spcAft>
                <a:spcPts val="0"/>
              </a:spcAft>
              <a:buClr>
                <a:srgbClr val="FFFFFF"/>
              </a:buClr>
              <a:buSzPts val="2400"/>
              <a:buFont typeface="Noto Sans Symbols"/>
              <a:buChar char="▪"/>
            </a:pPr>
            <a:r>
              <a:rPr b="0" i="0" lang="it-IT" sz="2400" u="none" cap="none" strike="noStrike">
                <a:solidFill>
                  <a:srgbClr val="FFFFFF"/>
                </a:solidFill>
                <a:latin typeface="Arial"/>
                <a:ea typeface="Arial"/>
                <a:cs typeface="Arial"/>
                <a:sym typeface="Arial"/>
              </a:rPr>
              <a:t>Rischi</a:t>
            </a:r>
            <a:endParaRPr/>
          </a:p>
          <a:p>
            <a:pPr indent="-304800" lvl="0" marL="457200" marR="0" rtl="0" algn="l">
              <a:spcBef>
                <a:spcPts val="0"/>
              </a:spcBef>
              <a:spcAft>
                <a:spcPts val="0"/>
              </a:spcAft>
              <a:buClr>
                <a:srgbClr val="FFFFFF"/>
              </a:buClr>
              <a:buSzPts val="2400"/>
              <a:buFont typeface="Noto Sans Symbols"/>
              <a:buNone/>
            </a:pPr>
            <a:r>
              <a:t/>
            </a:r>
            <a:endParaRPr b="0" i="0" sz="2400" u="none" cap="none" strike="noStrike">
              <a:solidFill>
                <a:srgbClr val="FFFFFF"/>
              </a:solidFill>
              <a:latin typeface="Arial"/>
              <a:ea typeface="Arial"/>
              <a:cs typeface="Arial"/>
              <a:sym typeface="Arial"/>
            </a:endParaRPr>
          </a:p>
          <a:p>
            <a:pPr indent="-457200" lvl="0" marL="457200" marR="0" rtl="0" algn="l">
              <a:spcBef>
                <a:spcPts val="0"/>
              </a:spcBef>
              <a:spcAft>
                <a:spcPts val="0"/>
              </a:spcAft>
              <a:buClr>
                <a:srgbClr val="FFFFFF"/>
              </a:buClr>
              <a:buSzPts val="2400"/>
              <a:buFont typeface="Noto Sans Symbols"/>
              <a:buChar char="▪"/>
            </a:pPr>
            <a:r>
              <a:rPr b="0" i="0" lang="it-IT" sz="2400" u="none" cap="none" strike="noStrike">
                <a:solidFill>
                  <a:srgbClr val="FFFFFF"/>
                </a:solidFill>
                <a:latin typeface="Arial"/>
                <a:ea typeface="Arial"/>
                <a:cs typeface="Arial"/>
                <a:sym typeface="Arial"/>
              </a:rPr>
              <a:t>alternative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sp>
        <p:nvSpPr>
          <p:cNvPr id="1914" name="Google Shape;1914;p61"/>
          <p:cNvSpPr/>
          <p:nvPr/>
        </p:nvSpPr>
        <p:spPr>
          <a:xfrm>
            <a:off x="0" y="404675"/>
            <a:ext cx="12192000" cy="720725"/>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rgbClr val="FFFFFF"/>
              </a:solidFill>
              <a:latin typeface="Calibri"/>
              <a:ea typeface="Calibri"/>
              <a:cs typeface="Calibri"/>
              <a:sym typeface="Calibri"/>
            </a:endParaRPr>
          </a:p>
        </p:txBody>
      </p:sp>
      <p:sp>
        <p:nvSpPr>
          <p:cNvPr id="1915" name="Google Shape;1915;p61"/>
          <p:cNvSpPr/>
          <p:nvPr/>
        </p:nvSpPr>
        <p:spPr>
          <a:xfrm>
            <a:off x="0" y="404674"/>
            <a:ext cx="12192000" cy="7207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Libre Franklin"/>
              <a:buNone/>
            </a:pPr>
            <a:r>
              <a:rPr b="0" i="0" lang="it-IT" sz="2800" u="none" cap="none" strike="noStrike">
                <a:solidFill>
                  <a:srgbClr val="FFFFFF"/>
                </a:solidFill>
                <a:latin typeface="Libre Franklin"/>
                <a:ea typeface="Libre Franklin"/>
                <a:cs typeface="Libre Franklin"/>
                <a:sym typeface="Libre Franklin"/>
              </a:rPr>
              <a:t>MONITORAGGIO E FARMACOVIGILANZA</a:t>
            </a:r>
            <a:endParaRPr b="0" i="0" sz="2800" u="none" cap="none" strike="noStrike">
              <a:solidFill>
                <a:srgbClr val="FFFFFF"/>
              </a:solidFill>
              <a:latin typeface="Libre Franklin"/>
              <a:ea typeface="Libre Franklin"/>
              <a:cs typeface="Libre Franklin"/>
              <a:sym typeface="Libre Franklin"/>
            </a:endParaRPr>
          </a:p>
        </p:txBody>
      </p:sp>
      <p:sp>
        <p:nvSpPr>
          <p:cNvPr id="1916" name="Google Shape;1916;p61"/>
          <p:cNvSpPr txBox="1"/>
          <p:nvPr/>
        </p:nvSpPr>
        <p:spPr>
          <a:xfrm>
            <a:off x="3368648" y="2215926"/>
            <a:ext cx="5890613"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Noto Sans Symbols"/>
              <a:buChar char="▪"/>
            </a:pPr>
            <a:r>
              <a:rPr b="0" i="0" lang="it-IT" sz="3200" u="none" cap="none" strike="noStrike">
                <a:solidFill>
                  <a:srgbClr val="000000"/>
                </a:solidFill>
                <a:latin typeface="Arial"/>
                <a:ea typeface="Arial"/>
                <a:cs typeface="Arial"/>
                <a:sym typeface="Arial"/>
              </a:rPr>
              <a:t>baseline clinica</a:t>
            </a:r>
            <a:endParaRPr/>
          </a:p>
          <a:p>
            <a:pPr indent="203200" lvl="0" marL="0" marR="0" rtl="0" algn="l">
              <a:lnSpc>
                <a:spcPct val="100000"/>
              </a:lnSpc>
              <a:spcBef>
                <a:spcPts val="0"/>
              </a:spcBef>
              <a:spcAft>
                <a:spcPts val="0"/>
              </a:spcAft>
              <a:buClr>
                <a:srgbClr val="000000"/>
              </a:buClr>
              <a:buSzPts val="3200"/>
              <a:buFont typeface="Noto Sans Symbols"/>
              <a:buNone/>
            </a:pPr>
            <a:r>
              <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Noto Sans Symbols"/>
              <a:buChar char="▪"/>
            </a:pPr>
            <a:r>
              <a:rPr b="0" i="0" lang="it-IT" sz="3200" u="none" cap="none" strike="noStrike">
                <a:solidFill>
                  <a:srgbClr val="000000"/>
                </a:solidFill>
                <a:latin typeface="Arial"/>
                <a:ea typeface="Arial"/>
                <a:cs typeface="Arial"/>
                <a:sym typeface="Arial"/>
              </a:rPr>
              <a:t>scale di monitoraggio</a:t>
            </a:r>
            <a:endParaRPr/>
          </a:p>
          <a:p>
            <a:pPr indent="203200" lvl="0" marL="0" marR="0" rtl="0" algn="l">
              <a:lnSpc>
                <a:spcPct val="100000"/>
              </a:lnSpc>
              <a:spcBef>
                <a:spcPts val="0"/>
              </a:spcBef>
              <a:spcAft>
                <a:spcPts val="0"/>
              </a:spcAft>
              <a:buClr>
                <a:srgbClr val="000000"/>
              </a:buClr>
              <a:buSzPts val="3200"/>
              <a:buFont typeface="Noto Sans Symbols"/>
              <a:buNone/>
            </a:pPr>
            <a:r>
              <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Noto Sans Symbols"/>
              <a:buChar char="▪"/>
            </a:pPr>
            <a:r>
              <a:rPr b="0" i="0" lang="it-IT" sz="3200" u="none" cap="none" strike="noStrike">
                <a:solidFill>
                  <a:srgbClr val="000000"/>
                </a:solidFill>
                <a:latin typeface="Arial"/>
                <a:ea typeface="Arial"/>
                <a:cs typeface="Arial"/>
                <a:sym typeface="Arial"/>
              </a:rPr>
              <a:t>follow-up programmato</a:t>
            </a:r>
            <a:endParaRPr/>
          </a:p>
          <a:p>
            <a:pPr indent="203200" lvl="0" marL="0" marR="0" rtl="0" algn="l">
              <a:lnSpc>
                <a:spcPct val="100000"/>
              </a:lnSpc>
              <a:spcBef>
                <a:spcPts val="0"/>
              </a:spcBef>
              <a:spcAft>
                <a:spcPts val="0"/>
              </a:spcAft>
              <a:buClr>
                <a:srgbClr val="000000"/>
              </a:buClr>
              <a:buSzPts val="3200"/>
              <a:buFont typeface="Noto Sans Symbols"/>
              <a:buNone/>
            </a:pPr>
            <a:r>
              <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Noto Sans Symbols"/>
              <a:buChar char="▪"/>
            </a:pPr>
            <a:r>
              <a:rPr b="0" i="0" lang="it-IT" sz="3200" u="none" cap="none" strike="noStrike">
                <a:solidFill>
                  <a:srgbClr val="000000"/>
                </a:solidFill>
                <a:latin typeface="Arial"/>
                <a:ea typeface="Arial"/>
                <a:cs typeface="Arial"/>
                <a:sym typeface="Arial"/>
              </a:rPr>
              <a:t>registrazione eventi avversi</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0" name="Shape 1920"/>
        <p:cNvGrpSpPr/>
        <p:nvPr/>
      </p:nvGrpSpPr>
      <p:grpSpPr>
        <a:xfrm>
          <a:off x="0" y="0"/>
          <a:ext cx="0" cy="0"/>
          <a:chOff x="0" y="0"/>
          <a:chExt cx="0" cy="0"/>
        </a:xfrm>
      </p:grpSpPr>
      <p:sp>
        <p:nvSpPr>
          <p:cNvPr id="1921" name="Google Shape;1921;p62"/>
          <p:cNvSpPr/>
          <p:nvPr/>
        </p:nvSpPr>
        <p:spPr>
          <a:xfrm>
            <a:off x="0" y="404675"/>
            <a:ext cx="12192000" cy="720725"/>
          </a:xfrm>
          <a:prstGeom prst="rect">
            <a:avLst/>
          </a:prstGeom>
          <a:solidFill>
            <a:srgbClr val="8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rgbClr val="FFFFFF"/>
              </a:solidFill>
              <a:latin typeface="Calibri"/>
              <a:ea typeface="Calibri"/>
              <a:cs typeface="Calibri"/>
              <a:sym typeface="Calibri"/>
            </a:endParaRPr>
          </a:p>
        </p:txBody>
      </p:sp>
      <p:sp>
        <p:nvSpPr>
          <p:cNvPr id="1922" name="Google Shape;1922;p62"/>
          <p:cNvSpPr/>
          <p:nvPr/>
        </p:nvSpPr>
        <p:spPr>
          <a:xfrm>
            <a:off x="0" y="404674"/>
            <a:ext cx="12192000" cy="7207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Libre Franklin"/>
              <a:buNone/>
            </a:pPr>
            <a:r>
              <a:rPr b="0" i="0" lang="it-IT" sz="2800" u="none" cap="none" strike="noStrike">
                <a:solidFill>
                  <a:srgbClr val="FFFFFF"/>
                </a:solidFill>
                <a:latin typeface="Libre Franklin"/>
                <a:ea typeface="Libre Franklin"/>
                <a:cs typeface="Libre Franklin"/>
                <a:sym typeface="Libre Franklin"/>
              </a:rPr>
              <a:t>AREE DI MAGGIOR RISCHIO MEDICO-LEGALE</a:t>
            </a:r>
            <a:endParaRPr b="0" i="0" sz="2800" u="none" cap="none" strike="noStrike">
              <a:solidFill>
                <a:srgbClr val="FFFFFF"/>
              </a:solidFill>
              <a:latin typeface="Libre Franklin"/>
              <a:ea typeface="Libre Franklin"/>
              <a:cs typeface="Libre Franklin"/>
              <a:sym typeface="Libre Franklin"/>
            </a:endParaRPr>
          </a:p>
        </p:txBody>
      </p:sp>
      <p:sp>
        <p:nvSpPr>
          <p:cNvPr id="1923" name="Google Shape;1923;p62"/>
          <p:cNvSpPr txBox="1"/>
          <p:nvPr/>
        </p:nvSpPr>
        <p:spPr>
          <a:xfrm>
            <a:off x="2000890" y="2323502"/>
            <a:ext cx="8343900" cy="3170099"/>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3200"/>
              <a:buFont typeface="Noto Sans Symbols"/>
              <a:buChar char="▪"/>
            </a:pPr>
            <a:r>
              <a:rPr lang="it-IT" sz="3200">
                <a:solidFill>
                  <a:srgbClr val="000000"/>
                </a:solidFill>
                <a:latin typeface="Arial"/>
                <a:ea typeface="Arial"/>
                <a:cs typeface="Arial"/>
                <a:sym typeface="Arial"/>
              </a:rPr>
              <a:t>p</a:t>
            </a:r>
            <a:r>
              <a:rPr b="0" i="0" lang="it-IT" sz="3200" u="none" cap="none" strike="noStrike">
                <a:solidFill>
                  <a:srgbClr val="000000"/>
                </a:solidFill>
                <a:latin typeface="Arial"/>
                <a:ea typeface="Arial"/>
                <a:cs typeface="Arial"/>
                <a:sym typeface="Arial"/>
              </a:rPr>
              <a:t>olifarmacoterapia</a:t>
            </a:r>
            <a:endParaRPr b="0" i="0" sz="3200" u="none" cap="none" strike="noStrike">
              <a:solidFill>
                <a:srgbClr val="000000"/>
              </a:solidFill>
              <a:latin typeface="Arial"/>
              <a:ea typeface="Arial"/>
              <a:cs typeface="Arial"/>
              <a:sym typeface="Arial"/>
            </a:endParaRPr>
          </a:p>
          <a:p>
            <a:pPr indent="-457200" lvl="0" marL="457200" marR="0" rtl="0" algn="l">
              <a:lnSpc>
                <a:spcPct val="100000"/>
              </a:lnSpc>
              <a:spcBef>
                <a:spcPts val="1200"/>
              </a:spcBef>
              <a:spcAft>
                <a:spcPts val="0"/>
              </a:spcAft>
              <a:buClr>
                <a:srgbClr val="000000"/>
              </a:buClr>
              <a:buSzPts val="3200"/>
              <a:buFont typeface="Noto Sans Symbols"/>
              <a:buChar char="▪"/>
            </a:pPr>
            <a:r>
              <a:rPr b="0" i="0" lang="it-IT" sz="3200" u="none" cap="none" strike="noStrike">
                <a:solidFill>
                  <a:srgbClr val="000000"/>
                </a:solidFill>
                <a:latin typeface="Arial"/>
                <a:ea typeface="Arial"/>
                <a:cs typeface="Arial"/>
                <a:sym typeface="Arial"/>
              </a:rPr>
              <a:t>uso prolungato di antipsicotici</a:t>
            </a:r>
            <a:endParaRPr/>
          </a:p>
          <a:p>
            <a:pPr indent="-457200" lvl="0" marL="457200" marR="0" rtl="0" algn="l">
              <a:lnSpc>
                <a:spcPct val="100000"/>
              </a:lnSpc>
              <a:spcBef>
                <a:spcPts val="1200"/>
              </a:spcBef>
              <a:spcAft>
                <a:spcPts val="0"/>
              </a:spcAft>
              <a:buClr>
                <a:srgbClr val="000000"/>
              </a:buClr>
              <a:buSzPts val="3200"/>
              <a:buFont typeface="Noto Sans Symbols"/>
              <a:buChar char="▪"/>
            </a:pPr>
            <a:r>
              <a:rPr b="0" i="0" lang="it-IT" sz="3200" u="none" cap="none" strike="noStrike">
                <a:solidFill>
                  <a:srgbClr val="000000"/>
                </a:solidFill>
                <a:latin typeface="Arial"/>
                <a:ea typeface="Arial"/>
                <a:cs typeface="Arial"/>
                <a:sym typeface="Arial"/>
              </a:rPr>
              <a:t>sedazione “contenitiva”</a:t>
            </a:r>
            <a:endParaRPr/>
          </a:p>
          <a:p>
            <a:pPr indent="-457200" lvl="0" marL="457200" marR="0" rtl="0" algn="l">
              <a:lnSpc>
                <a:spcPct val="100000"/>
              </a:lnSpc>
              <a:spcBef>
                <a:spcPts val="1200"/>
              </a:spcBef>
              <a:spcAft>
                <a:spcPts val="0"/>
              </a:spcAft>
              <a:buClr>
                <a:srgbClr val="000000"/>
              </a:buClr>
              <a:buSzPts val="3200"/>
              <a:buFont typeface="Noto Sans Symbols"/>
              <a:buChar char="▪"/>
            </a:pPr>
            <a:r>
              <a:rPr b="0" i="0" lang="it-IT" sz="3200" u="none" cap="none" strike="noStrike">
                <a:solidFill>
                  <a:srgbClr val="000000"/>
                </a:solidFill>
                <a:latin typeface="Arial"/>
                <a:ea typeface="Arial"/>
                <a:cs typeface="Arial"/>
                <a:sym typeface="Arial"/>
              </a:rPr>
              <a:t>prescrizioni senza rivalutazione periodica</a:t>
            </a:r>
            <a:endParaRPr/>
          </a:p>
          <a:p>
            <a:pPr indent="-457200" lvl="0" marL="457200" marR="0" rtl="0" algn="l">
              <a:lnSpc>
                <a:spcPct val="100000"/>
              </a:lnSpc>
              <a:spcBef>
                <a:spcPts val="1200"/>
              </a:spcBef>
              <a:spcAft>
                <a:spcPts val="0"/>
              </a:spcAft>
              <a:buClr>
                <a:srgbClr val="000000"/>
              </a:buClr>
              <a:buSzPts val="3200"/>
              <a:buFont typeface="Noto Sans Symbols"/>
              <a:buChar char="▪"/>
            </a:pPr>
            <a:r>
              <a:rPr b="0" i="0" lang="it-IT" sz="3200" u="none" cap="none" strike="noStrike">
                <a:solidFill>
                  <a:srgbClr val="000000"/>
                </a:solidFill>
                <a:latin typeface="Arial"/>
                <a:ea typeface="Arial"/>
                <a:cs typeface="Arial"/>
                <a:sym typeface="Arial"/>
              </a:rPr>
              <a:t>mancanza di documentazione</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7" name="Shape 1927"/>
        <p:cNvGrpSpPr/>
        <p:nvPr/>
      </p:nvGrpSpPr>
      <p:grpSpPr>
        <a:xfrm>
          <a:off x="0" y="0"/>
          <a:ext cx="0" cy="0"/>
          <a:chOff x="0" y="0"/>
          <a:chExt cx="0" cy="0"/>
        </a:xfrm>
      </p:grpSpPr>
      <p:sp>
        <p:nvSpPr>
          <p:cNvPr id="1928" name="Google Shape;1928;p63"/>
          <p:cNvSpPr/>
          <p:nvPr/>
        </p:nvSpPr>
        <p:spPr>
          <a:xfrm>
            <a:off x="0" y="630244"/>
            <a:ext cx="12192000" cy="720725"/>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929" name="Google Shape;1929;p63"/>
          <p:cNvSpPr/>
          <p:nvPr/>
        </p:nvSpPr>
        <p:spPr>
          <a:xfrm>
            <a:off x="849429" y="565156"/>
            <a:ext cx="5486580" cy="850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900"/>
              <a:buFont typeface="Libre Franklin"/>
              <a:buNone/>
            </a:pPr>
            <a:r>
              <a:rPr b="1" i="0" lang="it-IT" sz="2900" u="none" cap="none" strike="noStrike">
                <a:solidFill>
                  <a:srgbClr val="FFFFFF"/>
                </a:solidFill>
                <a:latin typeface="Libre Franklin"/>
                <a:ea typeface="Libre Franklin"/>
                <a:cs typeface="Libre Franklin"/>
                <a:sym typeface="Libre Franklin"/>
              </a:rPr>
              <a:t>KEY POINTS</a:t>
            </a:r>
            <a:endParaRPr/>
          </a:p>
        </p:txBody>
      </p:sp>
      <p:sp>
        <p:nvSpPr>
          <p:cNvPr id="1930" name="Google Shape;1930;p63"/>
          <p:cNvSpPr/>
          <p:nvPr/>
        </p:nvSpPr>
        <p:spPr>
          <a:xfrm rot="185840">
            <a:off x="1148622" y="5192732"/>
            <a:ext cx="2806536" cy="428749"/>
          </a:xfrm>
          <a:prstGeom prst="rect">
            <a:avLst/>
          </a:prstGeom>
          <a:solidFill>
            <a:srgbClr val="EA5F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931" name="Google Shape;1931;p63"/>
          <p:cNvSpPr txBox="1"/>
          <p:nvPr>
            <p:ph idx="1" type="body"/>
          </p:nvPr>
        </p:nvSpPr>
        <p:spPr>
          <a:xfrm>
            <a:off x="1244699" y="2177274"/>
            <a:ext cx="4326590" cy="3208055"/>
          </a:xfrm>
          <a:prstGeom prst="rect">
            <a:avLst/>
          </a:prstGeom>
          <a:noFill/>
          <a:ln>
            <a:noFill/>
          </a:ln>
        </p:spPr>
        <p:txBody>
          <a:bodyPr anchorCtr="0" anchor="t" bIns="46800" lIns="90000" spcFirstLastPara="1" rIns="90000" wrap="square" tIns="46800">
            <a:noAutofit/>
          </a:bodyPr>
          <a:lstStyle/>
          <a:p>
            <a:pPr indent="-342900" lvl="0" marL="342900" rtl="0" algn="l">
              <a:spcBef>
                <a:spcPts val="0"/>
              </a:spcBef>
              <a:spcAft>
                <a:spcPts val="0"/>
              </a:spcAft>
              <a:buClr>
                <a:schemeClr val="lt1"/>
              </a:buClr>
              <a:buSzPts val="2400"/>
              <a:buFont typeface="Noto Sans Symbols"/>
              <a:buChar char="▪"/>
            </a:pPr>
            <a:r>
              <a:rPr lang="it-IT" sz="2400"/>
              <a:t>Elevata frequenza di prescrizioni off-label</a:t>
            </a:r>
            <a:endParaRPr/>
          </a:p>
          <a:p>
            <a:pPr indent="-342900" lvl="0" marL="342900" rtl="0" algn="l">
              <a:spcBef>
                <a:spcPts val="750"/>
              </a:spcBef>
              <a:spcAft>
                <a:spcPts val="0"/>
              </a:spcAft>
              <a:buClr>
                <a:schemeClr val="lt1"/>
              </a:buClr>
              <a:buSzPts val="2400"/>
              <a:buFont typeface="Noto Sans Symbols"/>
              <a:buChar char="▪"/>
            </a:pPr>
            <a:r>
              <a:rPr lang="it-IT" sz="2400"/>
              <a:t>Vulnerabilità della popolazione</a:t>
            </a:r>
            <a:endParaRPr/>
          </a:p>
          <a:p>
            <a:pPr indent="-342900" lvl="0" marL="342900" rtl="0" algn="l">
              <a:spcBef>
                <a:spcPts val="750"/>
              </a:spcBef>
              <a:spcAft>
                <a:spcPts val="0"/>
              </a:spcAft>
              <a:buClr>
                <a:schemeClr val="lt1"/>
              </a:buClr>
              <a:buSzPts val="2400"/>
              <a:buFont typeface="Noto Sans Symbols"/>
              <a:buChar char="▪"/>
            </a:pPr>
            <a:r>
              <a:rPr lang="it-IT" sz="2400"/>
              <a:t>Rischio di inappropriatezza prescrittiva</a:t>
            </a:r>
            <a:endParaRPr/>
          </a:p>
          <a:p>
            <a:pPr indent="-342900" lvl="0" marL="342900" rtl="0" algn="l">
              <a:spcBef>
                <a:spcPts val="750"/>
              </a:spcBef>
              <a:spcAft>
                <a:spcPts val="0"/>
              </a:spcAft>
              <a:buClr>
                <a:schemeClr val="lt1"/>
              </a:buClr>
              <a:buSzPts val="2400"/>
              <a:buFont typeface="Noto Sans Symbols"/>
              <a:buChar char="▪"/>
            </a:pPr>
            <a:r>
              <a:rPr lang="it-IT" sz="2400"/>
              <a:t>Crescente contenzioso</a:t>
            </a:r>
            <a:endParaRPr/>
          </a:p>
          <a:p>
            <a:pPr indent="-342900" lvl="0" marL="342900" rtl="0" algn="l">
              <a:spcBef>
                <a:spcPts val="750"/>
              </a:spcBef>
              <a:spcAft>
                <a:spcPts val="0"/>
              </a:spcAft>
              <a:buClr>
                <a:schemeClr val="lt1"/>
              </a:buClr>
              <a:buSzPts val="2400"/>
              <a:buFont typeface="Noto Sans Symbols"/>
              <a:buChar char="▪"/>
            </a:pPr>
            <a:r>
              <a:rPr lang="it-IT" sz="2400"/>
              <a:t>Misure di esito</a:t>
            </a:r>
            <a:endParaRPr/>
          </a:p>
          <a:p>
            <a:pPr indent="-190500" lvl="0" marL="342900" rtl="0" algn="l">
              <a:spcBef>
                <a:spcPts val="750"/>
              </a:spcBef>
              <a:spcAft>
                <a:spcPts val="0"/>
              </a:spcAft>
              <a:buClr>
                <a:schemeClr val="lt1"/>
              </a:buClr>
              <a:buSzPts val="2400"/>
              <a:buFont typeface="Noto Sans Symbols"/>
              <a:buNone/>
            </a:pPr>
            <a:r>
              <a:t/>
            </a:r>
            <a:endParaRPr sz="2400"/>
          </a:p>
        </p:txBody>
      </p:sp>
      <p:pic>
        <p:nvPicPr>
          <p:cNvPr id="1932" name="Google Shape;1932;p63"/>
          <p:cNvPicPr preferRelativeResize="0"/>
          <p:nvPr/>
        </p:nvPicPr>
        <p:blipFill rotWithShape="1">
          <a:blip r:embed="rId3">
            <a:alphaModFix/>
          </a:blip>
          <a:srcRect b="0" l="0" r="0" t="0"/>
          <a:stretch/>
        </p:blipFill>
        <p:spPr>
          <a:xfrm>
            <a:off x="6762633" y="217074"/>
            <a:ext cx="4544720" cy="642385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7" name="Shape 1937"/>
        <p:cNvGrpSpPr/>
        <p:nvPr/>
      </p:nvGrpSpPr>
      <p:grpSpPr>
        <a:xfrm>
          <a:off x="0" y="0"/>
          <a:ext cx="0" cy="0"/>
          <a:chOff x="0" y="0"/>
          <a:chExt cx="0" cy="0"/>
        </a:xfrm>
      </p:grpSpPr>
      <p:sp>
        <p:nvSpPr>
          <p:cNvPr id="1938" name="Google Shape;1938;p64"/>
          <p:cNvSpPr txBox="1"/>
          <p:nvPr>
            <p:ph type="title"/>
          </p:nvPr>
        </p:nvSpPr>
        <p:spPr>
          <a:xfrm>
            <a:off x="838200" y="365126"/>
            <a:ext cx="10515600" cy="68727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Play"/>
              <a:buNone/>
            </a:pPr>
            <a:r>
              <a:rPr lang="it-IT"/>
              <a:t>I quesiti</a:t>
            </a:r>
            <a:endParaRPr/>
          </a:p>
        </p:txBody>
      </p:sp>
      <p:sp>
        <p:nvSpPr>
          <p:cNvPr id="1939" name="Google Shape;1939;p64"/>
          <p:cNvSpPr txBox="1"/>
          <p:nvPr/>
        </p:nvSpPr>
        <p:spPr>
          <a:xfrm>
            <a:off x="570016" y="1194927"/>
            <a:ext cx="3016332" cy="646331"/>
          </a:xfrm>
          <a:prstGeom prst="rect">
            <a:avLst/>
          </a:prstGeom>
          <a:gradFill>
            <a:gsLst>
              <a:gs pos="0">
                <a:srgbClr val="EC8155"/>
              </a:gs>
              <a:gs pos="50000">
                <a:srgbClr val="F26E27"/>
              </a:gs>
              <a:gs pos="100000">
                <a:srgbClr val="DF5D19"/>
              </a:gs>
            </a:gsLst>
            <a:lin ang="5400000" scaled="0"/>
          </a:gradFill>
          <a:ln>
            <a:noFill/>
          </a:ln>
          <a:effectLst>
            <a:outerShdw blurRad="57150" rotWithShape="0" algn="ctr" dir="5400000" dist="19050">
              <a:srgbClr val="000000">
                <a:alpha val="63137"/>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1" i="0" lang="it-IT" sz="1800" u="none" cap="none" strike="noStrike">
                <a:solidFill>
                  <a:srgbClr val="FFFFFF"/>
                </a:solidFill>
                <a:latin typeface="Calibri"/>
                <a:ea typeface="Calibri"/>
                <a:cs typeface="Calibri"/>
                <a:sym typeface="Calibri"/>
              </a:rPr>
              <a:t>Valutazione delle preferenze</a:t>
            </a:r>
            <a:endParaRPr/>
          </a:p>
          <a:p>
            <a:pPr indent="0" lvl="0" marL="0" marR="0" rtl="0" algn="l">
              <a:lnSpc>
                <a:spcPct val="100000"/>
              </a:lnSpc>
              <a:spcBef>
                <a:spcPts val="0"/>
              </a:spcBef>
              <a:spcAft>
                <a:spcPts val="0"/>
              </a:spcAft>
              <a:buClr>
                <a:srgbClr val="FFFFFF"/>
              </a:buClr>
              <a:buSzPts val="1800"/>
              <a:buFont typeface="Calibri"/>
              <a:buNone/>
            </a:pPr>
            <a:r>
              <a:rPr b="1" i="0" lang="it-IT" sz="1800" u="none" cap="none" strike="noStrike">
                <a:solidFill>
                  <a:srgbClr val="FFFFFF"/>
                </a:solidFill>
                <a:latin typeface="Calibri"/>
                <a:ea typeface="Calibri"/>
                <a:cs typeface="Calibri"/>
                <a:sym typeface="Calibri"/>
              </a:rPr>
              <a:t>  </a:t>
            </a:r>
            <a:endParaRPr/>
          </a:p>
        </p:txBody>
      </p:sp>
      <p:sp>
        <p:nvSpPr>
          <p:cNvPr id="1940" name="Google Shape;1940;p64"/>
          <p:cNvSpPr txBox="1"/>
          <p:nvPr/>
        </p:nvSpPr>
        <p:spPr>
          <a:xfrm>
            <a:off x="570016" y="2197324"/>
            <a:ext cx="3016332" cy="646331"/>
          </a:xfrm>
          <a:prstGeom prst="rect">
            <a:avLst/>
          </a:prstGeom>
          <a:gradFill>
            <a:gsLst>
              <a:gs pos="0">
                <a:srgbClr val="EC8155"/>
              </a:gs>
              <a:gs pos="50000">
                <a:srgbClr val="F26E27"/>
              </a:gs>
              <a:gs pos="100000">
                <a:srgbClr val="DF5D19"/>
              </a:gs>
            </a:gsLst>
            <a:lin ang="5400000" scaled="0"/>
          </a:gradFill>
          <a:ln>
            <a:noFill/>
          </a:ln>
          <a:effectLst>
            <a:outerShdw blurRad="57150" rotWithShape="0" algn="ctr" dir="5400000" dist="19050">
              <a:srgbClr val="000000">
                <a:alpha val="63137"/>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1" i="0" lang="it-IT" sz="1800" u="none" cap="none" strike="noStrike">
                <a:solidFill>
                  <a:srgbClr val="FFFFFF"/>
                </a:solidFill>
                <a:latin typeface="Calibri"/>
                <a:ea typeface="Calibri"/>
                <a:cs typeface="Calibri"/>
                <a:sym typeface="Calibri"/>
              </a:rPr>
              <a:t>L’abitare</a:t>
            </a:r>
            <a:endParaRPr/>
          </a:p>
          <a:p>
            <a:pPr indent="0" lvl="0" marL="0" marR="0" rtl="0" algn="l">
              <a:lnSpc>
                <a:spcPct val="100000"/>
              </a:lnSpc>
              <a:spcBef>
                <a:spcPts val="0"/>
              </a:spcBef>
              <a:spcAft>
                <a:spcPts val="0"/>
              </a:spcAft>
              <a:buClr>
                <a:schemeClr val="lt1"/>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1941" name="Google Shape;1941;p64"/>
          <p:cNvSpPr txBox="1"/>
          <p:nvPr/>
        </p:nvSpPr>
        <p:spPr>
          <a:xfrm>
            <a:off x="570016" y="3226961"/>
            <a:ext cx="3016332" cy="646331"/>
          </a:xfrm>
          <a:prstGeom prst="rect">
            <a:avLst/>
          </a:prstGeom>
          <a:gradFill>
            <a:gsLst>
              <a:gs pos="0">
                <a:srgbClr val="EC8155"/>
              </a:gs>
              <a:gs pos="50000">
                <a:srgbClr val="F26E27"/>
              </a:gs>
              <a:gs pos="100000">
                <a:srgbClr val="DF5D19"/>
              </a:gs>
            </a:gsLst>
            <a:lin ang="5400000" scaled="0"/>
          </a:gradFill>
          <a:ln>
            <a:noFill/>
          </a:ln>
          <a:effectLst>
            <a:outerShdw blurRad="57150" rotWithShape="0" algn="ctr" dir="5400000" dist="19050">
              <a:srgbClr val="000000">
                <a:alpha val="63137"/>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1" i="0" lang="it-IT" sz="1800" u="none" cap="none" strike="noStrike">
                <a:solidFill>
                  <a:srgbClr val="FFFFFF"/>
                </a:solidFill>
                <a:latin typeface="Calibri"/>
                <a:ea typeface="Calibri"/>
                <a:cs typeface="Calibri"/>
                <a:sym typeface="Calibri"/>
              </a:rPr>
              <a:t>Il lavoro </a:t>
            </a:r>
            <a:endParaRPr/>
          </a:p>
          <a:p>
            <a:pPr indent="0" lvl="0" marL="0" marR="0" rtl="0" algn="l">
              <a:lnSpc>
                <a:spcPct val="100000"/>
              </a:lnSpc>
              <a:spcBef>
                <a:spcPts val="0"/>
              </a:spcBef>
              <a:spcAft>
                <a:spcPts val="0"/>
              </a:spcAft>
              <a:buClr>
                <a:schemeClr val="lt1"/>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1942" name="Google Shape;1942;p64"/>
          <p:cNvSpPr txBox="1"/>
          <p:nvPr/>
        </p:nvSpPr>
        <p:spPr>
          <a:xfrm>
            <a:off x="570016" y="4253081"/>
            <a:ext cx="3016332" cy="646331"/>
          </a:xfrm>
          <a:prstGeom prst="rect">
            <a:avLst/>
          </a:prstGeom>
          <a:gradFill>
            <a:gsLst>
              <a:gs pos="0">
                <a:srgbClr val="C00000"/>
              </a:gs>
              <a:gs pos="100000">
                <a:srgbClr val="F26E27"/>
              </a:gs>
            </a:gsLst>
            <a:lin ang="5400000" scaled="0"/>
          </a:gradFill>
          <a:ln>
            <a:noFill/>
          </a:ln>
          <a:effectLst>
            <a:outerShdw blurRad="57150" rotWithShape="0" algn="ctr" dir="5400000" dist="19050">
              <a:srgbClr val="000000">
                <a:alpha val="63137"/>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1" i="0" lang="it-IT" sz="1800" u="none" cap="none" strike="noStrike">
                <a:solidFill>
                  <a:srgbClr val="FFFFFF"/>
                </a:solidFill>
                <a:latin typeface="Calibri"/>
                <a:ea typeface="Calibri"/>
                <a:cs typeface="Calibri"/>
                <a:sym typeface="Calibri"/>
              </a:rPr>
              <a:t>Qualità di Vita </a:t>
            </a:r>
            <a:endParaRPr/>
          </a:p>
          <a:p>
            <a:pPr indent="0" lvl="0" marL="0" marR="0" rtl="0" algn="l">
              <a:lnSpc>
                <a:spcPct val="100000"/>
              </a:lnSpc>
              <a:spcBef>
                <a:spcPts val="0"/>
              </a:spcBef>
              <a:spcAft>
                <a:spcPts val="0"/>
              </a:spcAft>
              <a:buClr>
                <a:schemeClr val="lt1"/>
              </a:buClr>
              <a:buSzPts val="1800"/>
              <a:buFont typeface="Arial"/>
              <a:buNone/>
            </a:pPr>
            <a:r>
              <a:t/>
            </a:r>
            <a:endParaRPr b="1" i="0" sz="1800" u="none" cap="none" strike="noStrike">
              <a:solidFill>
                <a:srgbClr val="FFFFFF"/>
              </a:solidFill>
              <a:latin typeface="Calibri"/>
              <a:ea typeface="Calibri"/>
              <a:cs typeface="Calibri"/>
              <a:sym typeface="Calibri"/>
            </a:endParaRPr>
          </a:p>
        </p:txBody>
      </p:sp>
      <p:pic>
        <p:nvPicPr>
          <p:cNvPr id="1943" name="Google Shape;1943;p64"/>
          <p:cNvPicPr preferRelativeResize="0"/>
          <p:nvPr/>
        </p:nvPicPr>
        <p:blipFill rotWithShape="1">
          <a:blip r:embed="rId3">
            <a:alphaModFix/>
          </a:blip>
          <a:srcRect b="0" l="0" r="0" t="0"/>
          <a:stretch/>
        </p:blipFill>
        <p:spPr>
          <a:xfrm>
            <a:off x="3854532" y="1194927"/>
            <a:ext cx="7670800" cy="660400"/>
          </a:xfrm>
          <a:prstGeom prst="rect">
            <a:avLst/>
          </a:prstGeom>
          <a:noFill/>
          <a:ln>
            <a:noFill/>
          </a:ln>
          <a:effectLst>
            <a:outerShdw blurRad="50800" rotWithShape="0" algn="ctr" dir="5400000" dist="50800">
              <a:schemeClr val="dk1"/>
            </a:outerShdw>
          </a:effectLst>
        </p:spPr>
      </p:pic>
      <p:pic>
        <p:nvPicPr>
          <p:cNvPr id="1944" name="Google Shape;1944;p64"/>
          <p:cNvPicPr preferRelativeResize="0"/>
          <p:nvPr/>
        </p:nvPicPr>
        <p:blipFill rotWithShape="1">
          <a:blip r:embed="rId4">
            <a:alphaModFix/>
          </a:blip>
          <a:srcRect b="0" l="0" r="0" t="0"/>
          <a:stretch/>
        </p:blipFill>
        <p:spPr>
          <a:xfrm>
            <a:off x="3854532" y="2189042"/>
            <a:ext cx="7772400" cy="687270"/>
          </a:xfrm>
          <a:prstGeom prst="rect">
            <a:avLst/>
          </a:prstGeom>
          <a:noFill/>
          <a:ln>
            <a:noFill/>
          </a:ln>
          <a:effectLst>
            <a:outerShdw blurRad="50800" rotWithShape="0" algn="ctr" dir="5400000" dist="50800">
              <a:schemeClr val="dk1"/>
            </a:outerShdw>
          </a:effectLst>
        </p:spPr>
      </p:pic>
      <p:pic>
        <p:nvPicPr>
          <p:cNvPr id="1945" name="Google Shape;1945;p64"/>
          <p:cNvPicPr preferRelativeResize="0"/>
          <p:nvPr/>
        </p:nvPicPr>
        <p:blipFill rotWithShape="1">
          <a:blip r:embed="rId5">
            <a:alphaModFix/>
          </a:blip>
          <a:srcRect b="0" l="0" r="0" t="0"/>
          <a:stretch/>
        </p:blipFill>
        <p:spPr>
          <a:xfrm>
            <a:off x="3854532" y="3263692"/>
            <a:ext cx="7683500" cy="609600"/>
          </a:xfrm>
          <a:prstGeom prst="rect">
            <a:avLst/>
          </a:prstGeom>
          <a:noFill/>
          <a:ln>
            <a:noFill/>
          </a:ln>
          <a:effectLst>
            <a:outerShdw blurRad="50800" rotWithShape="0" algn="ctr" dir="5400000" dist="50800">
              <a:schemeClr val="dk1"/>
            </a:outerShdw>
          </a:effectLst>
        </p:spPr>
      </p:pic>
      <p:pic>
        <p:nvPicPr>
          <p:cNvPr id="1946" name="Google Shape;1946;p64"/>
          <p:cNvPicPr preferRelativeResize="0"/>
          <p:nvPr/>
        </p:nvPicPr>
        <p:blipFill rotWithShape="1">
          <a:blip r:embed="rId6">
            <a:alphaModFix/>
          </a:blip>
          <a:srcRect b="0" l="0" r="0" t="0"/>
          <a:stretch/>
        </p:blipFill>
        <p:spPr>
          <a:xfrm>
            <a:off x="3860882" y="4260672"/>
            <a:ext cx="7658100" cy="787400"/>
          </a:xfrm>
          <a:prstGeom prst="rect">
            <a:avLst/>
          </a:prstGeom>
          <a:noFill/>
          <a:ln>
            <a:noFill/>
          </a:ln>
          <a:effectLst>
            <a:outerShdw blurRad="50800" rotWithShape="0" algn="ctr" dir="5400000" dist="50800">
              <a:schemeClr val="dk1"/>
            </a:outerShdw>
          </a:effectLst>
        </p:spPr>
      </p:pic>
      <p:sp>
        <p:nvSpPr>
          <p:cNvPr id="1947" name="Google Shape;1947;p64"/>
          <p:cNvSpPr txBox="1"/>
          <p:nvPr/>
        </p:nvSpPr>
        <p:spPr>
          <a:xfrm>
            <a:off x="4858438" y="5332164"/>
            <a:ext cx="667959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it-IT" sz="1600" u="none" cap="none" strike="noStrike">
                <a:solidFill>
                  <a:srgbClr val="000000"/>
                </a:solidFill>
                <a:latin typeface="Arial"/>
                <a:ea typeface="Arial"/>
                <a:cs typeface="Arial"/>
                <a:sym typeface="Arial"/>
              </a:rPr>
              <a:t>Individuare gli strumenti sulla QdV generica validati nella letteratura scientifica e ad indicarne le proprietà psicometriche</a:t>
            </a:r>
            <a:endParaRPr/>
          </a:p>
        </p:txBody>
      </p:sp>
      <p:sp>
        <p:nvSpPr>
          <p:cNvPr id="1948" name="Google Shape;1948;p64"/>
          <p:cNvSpPr/>
          <p:nvPr/>
        </p:nvSpPr>
        <p:spPr>
          <a:xfrm>
            <a:off x="4208443" y="5431316"/>
            <a:ext cx="561861" cy="341523"/>
          </a:xfrm>
          <a:prstGeom prst="right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9"/>
                                        </p:tgtEl>
                                        <p:attrNameLst>
                                          <p:attrName>style.visibility</p:attrName>
                                        </p:attrNameLst>
                                      </p:cBhvr>
                                      <p:to>
                                        <p:strVal val="visible"/>
                                      </p:to>
                                    </p:set>
                                    <p:animEffect filter="fade" transition="in">
                                      <p:cBhvr>
                                        <p:cTn dur="500"/>
                                        <p:tgtEl>
                                          <p:spTgt spid="1939"/>
                                        </p:tgtEl>
                                      </p:cBhvr>
                                    </p:animEffect>
                                  </p:childTnLst>
                                </p:cTn>
                              </p:par>
                              <p:par>
                                <p:cTn fill="hold" nodeType="withEffect" presetClass="entr" presetID="10" presetSubtype="0">
                                  <p:stCondLst>
                                    <p:cond delay="0"/>
                                  </p:stCondLst>
                                  <p:childTnLst>
                                    <p:set>
                                      <p:cBhvr>
                                        <p:cTn dur="1" fill="hold">
                                          <p:stCondLst>
                                            <p:cond delay="0"/>
                                          </p:stCondLst>
                                        </p:cTn>
                                        <p:tgtEl>
                                          <p:spTgt spid="1940"/>
                                        </p:tgtEl>
                                        <p:attrNameLst>
                                          <p:attrName>style.visibility</p:attrName>
                                        </p:attrNameLst>
                                      </p:cBhvr>
                                      <p:to>
                                        <p:strVal val="visible"/>
                                      </p:to>
                                    </p:set>
                                    <p:animEffect filter="fade" transition="in">
                                      <p:cBhvr>
                                        <p:cTn dur="500"/>
                                        <p:tgtEl>
                                          <p:spTgt spid="1940"/>
                                        </p:tgtEl>
                                      </p:cBhvr>
                                    </p:animEffect>
                                  </p:childTnLst>
                                </p:cTn>
                              </p:par>
                              <p:par>
                                <p:cTn fill="hold" nodeType="withEffect" presetClass="entr" presetID="10" presetSubtype="0">
                                  <p:stCondLst>
                                    <p:cond delay="0"/>
                                  </p:stCondLst>
                                  <p:childTnLst>
                                    <p:set>
                                      <p:cBhvr>
                                        <p:cTn dur="1" fill="hold">
                                          <p:stCondLst>
                                            <p:cond delay="0"/>
                                          </p:stCondLst>
                                        </p:cTn>
                                        <p:tgtEl>
                                          <p:spTgt spid="1941"/>
                                        </p:tgtEl>
                                        <p:attrNameLst>
                                          <p:attrName>style.visibility</p:attrName>
                                        </p:attrNameLst>
                                      </p:cBhvr>
                                      <p:to>
                                        <p:strVal val="visible"/>
                                      </p:to>
                                    </p:set>
                                    <p:animEffect filter="fade" transition="in">
                                      <p:cBhvr>
                                        <p:cTn dur="500"/>
                                        <p:tgtEl>
                                          <p:spTgt spid="1941"/>
                                        </p:tgtEl>
                                      </p:cBhvr>
                                    </p:animEffect>
                                  </p:childTnLst>
                                </p:cTn>
                              </p:par>
                              <p:par>
                                <p:cTn fill="hold" nodeType="withEffect" presetClass="entr" presetID="10" presetSubtype="0">
                                  <p:stCondLst>
                                    <p:cond delay="0"/>
                                  </p:stCondLst>
                                  <p:childTnLst>
                                    <p:set>
                                      <p:cBhvr>
                                        <p:cTn dur="1" fill="hold">
                                          <p:stCondLst>
                                            <p:cond delay="0"/>
                                          </p:stCondLst>
                                        </p:cTn>
                                        <p:tgtEl>
                                          <p:spTgt spid="1942"/>
                                        </p:tgtEl>
                                        <p:attrNameLst>
                                          <p:attrName>style.visibility</p:attrName>
                                        </p:attrNameLst>
                                      </p:cBhvr>
                                      <p:to>
                                        <p:strVal val="visible"/>
                                      </p:to>
                                    </p:set>
                                    <p:animEffect filter="fade" transition="in">
                                      <p:cBhvr>
                                        <p:cTn dur="500"/>
                                        <p:tgtEl>
                                          <p:spTgt spid="19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3"/>
                                        </p:tgtEl>
                                        <p:attrNameLst>
                                          <p:attrName>style.visibility</p:attrName>
                                        </p:attrNameLst>
                                      </p:cBhvr>
                                      <p:to>
                                        <p:strVal val="visible"/>
                                      </p:to>
                                    </p:set>
                                    <p:animEffect filter="fade" transition="in">
                                      <p:cBhvr>
                                        <p:cTn dur="500"/>
                                        <p:tgtEl>
                                          <p:spTgt spid="19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4"/>
                                        </p:tgtEl>
                                        <p:attrNameLst>
                                          <p:attrName>style.visibility</p:attrName>
                                        </p:attrNameLst>
                                      </p:cBhvr>
                                      <p:to>
                                        <p:strVal val="visible"/>
                                      </p:to>
                                    </p:set>
                                    <p:animEffect filter="fade" transition="in">
                                      <p:cBhvr>
                                        <p:cTn dur="500"/>
                                        <p:tgtEl>
                                          <p:spTgt spid="19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5"/>
                                        </p:tgtEl>
                                        <p:attrNameLst>
                                          <p:attrName>style.visibility</p:attrName>
                                        </p:attrNameLst>
                                      </p:cBhvr>
                                      <p:to>
                                        <p:strVal val="visible"/>
                                      </p:to>
                                    </p:set>
                                    <p:animEffect filter="fade" transition="in">
                                      <p:cBhvr>
                                        <p:cTn dur="500"/>
                                        <p:tgtEl>
                                          <p:spTgt spid="19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6"/>
                                        </p:tgtEl>
                                        <p:attrNameLst>
                                          <p:attrName>style.visibility</p:attrName>
                                        </p:attrNameLst>
                                      </p:cBhvr>
                                      <p:to>
                                        <p:strVal val="visible"/>
                                      </p:to>
                                    </p:set>
                                    <p:animEffect filter="fade" transition="in">
                                      <p:cBhvr>
                                        <p:cTn dur="500"/>
                                        <p:tgtEl>
                                          <p:spTgt spid="19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2" name="Shape 1952"/>
        <p:cNvGrpSpPr/>
        <p:nvPr/>
      </p:nvGrpSpPr>
      <p:grpSpPr>
        <a:xfrm>
          <a:off x="0" y="0"/>
          <a:ext cx="0" cy="0"/>
          <a:chOff x="0" y="0"/>
          <a:chExt cx="0" cy="0"/>
        </a:xfrm>
      </p:grpSpPr>
      <p:pic>
        <p:nvPicPr>
          <p:cNvPr descr="Immagine che contiene testo, biglietto da visita, grafica, modello&#10;&#10;Il contenuto generato dall'IA potrebbe non essere corretto." id="1953" name="Google Shape;1953;p65"/>
          <p:cNvPicPr preferRelativeResize="0"/>
          <p:nvPr/>
        </p:nvPicPr>
        <p:blipFill rotWithShape="1">
          <a:blip r:embed="rId3">
            <a:alphaModFix/>
          </a:blip>
          <a:srcRect b="0" l="0" r="0" t="0"/>
          <a:stretch/>
        </p:blipFill>
        <p:spPr>
          <a:xfrm>
            <a:off x="3994416" y="176244"/>
            <a:ext cx="4203167" cy="650551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7" name="Shape 1957"/>
        <p:cNvGrpSpPr/>
        <p:nvPr/>
      </p:nvGrpSpPr>
      <p:grpSpPr>
        <a:xfrm>
          <a:off x="0" y="0"/>
          <a:ext cx="0" cy="0"/>
          <a:chOff x="0" y="0"/>
          <a:chExt cx="0" cy="0"/>
        </a:xfrm>
      </p:grpSpPr>
      <p:sp>
        <p:nvSpPr>
          <p:cNvPr id="1958" name="Google Shape;1958;p66"/>
          <p:cNvSpPr txBox="1"/>
          <p:nvPr/>
        </p:nvSpPr>
        <p:spPr>
          <a:xfrm>
            <a:off x="1735144" y="3188828"/>
            <a:ext cx="7129463" cy="2422525"/>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Clr>
                <a:schemeClr val="dk1"/>
              </a:buClr>
              <a:buSzPts val="1800"/>
              <a:buFont typeface="Times New Roman"/>
              <a:buNone/>
            </a:pPr>
            <a:r>
              <a:rPr lang="it-IT" sz="1800">
                <a:solidFill>
                  <a:schemeClr val="dk1"/>
                </a:solidFill>
                <a:latin typeface="Arial"/>
                <a:ea typeface="Arial"/>
                <a:cs typeface="Arial"/>
                <a:sym typeface="Arial"/>
              </a:rPr>
              <a:t>Scientific Director </a:t>
            </a:r>
            <a:endParaRPr/>
          </a:p>
          <a:p>
            <a:pPr indent="0" lvl="0" marL="0" marR="0" rtl="0" algn="l">
              <a:spcBef>
                <a:spcPts val="0"/>
              </a:spcBef>
              <a:spcAft>
                <a:spcPts val="0"/>
              </a:spcAft>
              <a:buClr>
                <a:schemeClr val="dk1"/>
              </a:buClr>
              <a:buSzPts val="1800"/>
              <a:buFont typeface="Times New Roman"/>
              <a:buNone/>
            </a:pPr>
            <a:r>
              <a:rPr lang="it-IT" sz="1800">
                <a:solidFill>
                  <a:schemeClr val="dk1"/>
                </a:solidFill>
                <a:latin typeface="Arial"/>
                <a:ea typeface="Arial"/>
                <a:cs typeface="Arial"/>
                <a:sym typeface="Arial"/>
              </a:rPr>
              <a:t>CREA (Research and Clinical Centre) of San Sebastian Foundation</a:t>
            </a:r>
            <a:endParaRPr/>
          </a:p>
          <a:p>
            <a:pPr indent="0" lvl="0" marL="0" marR="0" rtl="0" algn="l">
              <a:spcBef>
                <a:spcPts val="0"/>
              </a:spcBef>
              <a:spcAft>
                <a:spcPts val="0"/>
              </a:spcAft>
              <a:buClr>
                <a:schemeClr val="dk1"/>
              </a:buClr>
              <a:buSzPts val="1800"/>
              <a:buFont typeface="Times New Roman"/>
              <a:buNone/>
            </a:pPr>
            <a:r>
              <a:rPr lang="it-IT" sz="1800">
                <a:solidFill>
                  <a:schemeClr val="dk1"/>
                </a:solidFill>
                <a:latin typeface="Arial"/>
                <a:ea typeface="Arial"/>
                <a:cs typeface="Arial"/>
                <a:sym typeface="Arial"/>
              </a:rPr>
              <a:t>Via del Sansovino, 176 -  50142 Firenze (Italy)</a:t>
            </a:r>
            <a:endParaRPr/>
          </a:p>
          <a:p>
            <a:pPr indent="0" lvl="0" marL="0" marR="0" rtl="0" algn="l">
              <a:spcBef>
                <a:spcPts val="0"/>
              </a:spcBef>
              <a:spcAft>
                <a:spcPts val="0"/>
              </a:spcAft>
              <a:buClr>
                <a:srgbClr val="FFFFFF"/>
              </a:buClr>
              <a:buSzPts val="1800"/>
              <a:buFont typeface="Times New Roman"/>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Times New Roman"/>
              <a:buNone/>
            </a:pPr>
            <a:r>
              <a:rPr lang="it-IT" sz="1800">
                <a:solidFill>
                  <a:schemeClr val="dk1"/>
                </a:solidFill>
                <a:latin typeface="Arial"/>
                <a:ea typeface="Arial"/>
                <a:cs typeface="Arial"/>
                <a:sym typeface="Arial"/>
              </a:rPr>
              <a:t>www.crea-sansebastiano.org</a:t>
            </a:r>
            <a:endParaRPr/>
          </a:p>
          <a:p>
            <a:pPr indent="0" lvl="0" marL="0" marR="0" rtl="0" algn="l">
              <a:spcBef>
                <a:spcPts val="0"/>
              </a:spcBef>
              <a:spcAft>
                <a:spcPts val="0"/>
              </a:spcAft>
              <a:buClr>
                <a:srgbClr val="FFFFFF"/>
              </a:buClr>
              <a:buSzPts val="1800"/>
              <a:buFont typeface="Times New Roman"/>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Times New Roman"/>
              <a:buNone/>
            </a:pPr>
            <a:r>
              <a:rPr lang="it-IT" sz="1800">
                <a:solidFill>
                  <a:schemeClr val="dk1"/>
                </a:solidFill>
                <a:latin typeface="Arial"/>
                <a:ea typeface="Arial"/>
                <a:cs typeface="Arial"/>
                <a:sym typeface="Arial"/>
              </a:rPr>
              <a:t>mbertelli@crea-sansebastiano.org</a:t>
            </a:r>
            <a:endParaRPr/>
          </a:p>
          <a:p>
            <a:pPr indent="0" lvl="0" marL="0" marR="0" rtl="0" algn="l">
              <a:spcBef>
                <a:spcPts val="0"/>
              </a:spcBef>
              <a:spcAft>
                <a:spcPts val="0"/>
              </a:spcAft>
              <a:buNone/>
            </a:pPr>
            <a:r>
              <a:rPr lang="it-IT" sz="1800">
                <a:solidFill>
                  <a:schemeClr val="dk1"/>
                </a:solidFill>
                <a:latin typeface="Arial"/>
                <a:ea typeface="Arial"/>
                <a:cs typeface="Arial"/>
                <a:sym typeface="Arial"/>
              </a:rPr>
              <a:t>mbertelli.fi@gmail.com</a:t>
            </a:r>
            <a:endParaRPr/>
          </a:p>
          <a:p>
            <a:pPr indent="0" lvl="0" marL="0" marR="0" rtl="0" algn="l">
              <a:spcBef>
                <a:spcPts val="0"/>
              </a:spcBef>
              <a:spcAft>
                <a:spcPts val="0"/>
              </a:spcAft>
              <a:buClr>
                <a:srgbClr val="FFFFFF"/>
              </a:buClr>
              <a:buSzPts val="1800"/>
              <a:buFont typeface="Times New Roman"/>
              <a:buNone/>
            </a:pPr>
            <a:r>
              <a:t/>
            </a:r>
            <a:endParaRPr sz="1800">
              <a:solidFill>
                <a:schemeClr val="dk1"/>
              </a:solidFill>
              <a:latin typeface="Arial"/>
              <a:ea typeface="Arial"/>
              <a:cs typeface="Arial"/>
              <a:sym typeface="Arial"/>
            </a:endParaRPr>
          </a:p>
        </p:txBody>
      </p:sp>
      <p:sp>
        <p:nvSpPr>
          <p:cNvPr id="1959" name="Google Shape;1959;p66"/>
          <p:cNvSpPr txBox="1"/>
          <p:nvPr/>
        </p:nvSpPr>
        <p:spPr>
          <a:xfrm>
            <a:off x="1735139" y="1061572"/>
            <a:ext cx="3981782" cy="520700"/>
          </a:xfrm>
          <a:prstGeom prst="rect">
            <a:avLst/>
          </a:prstGeom>
          <a:noFill/>
          <a:ln>
            <a:noFill/>
          </a:ln>
        </p:spPr>
        <p:txBody>
          <a:bodyPr anchorCtr="0" anchor="t" bIns="46800" lIns="90000" spcFirstLastPara="1" rIns="90000" wrap="square" tIns="46800">
            <a:spAutoFit/>
          </a:bodyPr>
          <a:lstStyle/>
          <a:p>
            <a:pPr indent="0" lvl="0" marL="0" marR="0" rtl="0" algn="l">
              <a:spcBef>
                <a:spcPts val="0"/>
              </a:spcBef>
              <a:spcAft>
                <a:spcPts val="0"/>
              </a:spcAft>
              <a:buClr>
                <a:schemeClr val="dk1"/>
              </a:buClr>
              <a:buSzPts val="2800"/>
              <a:buFont typeface="Times New Roman"/>
              <a:buNone/>
            </a:pPr>
            <a:r>
              <a:rPr lang="it-IT" sz="2800">
                <a:solidFill>
                  <a:schemeClr val="dk1"/>
                </a:solidFill>
                <a:latin typeface="Arial"/>
                <a:ea typeface="Arial"/>
                <a:cs typeface="Arial"/>
                <a:sym typeface="Arial"/>
              </a:rPr>
              <a:t>MARCO O. BERTELLI</a:t>
            </a:r>
            <a:endParaRPr/>
          </a:p>
        </p:txBody>
      </p:sp>
      <p:sp>
        <p:nvSpPr>
          <p:cNvPr id="1960" name="Google Shape;1960;p66"/>
          <p:cNvSpPr txBox="1"/>
          <p:nvPr/>
        </p:nvSpPr>
        <p:spPr>
          <a:xfrm>
            <a:off x="1735140" y="2523795"/>
            <a:ext cx="7488239"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MD, Psychiatrist, Psychotherapist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pic>
        <p:nvPicPr>
          <p:cNvPr id="1274" name="Google Shape;1274;p7"/>
          <p:cNvPicPr preferRelativeResize="0"/>
          <p:nvPr/>
        </p:nvPicPr>
        <p:blipFill rotWithShape="1">
          <a:blip r:embed="rId3">
            <a:alphaModFix/>
          </a:blip>
          <a:srcRect b="0" l="0" r="0" t="0"/>
          <a:stretch/>
        </p:blipFill>
        <p:spPr>
          <a:xfrm>
            <a:off x="7248527" y="2205038"/>
            <a:ext cx="1662113" cy="4394200"/>
          </a:xfrm>
          <a:prstGeom prst="rect">
            <a:avLst/>
          </a:prstGeom>
          <a:noFill/>
          <a:ln>
            <a:noFill/>
          </a:ln>
        </p:spPr>
      </p:pic>
      <p:sp>
        <p:nvSpPr>
          <p:cNvPr id="1275" name="Google Shape;1275;p7"/>
          <p:cNvSpPr txBox="1"/>
          <p:nvPr>
            <p:ph idx="1" type="body"/>
          </p:nvPr>
        </p:nvSpPr>
        <p:spPr>
          <a:xfrm>
            <a:off x="893852" y="1743374"/>
            <a:ext cx="10613204" cy="4054044"/>
          </a:xfrm>
          <a:prstGeom prst="rect">
            <a:avLst/>
          </a:prstGeom>
          <a:noFill/>
          <a:ln>
            <a:noFill/>
          </a:ln>
        </p:spPr>
        <p:txBody>
          <a:bodyPr anchorCtr="0" anchor="t" bIns="46800" lIns="90000" spcFirstLastPara="1" rIns="90000" wrap="square" tIns="46800">
            <a:noAutofit/>
          </a:bodyPr>
          <a:lstStyle/>
          <a:p>
            <a:pPr indent="-457200" lvl="0" marL="457200" rtl="0" algn="l">
              <a:spcBef>
                <a:spcPts val="0"/>
              </a:spcBef>
              <a:spcAft>
                <a:spcPts val="0"/>
              </a:spcAft>
              <a:buClr>
                <a:schemeClr val="lt1"/>
              </a:buClr>
              <a:buSzPts val="2400"/>
              <a:buFont typeface="Noto Sans Symbols"/>
              <a:buChar char="▪"/>
            </a:pPr>
            <a:r>
              <a:rPr lang="it-IT" sz="2400"/>
              <a:t>32-89% in generale, maggiore negli adolescenti e negli adulti</a:t>
            </a:r>
            <a:endParaRPr/>
          </a:p>
          <a:p>
            <a:pPr indent="-457200" lvl="0" marL="457200" rtl="0" algn="l">
              <a:spcBef>
                <a:spcPts val="1800"/>
              </a:spcBef>
              <a:spcAft>
                <a:spcPts val="0"/>
              </a:spcAft>
              <a:buClr>
                <a:schemeClr val="lt1"/>
              </a:buClr>
              <a:buSzPts val="2400"/>
              <a:buFont typeface="Noto Sans Symbols"/>
              <a:buChar char="▪"/>
            </a:pPr>
            <a:r>
              <a:rPr lang="it-IT" sz="2400"/>
              <a:t>45% degli adulti con ASD</a:t>
            </a:r>
            <a:endParaRPr/>
          </a:p>
          <a:p>
            <a:pPr indent="-457200" lvl="0" marL="457200" rtl="0" algn="l">
              <a:spcBef>
                <a:spcPts val="1800"/>
              </a:spcBef>
              <a:spcAft>
                <a:spcPts val="0"/>
              </a:spcAft>
              <a:buClr>
                <a:schemeClr val="lt1"/>
              </a:buClr>
              <a:buSzPts val="2400"/>
              <a:buFont typeface="Noto Sans Symbols"/>
              <a:buChar char="▪"/>
            </a:pPr>
            <a:r>
              <a:rPr lang="it-IT" sz="2400"/>
              <a:t>21-54% polifarmacoterapia</a:t>
            </a:r>
            <a:r>
              <a:rPr lang="it-IT" sz="2400">
                <a:solidFill>
                  <a:srgbClr val="FFC000"/>
                </a:solidFill>
              </a:rPr>
              <a:t>^</a:t>
            </a:r>
            <a:endParaRPr sz="2400"/>
          </a:p>
          <a:p>
            <a:pPr indent="-457200" lvl="0" marL="457200" rtl="0" algn="l">
              <a:spcBef>
                <a:spcPts val="1800"/>
              </a:spcBef>
              <a:spcAft>
                <a:spcPts val="0"/>
              </a:spcAft>
              <a:buClr>
                <a:schemeClr val="lt1"/>
              </a:buClr>
              <a:buSzPts val="2400"/>
              <a:buFont typeface="Noto Sans Symbols"/>
              <a:buChar char="▪"/>
            </a:pPr>
            <a:r>
              <a:rPr lang="it-IT" sz="2400"/>
              <a:t>età avanzata, sesso maschile, disponibilità di assistenza medica</a:t>
            </a:r>
            <a:endParaRPr/>
          </a:p>
          <a:p>
            <a:pPr indent="-457200" lvl="0" marL="457200" rtl="0" algn="l">
              <a:spcBef>
                <a:spcPts val="1800"/>
              </a:spcBef>
              <a:spcAft>
                <a:spcPts val="0"/>
              </a:spcAft>
              <a:buClr>
                <a:schemeClr val="lt1"/>
              </a:buClr>
              <a:buSzPts val="2400"/>
              <a:buFont typeface="Noto Sans Symbols"/>
              <a:buChar char="▪"/>
            </a:pPr>
            <a:r>
              <a:rPr lang="it-IT" sz="2400"/>
              <a:t>uso prevalente per sintomi non fondamentali, in particolare CP (14-30%, senza una diagnosi psichiatrica sottostante)</a:t>
            </a:r>
            <a:endParaRPr/>
          </a:p>
          <a:p>
            <a:pPr indent="-457200" lvl="0" marL="457200" rtl="0" algn="l">
              <a:spcBef>
                <a:spcPts val="1800"/>
              </a:spcBef>
              <a:spcAft>
                <a:spcPts val="0"/>
              </a:spcAft>
              <a:buClr>
                <a:schemeClr val="lt1"/>
              </a:buClr>
              <a:buSzPts val="2400"/>
              <a:buFont typeface="Noto Sans Symbols"/>
              <a:buChar char="▪"/>
            </a:pPr>
            <a:r>
              <a:rPr lang="it-IT" sz="2400"/>
              <a:t>alto rischio di trattamento a lungo termine</a:t>
            </a:r>
            <a:endParaRPr baseline="30000" sz="2400"/>
          </a:p>
        </p:txBody>
      </p:sp>
      <p:sp>
        <p:nvSpPr>
          <p:cNvPr id="1276" name="Google Shape;1276;p7"/>
          <p:cNvSpPr/>
          <p:nvPr/>
        </p:nvSpPr>
        <p:spPr>
          <a:xfrm>
            <a:off x="0" y="585824"/>
            <a:ext cx="12192000" cy="720725"/>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rgbClr val="FFFFFF"/>
              </a:solidFill>
              <a:latin typeface="Arial"/>
              <a:ea typeface="Arial"/>
              <a:cs typeface="Arial"/>
              <a:sym typeface="Arial"/>
            </a:endParaRPr>
          </a:p>
        </p:txBody>
      </p:sp>
      <p:sp>
        <p:nvSpPr>
          <p:cNvPr id="1277" name="Google Shape;1277;p7"/>
          <p:cNvSpPr/>
          <p:nvPr/>
        </p:nvSpPr>
        <p:spPr>
          <a:xfrm>
            <a:off x="1774832" y="527083"/>
            <a:ext cx="8642351" cy="850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900"/>
              <a:buFont typeface="Times New Roman"/>
              <a:buNone/>
            </a:pPr>
            <a:r>
              <a:rPr b="1" i="0" lang="it-IT" sz="2900" u="none" cap="none" strike="noStrike">
                <a:solidFill>
                  <a:srgbClr val="FFFFFF"/>
                </a:solidFill>
                <a:latin typeface="Libre Franklin"/>
                <a:ea typeface="Libre Franklin"/>
                <a:cs typeface="Libre Franklin"/>
                <a:sym typeface="Libre Franklin"/>
              </a:rPr>
              <a:t>TASSO DI TRATTAMENTO PSICOFARMACOLOGICO</a:t>
            </a:r>
            <a:endParaRPr/>
          </a:p>
        </p:txBody>
      </p:sp>
      <p:cxnSp>
        <p:nvCxnSpPr>
          <p:cNvPr id="1278" name="Google Shape;1278;p7"/>
          <p:cNvCxnSpPr/>
          <p:nvPr/>
        </p:nvCxnSpPr>
        <p:spPr>
          <a:xfrm flipH="1">
            <a:off x="1524004" y="6091375"/>
            <a:ext cx="9150351" cy="1587"/>
          </a:xfrm>
          <a:prstGeom prst="straightConnector1">
            <a:avLst/>
          </a:prstGeom>
          <a:noFill/>
          <a:ln cap="flat" cmpd="sng" w="25550">
            <a:solidFill>
              <a:srgbClr val="5F5F5F"/>
            </a:solidFill>
            <a:prstDash val="solid"/>
            <a:miter lim="800000"/>
            <a:headEnd len="med" w="med" type="none"/>
            <a:tailEnd len="med" w="med" type="none"/>
          </a:ln>
        </p:spPr>
      </p:cxnSp>
      <p:sp>
        <p:nvSpPr>
          <p:cNvPr id="1279" name="Google Shape;1279;p7"/>
          <p:cNvSpPr txBox="1"/>
          <p:nvPr/>
        </p:nvSpPr>
        <p:spPr>
          <a:xfrm>
            <a:off x="319595" y="6269038"/>
            <a:ext cx="1154984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000">
                <a:solidFill>
                  <a:srgbClr val="FFFFFF"/>
                </a:solidFill>
                <a:latin typeface="Century Gothic"/>
                <a:ea typeface="Century Gothic"/>
                <a:cs typeface="Century Gothic"/>
                <a:sym typeface="Century Gothic"/>
              </a:rPr>
              <a:t>Bachmann et al., 2014; Merikangas et al., 2013; Steinhausen &amp; Bisgaard, 2014; de Kuijper et al., 2010; Doan et al., 2013; Holden &amp; Gitlesen, 2004; Stolker et al., 2002; Langworthy-Lam et al., 2002; Deb et al., 2015; Jobski K et al. 2017; </a:t>
            </a:r>
            <a:r>
              <a:rPr lang="it-IT" sz="1000">
                <a:solidFill>
                  <a:srgbClr val="FFC000"/>
                </a:solidFill>
                <a:latin typeface="Century Gothic"/>
                <a:ea typeface="Century Gothic"/>
                <a:cs typeface="Century Gothic"/>
                <a:sym typeface="Century Gothic"/>
              </a:rPr>
              <a:t>^</a:t>
            </a:r>
            <a:r>
              <a:rPr lang="it-IT" sz="1000">
                <a:solidFill>
                  <a:srgbClr val="FFFFFF"/>
                </a:solidFill>
                <a:latin typeface="Century Gothic"/>
                <a:ea typeface="Century Gothic"/>
                <a:cs typeface="Century Gothic"/>
                <a:sym typeface="Century Gothic"/>
              </a:rPr>
              <a:t>Deb et al., 2008; </a:t>
            </a:r>
            <a:r>
              <a:rPr lang="it-IT" sz="1000">
                <a:solidFill>
                  <a:srgbClr val="FFC000"/>
                </a:solidFill>
                <a:latin typeface="Century Gothic"/>
                <a:ea typeface="Century Gothic"/>
                <a:cs typeface="Century Gothic"/>
                <a:sym typeface="Century Gothic"/>
              </a:rPr>
              <a:t>^</a:t>
            </a:r>
            <a:r>
              <a:rPr lang="it-IT" sz="1000">
                <a:solidFill>
                  <a:srgbClr val="FFFFFF"/>
                </a:solidFill>
                <a:latin typeface="Century Gothic"/>
                <a:ea typeface="Century Gothic"/>
                <a:cs typeface="Century Gothic"/>
                <a:sym typeface="Century Gothic"/>
              </a:rPr>
              <a:t>Haider et al., 2014; </a:t>
            </a:r>
            <a:r>
              <a:rPr lang="it-IT" sz="1000">
                <a:solidFill>
                  <a:srgbClr val="FFC000"/>
                </a:solidFill>
                <a:latin typeface="Century Gothic"/>
                <a:ea typeface="Century Gothic"/>
                <a:cs typeface="Century Gothic"/>
                <a:sym typeface="Century Gothic"/>
              </a:rPr>
              <a:t>^</a:t>
            </a:r>
            <a:r>
              <a:rPr lang="it-IT" sz="1000">
                <a:solidFill>
                  <a:srgbClr val="FFFFFF"/>
                </a:solidFill>
                <a:latin typeface="Century Gothic"/>
                <a:ea typeface="Century Gothic"/>
                <a:cs typeface="Century Gothic"/>
                <a:sym typeface="Century Gothic"/>
              </a:rPr>
              <a:t>Lonchampt et al., 2020</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8"/>
          <p:cNvSpPr txBox="1"/>
          <p:nvPr/>
        </p:nvSpPr>
        <p:spPr>
          <a:xfrm>
            <a:off x="1127125" y="4872038"/>
            <a:ext cx="10656888"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it-IT" sz="1600" u="none" cap="none" strike="noStrike">
                <a:solidFill>
                  <a:srgbClr val="000000"/>
                </a:solidFill>
                <a:latin typeface="Arial"/>
                <a:ea typeface="Arial"/>
                <a:cs typeface="Arial"/>
                <a:sym typeface="Arial"/>
              </a:rPr>
              <a:t>Antipsychotic prescribing increased for people with problem behaviours in T1 (OR 6.45; 95% CI 4.41 to 9.45; p&lt;0.001), more so than for people with other mental ill health in T1 (OR 4.11; 95% CI 2.76 to 6.11; p&lt;0.001).</a:t>
            </a:r>
            <a:endParaRPr b="0" i="0" sz="1600" u="none" cap="none" strike="noStrike">
              <a:solidFill>
                <a:srgbClr val="000000"/>
              </a:solidFill>
              <a:latin typeface="Arial"/>
              <a:ea typeface="Arial"/>
              <a:cs typeface="Arial"/>
              <a:sym typeface="Arial"/>
            </a:endParaRPr>
          </a:p>
        </p:txBody>
      </p:sp>
      <p:graphicFrame>
        <p:nvGraphicFramePr>
          <p:cNvPr id="1285" name="Google Shape;1285;p8"/>
          <p:cNvGraphicFramePr/>
          <p:nvPr/>
        </p:nvGraphicFramePr>
        <p:xfrm>
          <a:off x="2640013" y="2206625"/>
          <a:ext cx="3000000" cy="3000000"/>
        </p:xfrm>
        <a:graphic>
          <a:graphicData uri="http://schemas.openxmlformats.org/drawingml/2006/table">
            <a:tbl>
              <a:tblPr bandRow="1" firstRow="1">
                <a:noFill/>
                <a:tableStyleId>{439819E0-86C0-425A-8354-2905950B7345}</a:tableStyleId>
              </a:tblPr>
              <a:tblGrid>
                <a:gridCol w="2263550"/>
                <a:gridCol w="1584000"/>
                <a:gridCol w="1584000"/>
                <a:gridCol w="1480450"/>
              </a:tblGrid>
              <a:tr h="370950">
                <a:tc>
                  <a:txBody>
                    <a:bodyPr/>
                    <a:lstStyle/>
                    <a:p>
                      <a:pPr indent="0" lvl="0" marL="0" marR="0" rtl="0" algn="l">
                        <a:spcBef>
                          <a:spcPts val="0"/>
                        </a:spcBef>
                        <a:spcAft>
                          <a:spcPts val="0"/>
                        </a:spcAft>
                        <a:buNone/>
                      </a:pPr>
                      <a:r>
                        <a:t/>
                      </a:r>
                      <a:endParaRPr sz="1800"/>
                    </a:p>
                  </a:txBody>
                  <a:tcPr marT="45725" marB="45725" marR="91425" marL="91425"/>
                </a:tc>
                <a:tc>
                  <a:txBody>
                    <a:bodyPr/>
                    <a:lstStyle/>
                    <a:p>
                      <a:pPr indent="0" lvl="0" marL="0" marR="0" rtl="0" algn="l">
                        <a:spcBef>
                          <a:spcPts val="0"/>
                        </a:spcBef>
                        <a:spcAft>
                          <a:spcPts val="0"/>
                        </a:spcAft>
                        <a:buNone/>
                      </a:pPr>
                      <a:r>
                        <a:rPr lang="it-IT" sz="1800"/>
                        <a:t>T1</a:t>
                      </a:r>
                      <a:endParaRPr/>
                    </a:p>
                  </a:txBody>
                  <a:tcPr marT="45725" marB="45725" marR="91425" marL="91425"/>
                </a:tc>
                <a:tc>
                  <a:txBody>
                    <a:bodyPr/>
                    <a:lstStyle/>
                    <a:p>
                      <a:pPr indent="0" lvl="0" marL="0" marR="0" rtl="0" algn="l">
                        <a:spcBef>
                          <a:spcPts val="0"/>
                        </a:spcBef>
                        <a:spcAft>
                          <a:spcPts val="0"/>
                        </a:spcAft>
                        <a:buNone/>
                      </a:pPr>
                      <a:r>
                        <a:rPr lang="it-IT" sz="1800"/>
                        <a:t>T2</a:t>
                      </a:r>
                      <a:endParaRPr/>
                    </a:p>
                  </a:txBody>
                  <a:tcPr marT="45725" marB="45725" marR="91425" marL="91425"/>
                </a:tc>
                <a:tc>
                  <a:txBody>
                    <a:bodyPr/>
                    <a:lstStyle/>
                    <a:p>
                      <a:pPr indent="0" lvl="0" marL="0" marR="0" rtl="0" algn="l">
                        <a:spcBef>
                          <a:spcPts val="0"/>
                        </a:spcBef>
                        <a:spcAft>
                          <a:spcPts val="0"/>
                        </a:spcAft>
                        <a:buNone/>
                      </a:pPr>
                      <a:r>
                        <a:rPr lang="it-IT" sz="1800"/>
                        <a:t>p</a:t>
                      </a:r>
                      <a:endParaRPr/>
                    </a:p>
                  </a:txBody>
                  <a:tcPr marT="45725" marB="45725" marR="91425" marL="91425"/>
                </a:tc>
              </a:tr>
              <a:tr h="370950">
                <a:tc>
                  <a:txBody>
                    <a:bodyPr/>
                    <a:lstStyle/>
                    <a:p>
                      <a:pPr indent="0" lvl="0" marL="0" marR="0" rtl="0" algn="l">
                        <a:spcBef>
                          <a:spcPts val="0"/>
                        </a:spcBef>
                        <a:spcAft>
                          <a:spcPts val="0"/>
                        </a:spcAft>
                        <a:buNone/>
                      </a:pPr>
                      <a:r>
                        <a:rPr lang="it-IT" sz="1800">
                          <a:solidFill>
                            <a:schemeClr val="dk1"/>
                          </a:solidFill>
                        </a:rPr>
                        <a:t>Psychotropics</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47.0% </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57.8%</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&lt;0.001</a:t>
                      </a:r>
                      <a:endParaRPr sz="1800"/>
                    </a:p>
                  </a:txBody>
                  <a:tcPr marT="45725" marB="45725" marR="91425" marL="91425"/>
                </a:tc>
              </a:tr>
              <a:tr h="370950">
                <a:tc>
                  <a:txBody>
                    <a:bodyPr/>
                    <a:lstStyle/>
                    <a:p>
                      <a:pPr indent="0" lvl="0" marL="0" marR="0" rtl="0" algn="l">
                        <a:spcBef>
                          <a:spcPts val="0"/>
                        </a:spcBef>
                        <a:spcAft>
                          <a:spcPts val="0"/>
                        </a:spcAft>
                        <a:buNone/>
                      </a:pPr>
                      <a:r>
                        <a:rPr lang="it-IT" sz="1800">
                          <a:solidFill>
                            <a:schemeClr val="dk1"/>
                          </a:solidFill>
                        </a:rPr>
                        <a:t>Antipsychotics</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1.18 (OR)</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1.60 (OR)</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0.280</a:t>
                      </a:r>
                      <a:endParaRPr sz="1800"/>
                    </a:p>
                  </a:txBody>
                  <a:tcPr marT="45725" marB="45725" marR="91425" marL="91425"/>
                </a:tc>
              </a:tr>
              <a:tr h="370950">
                <a:tc>
                  <a:txBody>
                    <a:bodyPr/>
                    <a:lstStyle/>
                    <a:p>
                      <a:pPr indent="0" lvl="0" marL="0" marR="0" rtl="0" algn="l">
                        <a:spcBef>
                          <a:spcPts val="0"/>
                        </a:spcBef>
                        <a:spcAft>
                          <a:spcPts val="0"/>
                        </a:spcAft>
                        <a:buNone/>
                      </a:pPr>
                      <a:r>
                        <a:rPr lang="it-IT" sz="1800">
                          <a:solidFill>
                            <a:schemeClr val="dk1"/>
                          </a:solidFill>
                        </a:rPr>
                        <a:t>Antidepressants</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2.80 (OR)</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4.00 (OR)</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&lt;0.001</a:t>
                      </a:r>
                      <a:endParaRPr sz="1800"/>
                    </a:p>
                  </a:txBody>
                  <a:tcPr marT="45725" marB="45725" marR="91425" marL="91425"/>
                </a:tc>
              </a:tr>
              <a:tr h="370950">
                <a:tc>
                  <a:txBody>
                    <a:bodyPr/>
                    <a:lstStyle/>
                    <a:p>
                      <a:pPr indent="0" lvl="0" marL="0" marR="0" rtl="0" algn="l">
                        <a:spcBef>
                          <a:spcPts val="0"/>
                        </a:spcBef>
                        <a:spcAft>
                          <a:spcPts val="0"/>
                        </a:spcAft>
                        <a:buNone/>
                      </a:pPr>
                      <a:r>
                        <a:rPr lang="it-IT" sz="1800">
                          <a:solidFill>
                            <a:schemeClr val="dk1"/>
                          </a:solidFill>
                        </a:rPr>
                        <a:t>Hypnotics/Anxiolytics </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2.19 (OR)</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3.61 (OR)</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0.002</a:t>
                      </a:r>
                      <a:endParaRPr sz="1800"/>
                    </a:p>
                  </a:txBody>
                  <a:tcPr marT="45725" marB="45725" marR="91425" marL="91425"/>
                </a:tc>
              </a:tr>
              <a:tr h="370950">
                <a:tc>
                  <a:txBody>
                    <a:bodyPr/>
                    <a:lstStyle/>
                    <a:p>
                      <a:pPr indent="0" lvl="0" marL="0" marR="0" rtl="0" algn="l">
                        <a:spcBef>
                          <a:spcPts val="0"/>
                        </a:spcBef>
                        <a:spcAft>
                          <a:spcPts val="0"/>
                        </a:spcAft>
                        <a:buNone/>
                      </a:pPr>
                      <a:r>
                        <a:rPr lang="it-IT" sz="1800">
                          <a:solidFill>
                            <a:schemeClr val="dk1"/>
                          </a:solidFill>
                        </a:rPr>
                        <a:t>Antiepileptics </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1.40 (OR)</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1.84 (OR)</a:t>
                      </a:r>
                      <a:endParaRPr sz="1800"/>
                    </a:p>
                  </a:txBody>
                  <a:tcPr marT="45725" marB="45725" marR="91425" marL="91425"/>
                </a:tc>
                <a:tc>
                  <a:txBody>
                    <a:bodyPr/>
                    <a:lstStyle/>
                    <a:p>
                      <a:pPr indent="0" lvl="0" marL="0" marR="0" rtl="0" algn="l">
                        <a:spcBef>
                          <a:spcPts val="0"/>
                        </a:spcBef>
                        <a:spcAft>
                          <a:spcPts val="0"/>
                        </a:spcAft>
                        <a:buNone/>
                      </a:pPr>
                      <a:r>
                        <a:rPr lang="it-IT" sz="1800">
                          <a:solidFill>
                            <a:schemeClr val="dk1"/>
                          </a:solidFill>
                        </a:rPr>
                        <a:t>0.017</a:t>
                      </a:r>
                      <a:endParaRPr sz="1800"/>
                    </a:p>
                  </a:txBody>
                  <a:tcPr marT="45725" marB="45725" marR="91425" marL="91425"/>
                </a:tc>
              </a:tr>
            </a:tbl>
          </a:graphicData>
        </a:graphic>
      </p:graphicFrame>
      <p:sp>
        <p:nvSpPr>
          <p:cNvPr id="1286" name="Google Shape;1286;p8"/>
          <p:cNvSpPr txBox="1"/>
          <p:nvPr/>
        </p:nvSpPr>
        <p:spPr>
          <a:xfrm>
            <a:off x="1154113" y="1484313"/>
            <a:ext cx="7750175"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it-IT" sz="1600" u="none" cap="none" strike="noStrike">
                <a:solidFill>
                  <a:srgbClr val="000000"/>
                </a:solidFill>
                <a:latin typeface="Arial"/>
                <a:ea typeface="Arial"/>
                <a:cs typeface="Arial"/>
                <a:sym typeface="Arial"/>
              </a:rPr>
              <a:t>1190 adults with DID in T1 (2004) compared with 3906 adults with DID in T2 (2014)</a:t>
            </a:r>
            <a:endParaRPr b="0" i="0" sz="1600" u="none" cap="none" strike="noStrike">
              <a:solidFill>
                <a:srgbClr val="000000"/>
              </a:solidFill>
              <a:latin typeface="Arial"/>
              <a:ea typeface="Arial"/>
              <a:cs typeface="Arial"/>
              <a:sym typeface="Arial"/>
            </a:endParaRPr>
          </a:p>
        </p:txBody>
      </p:sp>
      <p:cxnSp>
        <p:nvCxnSpPr>
          <p:cNvPr id="1287" name="Google Shape;1287;p8"/>
          <p:cNvCxnSpPr/>
          <p:nvPr/>
        </p:nvCxnSpPr>
        <p:spPr>
          <a:xfrm>
            <a:off x="0" y="6188075"/>
            <a:ext cx="12192000" cy="0"/>
          </a:xfrm>
          <a:prstGeom prst="straightConnector1">
            <a:avLst/>
          </a:prstGeom>
          <a:noFill/>
          <a:ln cap="flat" cmpd="sng" w="9525">
            <a:solidFill>
              <a:srgbClr val="FF9900"/>
            </a:solidFill>
            <a:prstDash val="solid"/>
            <a:round/>
            <a:headEnd len="sm" w="sm" type="none"/>
            <a:tailEnd len="sm" w="sm" type="none"/>
          </a:ln>
        </p:spPr>
      </p:cxnSp>
      <p:sp>
        <p:nvSpPr>
          <p:cNvPr id="1288" name="Google Shape;1288;p8"/>
          <p:cNvSpPr txBox="1"/>
          <p:nvPr/>
        </p:nvSpPr>
        <p:spPr>
          <a:xfrm>
            <a:off x="354013" y="6269038"/>
            <a:ext cx="11645900"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03030"/>
              </a:buClr>
              <a:buSzPts val="1000"/>
              <a:buFont typeface="Century Gothic"/>
              <a:buNone/>
            </a:pPr>
            <a:r>
              <a:rPr b="0" i="0" lang="it-IT" sz="1000" u="none" cap="none" strike="noStrike">
                <a:solidFill>
                  <a:srgbClr val="303030"/>
                </a:solidFill>
                <a:latin typeface="Century Gothic"/>
                <a:ea typeface="Century Gothic"/>
                <a:cs typeface="Century Gothic"/>
                <a:sym typeface="Century Gothic"/>
              </a:rPr>
              <a:t>Henderson A, Mcskimming P, Kinnear D, et alChanges over a decade in psychotropic prescribing for people with intellectual disabilities: prospective cohort studyBMJ Open 2020; 10: e036862. </a:t>
            </a:r>
            <a:endParaRPr b="0" i="0" sz="1000" u="none" cap="none" strike="noStrike">
              <a:solidFill>
                <a:srgbClr val="000000"/>
              </a:solidFill>
              <a:latin typeface="Century Gothic"/>
              <a:ea typeface="Century Gothic"/>
              <a:cs typeface="Century Gothic"/>
              <a:sym typeface="Century Gothic"/>
            </a:endParaRPr>
          </a:p>
        </p:txBody>
      </p:sp>
      <p:sp>
        <p:nvSpPr>
          <p:cNvPr id="1289" name="Google Shape;1289;p8"/>
          <p:cNvSpPr/>
          <p:nvPr/>
        </p:nvSpPr>
        <p:spPr>
          <a:xfrm>
            <a:off x="-7938" y="271463"/>
            <a:ext cx="12207876" cy="493712"/>
          </a:xfrm>
          <a:prstGeom prst="rect">
            <a:avLst/>
          </a:prstGeom>
          <a:solidFill>
            <a:srgbClr val="0033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Times New Roman"/>
              <a:buNone/>
            </a:pPr>
            <a:r>
              <a:t/>
            </a:r>
            <a:endParaRPr b="0" i="0" sz="2400" u="none" cap="none" strike="noStrike">
              <a:solidFill>
                <a:srgbClr val="FFFFFF"/>
              </a:solidFill>
              <a:latin typeface="Arial"/>
              <a:ea typeface="Arial"/>
              <a:cs typeface="Arial"/>
              <a:sym typeface="Arial"/>
            </a:endParaRPr>
          </a:p>
        </p:txBody>
      </p:sp>
      <p:sp>
        <p:nvSpPr>
          <p:cNvPr id="1290" name="Google Shape;1290;p8"/>
          <p:cNvSpPr txBox="1"/>
          <p:nvPr/>
        </p:nvSpPr>
        <p:spPr>
          <a:xfrm>
            <a:off x="0" y="279400"/>
            <a:ext cx="12192000" cy="4603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300"/>
              <a:buFont typeface="Arial"/>
              <a:buNone/>
            </a:pPr>
            <a:r>
              <a:rPr b="0" i="0" lang="it-IT" sz="2300" u="none" cap="none" strike="noStrike">
                <a:solidFill>
                  <a:srgbClr val="FFFFFF"/>
                </a:solidFill>
                <a:latin typeface="Arial"/>
                <a:ea typeface="Arial"/>
                <a:cs typeface="Arial"/>
                <a:sym typeface="Arial"/>
              </a:rPr>
              <a:t>USO AUMENTATO DI FARMACI PSICOATTIVI NEL TEMPO PER PCS/ASD</a:t>
            </a:r>
            <a:endParaRPr b="0" i="0" sz="2300" u="none" cap="none" strike="noStrik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9"/>
          <p:cNvSpPr/>
          <p:nvPr/>
        </p:nvSpPr>
        <p:spPr>
          <a:xfrm>
            <a:off x="0" y="407936"/>
            <a:ext cx="12192000" cy="720725"/>
          </a:xfrm>
          <a:prstGeom prst="rect">
            <a:avLst/>
          </a:prstGeom>
          <a:solidFill>
            <a:srgbClr val="800000">
              <a:alpha val="2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Arial"/>
              <a:ea typeface="Arial"/>
              <a:cs typeface="Arial"/>
              <a:sym typeface="Arial"/>
            </a:endParaRPr>
          </a:p>
        </p:txBody>
      </p:sp>
      <p:sp>
        <p:nvSpPr>
          <p:cNvPr id="1296" name="Google Shape;1296;p9"/>
          <p:cNvSpPr/>
          <p:nvPr/>
        </p:nvSpPr>
        <p:spPr>
          <a:xfrm>
            <a:off x="1774832" y="349193"/>
            <a:ext cx="8642351" cy="850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it-IT" sz="2900">
                <a:solidFill>
                  <a:srgbClr val="FFFFFF"/>
                </a:solidFill>
                <a:latin typeface="Libre Franklin"/>
                <a:ea typeface="Libre Franklin"/>
                <a:cs typeface="Libre Franklin"/>
                <a:sym typeface="Libre Franklin"/>
              </a:rPr>
              <a:t>TRATTAMENTO A LUNGO TERMINE</a:t>
            </a:r>
            <a:endParaRPr/>
          </a:p>
        </p:txBody>
      </p:sp>
      <p:cxnSp>
        <p:nvCxnSpPr>
          <p:cNvPr id="1297" name="Google Shape;1297;p9"/>
          <p:cNvCxnSpPr/>
          <p:nvPr/>
        </p:nvCxnSpPr>
        <p:spPr>
          <a:xfrm flipH="1">
            <a:off x="1520832" y="6369407"/>
            <a:ext cx="9150351" cy="1588"/>
          </a:xfrm>
          <a:prstGeom prst="straightConnector1">
            <a:avLst/>
          </a:prstGeom>
          <a:noFill/>
          <a:ln cap="flat" cmpd="sng" w="25550">
            <a:solidFill>
              <a:srgbClr val="5F5F5F"/>
            </a:solidFill>
            <a:prstDash val="solid"/>
            <a:miter lim="800000"/>
            <a:headEnd len="med" w="med" type="none"/>
            <a:tailEnd len="med" w="med" type="none"/>
          </a:ln>
        </p:spPr>
      </p:cxnSp>
      <p:sp>
        <p:nvSpPr>
          <p:cNvPr id="1298" name="Google Shape;1298;p9"/>
          <p:cNvSpPr txBox="1"/>
          <p:nvPr/>
        </p:nvSpPr>
        <p:spPr>
          <a:xfrm>
            <a:off x="1919292" y="6442569"/>
            <a:ext cx="7993063" cy="2460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000">
                <a:solidFill>
                  <a:srgbClr val="FFFFFF"/>
                </a:solidFill>
                <a:latin typeface="Century Gothic"/>
                <a:ea typeface="Century Gothic"/>
                <a:cs typeface="Century Gothic"/>
                <a:sym typeface="Century Gothic"/>
              </a:rPr>
              <a:t>Esbensen et al., 2009; Ahmed et al., 2000; Bertelli, 2018</a:t>
            </a:r>
            <a:endParaRPr/>
          </a:p>
        </p:txBody>
      </p:sp>
      <p:sp>
        <p:nvSpPr>
          <p:cNvPr id="1299" name="Google Shape;1299;p9"/>
          <p:cNvSpPr txBox="1"/>
          <p:nvPr/>
        </p:nvSpPr>
        <p:spPr>
          <a:xfrm>
            <a:off x="1056175" y="1993931"/>
            <a:ext cx="10079665" cy="3662541"/>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FFFFFF"/>
              </a:buClr>
              <a:buSzPts val="2400"/>
              <a:buFont typeface="Arial"/>
              <a:buChar char="•"/>
            </a:pPr>
            <a:r>
              <a:rPr lang="it-IT" sz="2400">
                <a:solidFill>
                  <a:srgbClr val="FFFFFF"/>
                </a:solidFill>
                <a:latin typeface="Arial"/>
                <a:ea typeface="Arial"/>
                <a:cs typeface="Arial"/>
                <a:sym typeface="Arial"/>
              </a:rPr>
              <a:t>una volta prescritti, i farmaci tendono a diventare parte integrante del programma di intervento a lungo termine</a:t>
            </a:r>
            <a:endParaRPr/>
          </a:p>
          <a:p>
            <a:pPr indent="-342900" lvl="0" marL="342900" marR="0" rtl="0" algn="l">
              <a:spcBef>
                <a:spcPts val="2400"/>
              </a:spcBef>
              <a:spcAft>
                <a:spcPts val="0"/>
              </a:spcAft>
              <a:buClr>
                <a:srgbClr val="FFFFFF"/>
              </a:buClr>
              <a:buSzPts val="2400"/>
              <a:buFont typeface="Arial"/>
              <a:buChar char="•"/>
            </a:pPr>
            <a:r>
              <a:rPr lang="it-IT" sz="2400">
                <a:solidFill>
                  <a:srgbClr val="FFFFFF"/>
                </a:solidFill>
                <a:latin typeface="Arial"/>
                <a:ea typeface="Arial"/>
                <a:cs typeface="Arial"/>
                <a:sym typeface="Arial"/>
              </a:rPr>
              <a:t>a causa di diversi motivi, tra cui preoccupazioni ansiose degli operatori sanitari e la conseguente riluttanza dei medici di base a modificare un trattamento che viene segnalato, più o meno impropriamente, come efficace</a:t>
            </a:r>
            <a:endParaRPr/>
          </a:p>
          <a:p>
            <a:pPr indent="-342900" lvl="0" marL="342900" marR="0" rtl="0" algn="l">
              <a:spcBef>
                <a:spcPts val="2400"/>
              </a:spcBef>
              <a:spcAft>
                <a:spcPts val="0"/>
              </a:spcAft>
              <a:buClr>
                <a:srgbClr val="FFFFFF"/>
              </a:buClr>
              <a:buSzPts val="2400"/>
              <a:buFont typeface="Arial"/>
              <a:buChar char="•"/>
            </a:pPr>
            <a:r>
              <a:rPr lang="it-IT" sz="2400">
                <a:solidFill>
                  <a:srgbClr val="FFFFFF"/>
                </a:solidFill>
                <a:latin typeface="Arial"/>
                <a:ea typeface="Arial"/>
                <a:cs typeface="Arial"/>
                <a:sym typeface="Arial"/>
              </a:rPr>
              <a:t>dopo mesi o anni di utilizzo, i tentativi di interruzione vanno a buon fine solo in un numero limitato di casi</a:t>
            </a:r>
            <a:endParaRPr sz="2400">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Sfaccettatura">
  <a:themeElements>
    <a:clrScheme name="Arancione rosso">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13_Struttura predefinita">
  <a:themeElements>
    <a:clrScheme name="4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17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25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3_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12_Struttura predefinita">
  <a:themeElements>
    <a:clrScheme name="4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xmlns:r="http://schemas.openxmlformats.org/officeDocument/2006/relationships" name="7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xmlns:r="http://schemas.openxmlformats.org/officeDocument/2006/relationships" name="2_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4_Tema di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0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4_Struttura predefinita">
  <a:themeElements>
    <a:clrScheme name="4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22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23_Struttura predefinita">
  <a:themeElements>
    <a:clrScheme name="4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29_Tema di Office">
  <a:themeElements>
    <a:clrScheme name="1_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Marco Bertelli</dc:creator>
</cp:coreProperties>
</file>